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4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6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8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72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1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2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0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5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2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8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1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rgbClr val="B8CAEB"/>
            </a:gs>
            <a:gs pos="70000">
              <a:srgbClr val="AEC3E9"/>
            </a:gs>
            <a:gs pos="82000">
              <a:schemeClr val="accent1">
                <a:tint val="66000"/>
                <a:satMod val="160000"/>
              </a:schemeClr>
            </a:gs>
            <a:gs pos="8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714E9-1850-4A98-B114-457222AF66E2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7E8E8-51D5-462F-824A-B0D232E4A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7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ядерной медицины в Российской Федерации и увеличение потребности в специалистах-радиофизиках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sz="2000" dirty="0" smtClean="0"/>
          </a:p>
          <a:p>
            <a:pPr algn="r"/>
            <a:r>
              <a:rPr lang="ru-RU" sz="2000" dirty="0" smtClean="0"/>
              <a:t>Министерство здравоохранения России</a:t>
            </a:r>
          </a:p>
          <a:p>
            <a:pPr algn="r"/>
            <a:endParaRPr lang="ru-RU" sz="2000" dirty="0"/>
          </a:p>
          <a:p>
            <a:pPr algn="r"/>
            <a:r>
              <a:rPr lang="ru-RU" sz="2000" dirty="0" err="1" smtClean="0"/>
              <a:t>Кыгрызстан</a:t>
            </a:r>
            <a:r>
              <a:rPr lang="ru-RU" sz="2000" dirty="0" smtClean="0"/>
              <a:t>, сен 2012г.</a:t>
            </a:r>
          </a:p>
          <a:p>
            <a:pPr algn="r"/>
            <a:r>
              <a:rPr lang="ru-RU" sz="2000" dirty="0" smtClean="0"/>
              <a:t>Мусиенко Владимир Игоревич</a:t>
            </a:r>
          </a:p>
        </p:txBody>
      </p:sp>
    </p:spTree>
    <p:extLst>
      <p:ext uri="{BB962C8B-B14F-4D97-AF65-F5344CB8AC3E}">
        <p14:creationId xmlns:p14="http://schemas.microsoft.com/office/powerpoint/2010/main" val="22459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75888"/>
              </p:ext>
            </p:extLst>
          </p:nvPr>
        </p:nvGraphicFramePr>
        <p:xfrm>
          <a:off x="467545" y="332656"/>
          <a:ext cx="8280920" cy="5832648"/>
        </p:xfrm>
        <a:graphic>
          <a:graphicData uri="http://schemas.openxmlformats.org/drawingml/2006/table">
            <a:tbl>
              <a:tblPr/>
              <a:tblGrid>
                <a:gridCol w="2808311"/>
                <a:gridCol w="2016224"/>
                <a:gridCol w="1441905"/>
                <a:gridCol w="2014480"/>
              </a:tblGrid>
              <a:tr h="253934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4000" b="1" dirty="0" smtClean="0">
                          <a:solidFill>
                            <a:srgbClr val="7030A0"/>
                          </a:solidFill>
                        </a:rPr>
                        <a:t>Текущий статус оснащения оборудованием ядерной медицины в Российской Федерации на 100 000 чел.</a:t>
                      </a:r>
                      <a:endParaRPr lang="ru-RU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1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Вид оборудования</a:t>
                      </a:r>
                    </a:p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Развитые страны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Россия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Отставание, раз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6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ПЭТ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ОФЭКТ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Линейные ускорители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302327"/>
              </p:ext>
            </p:extLst>
          </p:nvPr>
        </p:nvGraphicFramePr>
        <p:xfrm>
          <a:off x="323528" y="260647"/>
          <a:ext cx="8640959" cy="6529897"/>
        </p:xfrm>
        <a:graphic>
          <a:graphicData uri="http://schemas.openxmlformats.org/drawingml/2006/table">
            <a:tbl>
              <a:tblPr/>
              <a:tblGrid>
                <a:gridCol w="2592288"/>
                <a:gridCol w="1368152"/>
                <a:gridCol w="1152128"/>
                <a:gridCol w="2088232"/>
                <a:gridCol w="1440159"/>
              </a:tblGrid>
              <a:tr h="15841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Целевые ориентиры по уровню оснащения (на основе </a:t>
                      </a:r>
                      <a:r>
                        <a:rPr lang="ru-RU" sz="3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международных сопоставлений </a:t>
                      </a:r>
                      <a:r>
                        <a:rPr lang="ru-RU" sz="32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и расчетных данных)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46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международным показателям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количеству процедур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Целевое значение для РФ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ПЭТ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ОФЭКТ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Линейные ускорители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6 07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89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028427"/>
              </p:ext>
            </p:extLst>
          </p:nvPr>
        </p:nvGraphicFramePr>
        <p:xfrm>
          <a:off x="323527" y="260647"/>
          <a:ext cx="8568954" cy="6336704"/>
        </p:xfrm>
        <a:graphic>
          <a:graphicData uri="http://schemas.openxmlformats.org/drawingml/2006/table">
            <a:tbl>
              <a:tblPr/>
              <a:tblGrid>
                <a:gridCol w="4584390"/>
                <a:gridCol w="2099394"/>
                <a:gridCol w="1885170"/>
              </a:tblGrid>
              <a:tr h="23762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Прогноз динамики </a:t>
                      </a:r>
                      <a:r>
                        <a:rPr lang="ru-RU" sz="3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оснащения</a:t>
                      </a:r>
                      <a:r>
                        <a:rPr lang="ru-RU" sz="3600" b="1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3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ЯМ </a:t>
                      </a:r>
                      <a:r>
                        <a:rPr lang="ru-RU" sz="360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в среднесрочной перспективе до 2017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Сейчас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ПЭТ-центры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ОФЭКТ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Линейные ускорители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7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 (картинка)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dirty="0" smtClean="0"/>
              <a:t>MusienkoVI@Rosminzdrav.ru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429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131</Words>
  <Application>Microsoft Office PowerPoint</Application>
  <PresentationFormat>Экран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Развитие ядерной медицины в Российской Федерации и увеличение потребности в специалистах-радиофизиках</vt:lpstr>
      <vt:lpstr> </vt:lpstr>
      <vt:lpstr>Презентация PowerPoint</vt:lpstr>
      <vt:lpstr>Презентация PowerPoint</vt:lpstr>
      <vt:lpstr>Спасибо за внимание (картинка) 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ядерной медицины в Российской Федерации и увеличение потребности в специалистах-радиофизиках</dc:title>
  <dc:creator>GEG</dc:creator>
  <cp:lastModifiedBy>GEG</cp:lastModifiedBy>
  <cp:revision>10</cp:revision>
  <dcterms:created xsi:type="dcterms:W3CDTF">2012-09-10T10:16:44Z</dcterms:created>
  <dcterms:modified xsi:type="dcterms:W3CDTF">2012-09-10T11:18:09Z</dcterms:modified>
</cp:coreProperties>
</file>