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9" r:id="rId4"/>
    <p:sldMasterId id="2147483661" r:id="rId5"/>
    <p:sldMasterId id="2147483663" r:id="rId6"/>
    <p:sldMasterId id="2147483657" r:id="rId7"/>
    <p:sldMasterId id="2147483665" r:id="rId8"/>
    <p:sldMasterId id="2147490155" r:id="rId9"/>
    <p:sldMasterId id="2147490181" r:id="rId10"/>
  </p:sldMasterIdLst>
  <p:notesMasterIdLst>
    <p:notesMasterId r:id="rId29"/>
  </p:notesMasterIdLst>
  <p:handoutMasterIdLst>
    <p:handoutMasterId r:id="rId30"/>
  </p:handoutMasterIdLst>
  <p:sldIdLst>
    <p:sldId id="270" r:id="rId11"/>
    <p:sldId id="322" r:id="rId12"/>
    <p:sldId id="323" r:id="rId13"/>
    <p:sldId id="295" r:id="rId14"/>
    <p:sldId id="317" r:id="rId15"/>
    <p:sldId id="316" r:id="rId16"/>
    <p:sldId id="339" r:id="rId17"/>
    <p:sldId id="340" r:id="rId18"/>
    <p:sldId id="341" r:id="rId19"/>
    <p:sldId id="345" r:id="rId20"/>
    <p:sldId id="342" r:id="rId21"/>
    <p:sldId id="343" r:id="rId22"/>
    <p:sldId id="344" r:id="rId23"/>
    <p:sldId id="335" r:id="rId24"/>
    <p:sldId id="320" r:id="rId25"/>
    <p:sldId id="336" r:id="rId26"/>
    <p:sldId id="321" r:id="rId27"/>
    <p:sldId id="290" r:id="rId2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рагунов Владимир Александрович" initials="Д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99FF"/>
    <a:srgbClr val="000066"/>
    <a:srgbClr val="00FFFF"/>
    <a:srgbClr val="00FF00"/>
    <a:srgbClr val="3366FF"/>
    <a:srgbClr val="CCFF33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8" autoAdjust="0"/>
    <p:restoredTop sz="95582" autoAdjust="0"/>
  </p:normalViewPr>
  <p:slideViewPr>
    <p:cSldViewPr>
      <p:cViewPr>
        <p:scale>
          <a:sx n="113" d="100"/>
          <a:sy n="113" d="100"/>
        </p:scale>
        <p:origin x="-120" y="-54"/>
      </p:cViewPr>
      <p:guideLst>
        <p:guide orient="horz" pos="3838"/>
        <p:guide orient="horz" pos="981"/>
        <p:guide pos="547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85" d="100"/>
          <a:sy n="85" d="100"/>
        </p:scale>
        <p:origin x="-2448" y="-90"/>
      </p:cViewPr>
      <p:guideLst>
        <p:guide orient="horz" pos="3108"/>
        <p:guide pos="3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5140D-C142-40AC-AF41-21F49ED5C0E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1328C9-A53A-403B-BC3D-38FC20DCB909}">
      <dgm:prSet custT="1"/>
      <dgm:spPr/>
      <dgm:t>
        <a:bodyPr/>
        <a:lstStyle/>
        <a:p>
          <a:pPr rtl="0"/>
          <a:r>
            <a:rPr lang="ru-RU" sz="1400" dirty="0" smtClean="0"/>
            <a:t>обеспечение гармонизации обязательных национальных требований, применяемых к Продукции и Процессам;</a:t>
          </a:r>
          <a:endParaRPr lang="ru-RU" sz="1400" dirty="0"/>
        </a:p>
      </dgm:t>
    </dgm:pt>
    <dgm:pt modelId="{375201D7-F82B-4562-A7CE-00F798137671}" type="parTrans" cxnId="{7247DBCB-4626-40DA-8490-FF2E79B175F0}">
      <dgm:prSet/>
      <dgm:spPr/>
      <dgm:t>
        <a:bodyPr/>
        <a:lstStyle/>
        <a:p>
          <a:endParaRPr lang="ru-RU" sz="1400"/>
        </a:p>
      </dgm:t>
    </dgm:pt>
    <dgm:pt modelId="{85970519-D371-4B7C-9FAE-61DCB64ADCEB}" type="sibTrans" cxnId="{7247DBCB-4626-40DA-8490-FF2E79B175F0}">
      <dgm:prSet/>
      <dgm:spPr/>
      <dgm:t>
        <a:bodyPr/>
        <a:lstStyle/>
        <a:p>
          <a:endParaRPr lang="ru-RU" sz="1400"/>
        </a:p>
      </dgm:t>
    </dgm:pt>
    <dgm:pt modelId="{6FC35B45-A91A-40EA-9D47-F2DDF30A7B31}">
      <dgm:prSet custT="1"/>
      <dgm:spPr/>
      <dgm:t>
        <a:bodyPr/>
        <a:lstStyle/>
        <a:p>
          <a:pPr rtl="0"/>
          <a:r>
            <a:rPr lang="ru-RU" sz="1400" dirty="0" smtClean="0"/>
            <a:t>приоритет обеспечения ядерной и радиационной безопасности при установлении и применении (использовании) обязательных требований к Продукции и Процессам;</a:t>
          </a:r>
          <a:endParaRPr lang="ru-RU" sz="1400" dirty="0"/>
        </a:p>
      </dgm:t>
    </dgm:pt>
    <dgm:pt modelId="{DB8F2902-0159-4283-8E84-BDF669659E43}" type="parTrans" cxnId="{BD390F6F-B50C-4891-89B7-23B065E717AE}">
      <dgm:prSet/>
      <dgm:spPr/>
      <dgm:t>
        <a:bodyPr/>
        <a:lstStyle/>
        <a:p>
          <a:endParaRPr lang="ru-RU" sz="1400"/>
        </a:p>
      </dgm:t>
    </dgm:pt>
    <dgm:pt modelId="{736F36B1-A0B3-4437-A6AD-71FB567D6E81}" type="sibTrans" cxnId="{BD390F6F-B50C-4891-89B7-23B065E717AE}">
      <dgm:prSet/>
      <dgm:spPr/>
      <dgm:t>
        <a:bodyPr/>
        <a:lstStyle/>
        <a:p>
          <a:endParaRPr lang="ru-RU" sz="1400"/>
        </a:p>
      </dgm:t>
    </dgm:pt>
    <dgm:pt modelId="{E678DDBD-E805-461E-A4E0-EEB8921FA325}">
      <dgm:prSet custT="1"/>
      <dgm:spPr/>
      <dgm:t>
        <a:bodyPr/>
        <a:lstStyle/>
        <a:p>
          <a:pPr rtl="0"/>
          <a:r>
            <a:rPr lang="ru-RU" sz="1400" dirty="0" smtClean="0"/>
            <a:t>недопустимость противоречия положений и требований к Продукции и Процессам документов по стандартизации требованиям безопасности</a:t>
          </a:r>
          <a:endParaRPr lang="ru-RU" sz="1400" dirty="0"/>
        </a:p>
      </dgm:t>
    </dgm:pt>
    <dgm:pt modelId="{A4B824B3-2CA4-4A97-A8D9-4C8ABB2F3A7E}" type="parTrans" cxnId="{A030FA05-A357-491B-A058-541AC5F640CD}">
      <dgm:prSet/>
      <dgm:spPr/>
      <dgm:t>
        <a:bodyPr/>
        <a:lstStyle/>
        <a:p>
          <a:endParaRPr lang="ru-RU" sz="1400"/>
        </a:p>
      </dgm:t>
    </dgm:pt>
    <dgm:pt modelId="{73B02A17-68B0-42A1-A230-4F3C46BD27B6}" type="sibTrans" cxnId="{A030FA05-A357-491B-A058-541AC5F640CD}">
      <dgm:prSet/>
      <dgm:spPr/>
      <dgm:t>
        <a:bodyPr/>
        <a:lstStyle/>
        <a:p>
          <a:endParaRPr lang="ru-RU" sz="1400"/>
        </a:p>
      </dgm:t>
    </dgm:pt>
    <dgm:pt modelId="{1D3A8BE9-3ADB-49B4-9069-2133D2BA8312}">
      <dgm:prSet custT="1"/>
      <dgm:spPr/>
      <dgm:t>
        <a:bodyPr/>
        <a:lstStyle/>
        <a:p>
          <a:pPr rtl="0"/>
          <a:r>
            <a:rPr lang="ru-RU" sz="1400" smtClean="0"/>
            <a:t>обеспечение высокого уровня культуры безопасности;</a:t>
          </a:r>
          <a:endParaRPr lang="ru-RU" sz="1400"/>
        </a:p>
      </dgm:t>
    </dgm:pt>
    <dgm:pt modelId="{C1E61CA0-D60B-4D0B-A3F3-4BF3488617A7}" type="parTrans" cxnId="{7FD43714-67A1-4559-A14D-AEA69B6D1239}">
      <dgm:prSet/>
      <dgm:spPr/>
      <dgm:t>
        <a:bodyPr/>
        <a:lstStyle/>
        <a:p>
          <a:endParaRPr lang="ru-RU" sz="1400"/>
        </a:p>
      </dgm:t>
    </dgm:pt>
    <dgm:pt modelId="{1E2B3661-89E5-46BE-BBF5-4F1D2367D011}" type="sibTrans" cxnId="{7FD43714-67A1-4559-A14D-AEA69B6D1239}">
      <dgm:prSet/>
      <dgm:spPr/>
      <dgm:t>
        <a:bodyPr/>
        <a:lstStyle/>
        <a:p>
          <a:endParaRPr lang="ru-RU" sz="1400"/>
        </a:p>
      </dgm:t>
    </dgm:pt>
    <dgm:pt modelId="{69C81F81-28DA-4BE9-85BC-1DEE741B557E}">
      <dgm:prSet custT="1"/>
      <dgm:spPr/>
      <dgm:t>
        <a:bodyPr/>
        <a:lstStyle/>
        <a:p>
          <a:pPr rtl="0"/>
          <a:r>
            <a:rPr lang="ru-RU" sz="1400" dirty="0" smtClean="0"/>
            <a:t>единство применяемой терминологии;</a:t>
          </a:r>
          <a:endParaRPr lang="ru-RU" sz="1400" dirty="0"/>
        </a:p>
      </dgm:t>
    </dgm:pt>
    <dgm:pt modelId="{266B6E93-F741-400F-9507-21CA4EB5940C}" type="parTrans" cxnId="{7BAD6D71-8B7F-4D13-AE28-1120A36BFCBF}">
      <dgm:prSet/>
      <dgm:spPr/>
      <dgm:t>
        <a:bodyPr/>
        <a:lstStyle/>
        <a:p>
          <a:endParaRPr lang="ru-RU" sz="1400"/>
        </a:p>
      </dgm:t>
    </dgm:pt>
    <dgm:pt modelId="{46FD84F6-B2B4-493D-9A76-2DD7FE1FBFF5}" type="sibTrans" cxnId="{7BAD6D71-8B7F-4D13-AE28-1120A36BFCBF}">
      <dgm:prSet/>
      <dgm:spPr/>
      <dgm:t>
        <a:bodyPr/>
        <a:lstStyle/>
        <a:p>
          <a:endParaRPr lang="ru-RU" sz="1400"/>
        </a:p>
      </dgm:t>
    </dgm:pt>
    <dgm:pt modelId="{632E38FA-1AD8-4343-BB06-9B26E4C4DC80}">
      <dgm:prSet custT="1"/>
      <dgm:spPr/>
      <dgm:t>
        <a:bodyPr/>
        <a:lstStyle/>
        <a:p>
          <a:pPr rtl="0"/>
          <a:r>
            <a:rPr lang="ru-RU" sz="1400" smtClean="0"/>
            <a:t>обеспечение единства систем идентификации, классификации и систем кодирования Продукции; </a:t>
          </a:r>
          <a:endParaRPr lang="ru-RU" sz="1400"/>
        </a:p>
      </dgm:t>
    </dgm:pt>
    <dgm:pt modelId="{DF173A82-FCFC-43C4-A315-980931952995}" type="parTrans" cxnId="{A54F17A0-50BF-4FBC-B39B-FDAD8D69BA9E}">
      <dgm:prSet/>
      <dgm:spPr/>
      <dgm:t>
        <a:bodyPr/>
        <a:lstStyle/>
        <a:p>
          <a:endParaRPr lang="ru-RU" sz="1400"/>
        </a:p>
      </dgm:t>
    </dgm:pt>
    <dgm:pt modelId="{8768D79C-2243-40DA-9979-F7199F64BC81}" type="sibTrans" cxnId="{A54F17A0-50BF-4FBC-B39B-FDAD8D69BA9E}">
      <dgm:prSet/>
      <dgm:spPr/>
      <dgm:t>
        <a:bodyPr/>
        <a:lstStyle/>
        <a:p>
          <a:endParaRPr lang="ru-RU" sz="1400"/>
        </a:p>
      </dgm:t>
    </dgm:pt>
    <dgm:pt modelId="{625AAEC4-CF02-4062-BA9D-0A2494BF0112}">
      <dgm:prSet custT="1"/>
      <dgm:spPr/>
      <dgm:t>
        <a:bodyPr/>
        <a:lstStyle/>
        <a:p>
          <a:pPr rtl="0"/>
          <a:r>
            <a:rPr lang="ru-RU" sz="1400" dirty="0" smtClean="0"/>
            <a:t>обязательность оценки соответствия Продукции;</a:t>
          </a:r>
          <a:endParaRPr lang="ru-RU" sz="1400" dirty="0"/>
        </a:p>
      </dgm:t>
    </dgm:pt>
    <dgm:pt modelId="{542A9726-1807-4B4F-AA5F-1CA0D44B222F}" type="parTrans" cxnId="{D45DAEDD-128D-46C0-A545-91FA4F55AA8C}">
      <dgm:prSet/>
      <dgm:spPr/>
      <dgm:t>
        <a:bodyPr/>
        <a:lstStyle/>
        <a:p>
          <a:endParaRPr lang="ru-RU" sz="1400"/>
        </a:p>
      </dgm:t>
    </dgm:pt>
    <dgm:pt modelId="{18AE0DA0-7125-44BA-B23C-67A129BDE9C2}" type="sibTrans" cxnId="{D45DAEDD-128D-46C0-A545-91FA4F55AA8C}">
      <dgm:prSet/>
      <dgm:spPr/>
      <dgm:t>
        <a:bodyPr/>
        <a:lstStyle/>
        <a:p>
          <a:endParaRPr lang="ru-RU" sz="1400"/>
        </a:p>
      </dgm:t>
    </dgm:pt>
    <dgm:pt modelId="{179786F0-41F6-4E19-8A3F-A55366BFB303}">
      <dgm:prSet custT="1"/>
      <dgm:spPr/>
      <dgm:t>
        <a:bodyPr/>
        <a:lstStyle/>
        <a:p>
          <a:endParaRPr lang="ru-RU"/>
        </a:p>
      </dgm:t>
    </dgm:pt>
    <dgm:pt modelId="{2F9AB66C-65CF-40FE-82B0-F61DECCE9F6F}" type="parTrans" cxnId="{95AA945A-9C61-4A5C-801A-C419DE104874}">
      <dgm:prSet/>
      <dgm:spPr/>
      <dgm:t>
        <a:bodyPr/>
        <a:lstStyle/>
        <a:p>
          <a:endParaRPr lang="ru-RU" sz="1400"/>
        </a:p>
      </dgm:t>
    </dgm:pt>
    <dgm:pt modelId="{C9A83A0B-5830-4A72-B5FC-7B51DDA2E10C}" type="sibTrans" cxnId="{95AA945A-9C61-4A5C-801A-C419DE104874}">
      <dgm:prSet/>
      <dgm:spPr/>
      <dgm:t>
        <a:bodyPr/>
        <a:lstStyle/>
        <a:p>
          <a:endParaRPr lang="ru-RU" sz="1400"/>
        </a:p>
      </dgm:t>
    </dgm:pt>
    <dgm:pt modelId="{9543BD94-A551-4FFB-AEB1-22125CC718A9}">
      <dgm:prSet custT="1"/>
      <dgm:spPr/>
      <dgm:t>
        <a:bodyPr/>
        <a:lstStyle/>
        <a:p>
          <a:endParaRPr lang="ru-RU"/>
        </a:p>
      </dgm:t>
    </dgm:pt>
    <dgm:pt modelId="{A9F9B94F-A688-4C8B-BC5C-E3E0EC450F17}" type="parTrans" cxnId="{8B88E1B4-996B-4C7E-9F25-8704097E622A}">
      <dgm:prSet/>
      <dgm:spPr/>
      <dgm:t>
        <a:bodyPr/>
        <a:lstStyle/>
        <a:p>
          <a:endParaRPr lang="ru-RU" sz="1400"/>
        </a:p>
      </dgm:t>
    </dgm:pt>
    <dgm:pt modelId="{5A190902-A487-4618-AFA3-4F1BE542CF90}" type="sibTrans" cxnId="{8B88E1B4-996B-4C7E-9F25-8704097E622A}">
      <dgm:prSet/>
      <dgm:spPr/>
      <dgm:t>
        <a:bodyPr/>
        <a:lstStyle/>
        <a:p>
          <a:endParaRPr lang="ru-RU" sz="1400"/>
        </a:p>
      </dgm:t>
    </dgm:pt>
    <dgm:pt modelId="{FC4962E0-126F-4E9C-AEDC-AB4B35F9F613}" type="pres">
      <dgm:prSet presAssocID="{3805140D-C142-40AC-AF41-21F49ED5C0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180C2E-9CB3-44F0-AD4D-DA1C305465FC}" type="pres">
      <dgm:prSet presAssocID="{3805140D-C142-40AC-AF41-21F49ED5C0ED}" presName="Name1" presStyleCnt="0"/>
      <dgm:spPr/>
    </dgm:pt>
    <dgm:pt modelId="{37EAA40A-C485-416A-9ACA-6649D42A0C4A}" type="pres">
      <dgm:prSet presAssocID="{3805140D-C142-40AC-AF41-21F49ED5C0ED}" presName="cycle" presStyleCnt="0"/>
      <dgm:spPr/>
    </dgm:pt>
    <dgm:pt modelId="{91DC2344-99ED-433D-9F55-195ECB368EDE}" type="pres">
      <dgm:prSet presAssocID="{3805140D-C142-40AC-AF41-21F49ED5C0ED}" presName="srcNode" presStyleLbl="node1" presStyleIdx="0" presStyleCnt="7"/>
      <dgm:spPr/>
    </dgm:pt>
    <dgm:pt modelId="{B83F29ED-CAAE-463C-AB79-C9C760C290B3}" type="pres">
      <dgm:prSet presAssocID="{3805140D-C142-40AC-AF41-21F49ED5C0ED}" presName="conn" presStyleLbl="parChTrans1D2" presStyleIdx="0" presStyleCnt="1"/>
      <dgm:spPr/>
      <dgm:t>
        <a:bodyPr/>
        <a:lstStyle/>
        <a:p>
          <a:endParaRPr lang="ru-RU"/>
        </a:p>
      </dgm:t>
    </dgm:pt>
    <dgm:pt modelId="{EC5CDBDE-BA9A-4D4C-9F71-08CB61CB2ED0}" type="pres">
      <dgm:prSet presAssocID="{3805140D-C142-40AC-AF41-21F49ED5C0ED}" presName="extraNode" presStyleLbl="node1" presStyleIdx="0" presStyleCnt="7"/>
      <dgm:spPr/>
    </dgm:pt>
    <dgm:pt modelId="{2DF6F8BE-7C7F-4CEA-9BD8-8E75869DE02F}" type="pres">
      <dgm:prSet presAssocID="{3805140D-C142-40AC-AF41-21F49ED5C0ED}" presName="dstNode" presStyleLbl="node1" presStyleIdx="0" presStyleCnt="7"/>
      <dgm:spPr/>
    </dgm:pt>
    <dgm:pt modelId="{1A742AD3-14D2-448B-A921-089B18EE759F}" type="pres">
      <dgm:prSet presAssocID="{231328C9-A53A-403B-BC3D-38FC20DCB90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353F4-9BEA-4E0D-AFEB-AB99F1ACE1B1}" type="pres">
      <dgm:prSet presAssocID="{231328C9-A53A-403B-BC3D-38FC20DCB909}" presName="accent_1" presStyleCnt="0"/>
      <dgm:spPr/>
    </dgm:pt>
    <dgm:pt modelId="{FA66BEB9-8F49-4244-B0A4-A5C933B05A1E}" type="pres">
      <dgm:prSet presAssocID="{231328C9-A53A-403B-BC3D-38FC20DCB909}" presName="accentRepeatNode" presStyleLbl="solidFgAcc1" presStyleIdx="0" presStyleCnt="7"/>
      <dgm:spPr>
        <a:solidFill>
          <a:schemeClr val="accent1">
            <a:lumMod val="40000"/>
            <a:lumOff val="60000"/>
          </a:schemeClr>
        </a:solidFill>
      </dgm:spPr>
    </dgm:pt>
    <dgm:pt modelId="{9D24DD6A-C5C7-4B35-B6B7-BE7C26423529}" type="pres">
      <dgm:prSet presAssocID="{6FC35B45-A91A-40EA-9D47-F2DDF30A7B3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90106-37B9-4AEF-9FF9-122E1ACF8096}" type="pres">
      <dgm:prSet presAssocID="{6FC35B45-A91A-40EA-9D47-F2DDF30A7B31}" presName="accent_2" presStyleCnt="0"/>
      <dgm:spPr/>
    </dgm:pt>
    <dgm:pt modelId="{D0559D4C-D416-4875-8C0F-53C38410837F}" type="pres">
      <dgm:prSet presAssocID="{6FC35B45-A91A-40EA-9D47-F2DDF30A7B31}" presName="accentRepeatNode" presStyleLbl="solidFgAcc1" presStyleIdx="1" presStyleCnt="7"/>
      <dgm:spPr>
        <a:solidFill>
          <a:schemeClr val="accent1">
            <a:lumMod val="40000"/>
            <a:lumOff val="60000"/>
          </a:schemeClr>
        </a:solidFill>
      </dgm:spPr>
    </dgm:pt>
    <dgm:pt modelId="{3E4C60F9-3A91-4F80-97DF-92078E6CA94F}" type="pres">
      <dgm:prSet presAssocID="{E678DDBD-E805-461E-A4E0-EEB8921FA32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4AD14-F9CE-48DE-9902-2E05DE6B2DC3}" type="pres">
      <dgm:prSet presAssocID="{E678DDBD-E805-461E-A4E0-EEB8921FA325}" presName="accent_3" presStyleCnt="0"/>
      <dgm:spPr/>
    </dgm:pt>
    <dgm:pt modelId="{49180EB4-D013-48DD-939B-5A87AC2BD411}" type="pres">
      <dgm:prSet presAssocID="{E678DDBD-E805-461E-A4E0-EEB8921FA325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1CD57C15-05E4-4F47-A106-91E812223C70}" type="pres">
      <dgm:prSet presAssocID="{1D3A8BE9-3ADB-49B4-9069-2133D2BA831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F3E4-BC6F-44E2-B05C-6053B562131B}" type="pres">
      <dgm:prSet presAssocID="{1D3A8BE9-3ADB-49B4-9069-2133D2BA8312}" presName="accent_4" presStyleCnt="0"/>
      <dgm:spPr/>
    </dgm:pt>
    <dgm:pt modelId="{BF3AE903-F3A7-4D00-B5C3-4AAA60F9CE11}" type="pres">
      <dgm:prSet presAssocID="{1D3A8BE9-3ADB-49B4-9069-2133D2BA8312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</dgm:spPr>
    </dgm:pt>
    <dgm:pt modelId="{5DF6DC67-5462-486C-8449-1EF3D84ED894}" type="pres">
      <dgm:prSet presAssocID="{69C81F81-28DA-4BE9-85BC-1DEE741B557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299B-C397-4C5C-8786-16457A3C721B}" type="pres">
      <dgm:prSet presAssocID="{69C81F81-28DA-4BE9-85BC-1DEE741B557E}" presName="accent_5" presStyleCnt="0"/>
      <dgm:spPr/>
    </dgm:pt>
    <dgm:pt modelId="{2EFDDFDD-6032-4C63-840A-44178EA27DED}" type="pres">
      <dgm:prSet presAssocID="{69C81F81-28DA-4BE9-85BC-1DEE741B557E}" presName="accentRepeatNode" presStyleLbl="solidFgAcc1" presStyleIdx="4" presStyleCnt="7"/>
      <dgm:spPr>
        <a:solidFill>
          <a:schemeClr val="accent1">
            <a:lumMod val="40000"/>
            <a:lumOff val="60000"/>
          </a:schemeClr>
        </a:solidFill>
      </dgm:spPr>
    </dgm:pt>
    <dgm:pt modelId="{E4CD861F-032A-401C-96EE-338AB5EF0E20}" type="pres">
      <dgm:prSet presAssocID="{632E38FA-1AD8-4343-BB06-9B26E4C4DC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F2699-2C04-4586-9342-D577EE44A30B}" type="pres">
      <dgm:prSet presAssocID="{632E38FA-1AD8-4343-BB06-9B26E4C4DC80}" presName="accent_6" presStyleCnt="0"/>
      <dgm:spPr/>
    </dgm:pt>
    <dgm:pt modelId="{EC523A69-FE2E-4072-B8E3-4A5B1DC2F9E3}" type="pres">
      <dgm:prSet presAssocID="{632E38FA-1AD8-4343-BB06-9B26E4C4DC80}" presName="accentRepeatNode" presStyleLbl="solidFgAcc1" presStyleIdx="5" presStyleCnt="7"/>
      <dgm:spPr>
        <a:solidFill>
          <a:schemeClr val="accent1">
            <a:lumMod val="40000"/>
            <a:lumOff val="60000"/>
          </a:schemeClr>
        </a:solidFill>
      </dgm:spPr>
    </dgm:pt>
    <dgm:pt modelId="{3FAAAF1D-CC2A-43B9-B0D1-1183AB66BBEF}" type="pres">
      <dgm:prSet presAssocID="{625AAEC4-CF02-4062-BA9D-0A2494BF01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4D4F2-8512-4BAA-B06D-DC91DDE83297}" type="pres">
      <dgm:prSet presAssocID="{625AAEC4-CF02-4062-BA9D-0A2494BF0112}" presName="accent_7" presStyleCnt="0"/>
      <dgm:spPr/>
    </dgm:pt>
    <dgm:pt modelId="{DFE1B0F2-6C52-438C-94A5-59AEC5F4B76F}" type="pres">
      <dgm:prSet presAssocID="{625AAEC4-CF02-4062-BA9D-0A2494BF0112}" presName="accentRepeatNode" presStyleLbl="solidFgAcc1" presStyleIdx="6" presStyleCnt="7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8B88E1B4-996B-4C7E-9F25-8704097E622A}" srcId="{3805140D-C142-40AC-AF41-21F49ED5C0ED}" destId="{9543BD94-A551-4FFB-AEB1-22125CC718A9}" srcOrd="8" destOrd="0" parTransId="{A9F9B94F-A688-4C8B-BC5C-E3E0EC450F17}" sibTransId="{5A190902-A487-4618-AFA3-4F1BE542CF90}"/>
    <dgm:cxn modelId="{A030FA05-A357-491B-A058-541AC5F640CD}" srcId="{3805140D-C142-40AC-AF41-21F49ED5C0ED}" destId="{E678DDBD-E805-461E-A4E0-EEB8921FA325}" srcOrd="2" destOrd="0" parTransId="{A4B824B3-2CA4-4A97-A8D9-4C8ABB2F3A7E}" sibTransId="{73B02A17-68B0-42A1-A230-4F3C46BD27B6}"/>
    <dgm:cxn modelId="{07DF0B1D-F192-4E57-999E-405DEE75AF8D}" type="presOf" srcId="{632E38FA-1AD8-4343-BB06-9B26E4C4DC80}" destId="{E4CD861F-032A-401C-96EE-338AB5EF0E20}" srcOrd="0" destOrd="0" presId="urn:microsoft.com/office/officeart/2008/layout/VerticalCurvedList"/>
    <dgm:cxn modelId="{059F5928-1ADD-4AA5-AE95-B4DE92441E97}" type="presOf" srcId="{1D3A8BE9-3ADB-49B4-9069-2133D2BA8312}" destId="{1CD57C15-05E4-4F47-A106-91E812223C70}" srcOrd="0" destOrd="0" presId="urn:microsoft.com/office/officeart/2008/layout/VerticalCurvedList"/>
    <dgm:cxn modelId="{7FD43714-67A1-4559-A14D-AEA69B6D1239}" srcId="{3805140D-C142-40AC-AF41-21F49ED5C0ED}" destId="{1D3A8BE9-3ADB-49B4-9069-2133D2BA8312}" srcOrd="3" destOrd="0" parTransId="{C1E61CA0-D60B-4D0B-A3F3-4BF3488617A7}" sibTransId="{1E2B3661-89E5-46BE-BBF5-4F1D2367D011}"/>
    <dgm:cxn modelId="{A54F17A0-50BF-4FBC-B39B-FDAD8D69BA9E}" srcId="{3805140D-C142-40AC-AF41-21F49ED5C0ED}" destId="{632E38FA-1AD8-4343-BB06-9B26E4C4DC80}" srcOrd="5" destOrd="0" parTransId="{DF173A82-FCFC-43C4-A315-980931952995}" sibTransId="{8768D79C-2243-40DA-9979-F7199F64BC81}"/>
    <dgm:cxn modelId="{A774B5F0-6F85-4118-9E99-193A8499BBF6}" type="presOf" srcId="{231328C9-A53A-403B-BC3D-38FC20DCB909}" destId="{1A742AD3-14D2-448B-A921-089B18EE759F}" srcOrd="0" destOrd="0" presId="urn:microsoft.com/office/officeart/2008/layout/VerticalCurvedList"/>
    <dgm:cxn modelId="{7BAD6D71-8B7F-4D13-AE28-1120A36BFCBF}" srcId="{3805140D-C142-40AC-AF41-21F49ED5C0ED}" destId="{69C81F81-28DA-4BE9-85BC-1DEE741B557E}" srcOrd="4" destOrd="0" parTransId="{266B6E93-F741-400F-9507-21CA4EB5940C}" sibTransId="{46FD84F6-B2B4-493D-9A76-2DD7FE1FBFF5}"/>
    <dgm:cxn modelId="{BD390F6F-B50C-4891-89B7-23B065E717AE}" srcId="{3805140D-C142-40AC-AF41-21F49ED5C0ED}" destId="{6FC35B45-A91A-40EA-9D47-F2DDF30A7B31}" srcOrd="1" destOrd="0" parTransId="{DB8F2902-0159-4283-8E84-BDF669659E43}" sibTransId="{736F36B1-A0B3-4437-A6AD-71FB567D6E81}"/>
    <dgm:cxn modelId="{E2C91CF7-6123-433D-91DB-1AD5E64F32E5}" type="presOf" srcId="{69C81F81-28DA-4BE9-85BC-1DEE741B557E}" destId="{5DF6DC67-5462-486C-8449-1EF3D84ED894}" srcOrd="0" destOrd="0" presId="urn:microsoft.com/office/officeart/2008/layout/VerticalCurvedList"/>
    <dgm:cxn modelId="{D45DAEDD-128D-46C0-A545-91FA4F55AA8C}" srcId="{3805140D-C142-40AC-AF41-21F49ED5C0ED}" destId="{625AAEC4-CF02-4062-BA9D-0A2494BF0112}" srcOrd="6" destOrd="0" parTransId="{542A9726-1807-4B4F-AA5F-1CA0D44B222F}" sibTransId="{18AE0DA0-7125-44BA-B23C-67A129BDE9C2}"/>
    <dgm:cxn modelId="{50B33646-CA73-4EF6-8568-120047141046}" type="presOf" srcId="{6FC35B45-A91A-40EA-9D47-F2DDF30A7B31}" destId="{9D24DD6A-C5C7-4B35-B6B7-BE7C26423529}" srcOrd="0" destOrd="0" presId="urn:microsoft.com/office/officeart/2008/layout/VerticalCurvedList"/>
    <dgm:cxn modelId="{7247DBCB-4626-40DA-8490-FF2E79B175F0}" srcId="{3805140D-C142-40AC-AF41-21F49ED5C0ED}" destId="{231328C9-A53A-403B-BC3D-38FC20DCB909}" srcOrd="0" destOrd="0" parTransId="{375201D7-F82B-4562-A7CE-00F798137671}" sibTransId="{85970519-D371-4B7C-9FAE-61DCB64ADCEB}"/>
    <dgm:cxn modelId="{058BD95C-5BA2-4E7A-8FA0-BD41752C57EB}" type="presOf" srcId="{625AAEC4-CF02-4062-BA9D-0A2494BF0112}" destId="{3FAAAF1D-CC2A-43B9-B0D1-1183AB66BBEF}" srcOrd="0" destOrd="0" presId="urn:microsoft.com/office/officeart/2008/layout/VerticalCurvedList"/>
    <dgm:cxn modelId="{FFC9CC5F-AED4-473D-960C-EC7B0B822FCB}" type="presOf" srcId="{85970519-D371-4B7C-9FAE-61DCB64ADCEB}" destId="{B83F29ED-CAAE-463C-AB79-C9C760C290B3}" srcOrd="0" destOrd="0" presId="urn:microsoft.com/office/officeart/2008/layout/VerticalCurvedList"/>
    <dgm:cxn modelId="{95AA945A-9C61-4A5C-801A-C419DE104874}" srcId="{3805140D-C142-40AC-AF41-21F49ED5C0ED}" destId="{179786F0-41F6-4E19-8A3F-A55366BFB303}" srcOrd="7" destOrd="0" parTransId="{2F9AB66C-65CF-40FE-82B0-F61DECCE9F6F}" sibTransId="{C9A83A0B-5830-4A72-B5FC-7B51DDA2E10C}"/>
    <dgm:cxn modelId="{6BE2225A-3613-4365-8E57-203945E99CE2}" type="presOf" srcId="{3805140D-C142-40AC-AF41-21F49ED5C0ED}" destId="{FC4962E0-126F-4E9C-AEDC-AB4B35F9F613}" srcOrd="0" destOrd="0" presId="urn:microsoft.com/office/officeart/2008/layout/VerticalCurvedList"/>
    <dgm:cxn modelId="{C004879B-772A-4F40-AD75-F95763DECA0F}" type="presOf" srcId="{E678DDBD-E805-461E-A4E0-EEB8921FA325}" destId="{3E4C60F9-3A91-4F80-97DF-92078E6CA94F}" srcOrd="0" destOrd="0" presId="urn:microsoft.com/office/officeart/2008/layout/VerticalCurvedList"/>
    <dgm:cxn modelId="{2EB36DE1-76E7-4E20-915B-97CE8E9C76D2}" type="presParOf" srcId="{FC4962E0-126F-4E9C-AEDC-AB4B35F9F613}" destId="{EA180C2E-9CB3-44F0-AD4D-DA1C305465FC}" srcOrd="0" destOrd="0" presId="urn:microsoft.com/office/officeart/2008/layout/VerticalCurvedList"/>
    <dgm:cxn modelId="{2911E539-370A-4705-9C65-B725D26D7ECA}" type="presParOf" srcId="{EA180C2E-9CB3-44F0-AD4D-DA1C305465FC}" destId="{37EAA40A-C485-416A-9ACA-6649D42A0C4A}" srcOrd="0" destOrd="0" presId="urn:microsoft.com/office/officeart/2008/layout/VerticalCurvedList"/>
    <dgm:cxn modelId="{DE5B03A6-4844-4E12-8B49-9BC906843857}" type="presParOf" srcId="{37EAA40A-C485-416A-9ACA-6649D42A0C4A}" destId="{91DC2344-99ED-433D-9F55-195ECB368EDE}" srcOrd="0" destOrd="0" presId="urn:microsoft.com/office/officeart/2008/layout/VerticalCurvedList"/>
    <dgm:cxn modelId="{0D4132C7-5C51-44D0-AB11-960D2D133A3E}" type="presParOf" srcId="{37EAA40A-C485-416A-9ACA-6649D42A0C4A}" destId="{B83F29ED-CAAE-463C-AB79-C9C760C290B3}" srcOrd="1" destOrd="0" presId="urn:microsoft.com/office/officeart/2008/layout/VerticalCurvedList"/>
    <dgm:cxn modelId="{196E8AEF-3ECB-4B18-8935-2AA1320A092F}" type="presParOf" srcId="{37EAA40A-C485-416A-9ACA-6649D42A0C4A}" destId="{EC5CDBDE-BA9A-4D4C-9F71-08CB61CB2ED0}" srcOrd="2" destOrd="0" presId="urn:microsoft.com/office/officeart/2008/layout/VerticalCurvedList"/>
    <dgm:cxn modelId="{4EF85656-737F-40B9-8F29-5C6562B4123E}" type="presParOf" srcId="{37EAA40A-C485-416A-9ACA-6649D42A0C4A}" destId="{2DF6F8BE-7C7F-4CEA-9BD8-8E75869DE02F}" srcOrd="3" destOrd="0" presId="urn:microsoft.com/office/officeart/2008/layout/VerticalCurvedList"/>
    <dgm:cxn modelId="{D9F1B943-3CBA-4C18-B3CC-4949D5D39275}" type="presParOf" srcId="{EA180C2E-9CB3-44F0-AD4D-DA1C305465FC}" destId="{1A742AD3-14D2-448B-A921-089B18EE759F}" srcOrd="1" destOrd="0" presId="urn:microsoft.com/office/officeart/2008/layout/VerticalCurvedList"/>
    <dgm:cxn modelId="{A1E93F19-D5B9-49AA-862C-1473BF04A886}" type="presParOf" srcId="{EA180C2E-9CB3-44F0-AD4D-DA1C305465FC}" destId="{A5A353F4-9BEA-4E0D-AFEB-AB99F1ACE1B1}" srcOrd="2" destOrd="0" presId="urn:microsoft.com/office/officeart/2008/layout/VerticalCurvedList"/>
    <dgm:cxn modelId="{9F0AE8E9-F2C2-413B-96E2-1B93497C703B}" type="presParOf" srcId="{A5A353F4-9BEA-4E0D-AFEB-AB99F1ACE1B1}" destId="{FA66BEB9-8F49-4244-B0A4-A5C933B05A1E}" srcOrd="0" destOrd="0" presId="urn:microsoft.com/office/officeart/2008/layout/VerticalCurvedList"/>
    <dgm:cxn modelId="{61E559D0-8A05-4DD7-A219-DC7F7F9476BB}" type="presParOf" srcId="{EA180C2E-9CB3-44F0-AD4D-DA1C305465FC}" destId="{9D24DD6A-C5C7-4B35-B6B7-BE7C26423529}" srcOrd="3" destOrd="0" presId="urn:microsoft.com/office/officeart/2008/layout/VerticalCurvedList"/>
    <dgm:cxn modelId="{91B5A419-28BB-4E72-8599-54E091E6E49C}" type="presParOf" srcId="{EA180C2E-9CB3-44F0-AD4D-DA1C305465FC}" destId="{D7790106-37B9-4AEF-9FF9-122E1ACF8096}" srcOrd="4" destOrd="0" presId="urn:microsoft.com/office/officeart/2008/layout/VerticalCurvedList"/>
    <dgm:cxn modelId="{8D8FC3DE-BFB7-4612-8CCA-66A759EAD4A1}" type="presParOf" srcId="{D7790106-37B9-4AEF-9FF9-122E1ACF8096}" destId="{D0559D4C-D416-4875-8C0F-53C38410837F}" srcOrd="0" destOrd="0" presId="urn:microsoft.com/office/officeart/2008/layout/VerticalCurvedList"/>
    <dgm:cxn modelId="{74D21141-DB31-40FB-8297-04282DAB1954}" type="presParOf" srcId="{EA180C2E-9CB3-44F0-AD4D-DA1C305465FC}" destId="{3E4C60F9-3A91-4F80-97DF-92078E6CA94F}" srcOrd="5" destOrd="0" presId="urn:microsoft.com/office/officeart/2008/layout/VerticalCurvedList"/>
    <dgm:cxn modelId="{2046B724-05C1-4E15-924E-245314009060}" type="presParOf" srcId="{EA180C2E-9CB3-44F0-AD4D-DA1C305465FC}" destId="{9284AD14-F9CE-48DE-9902-2E05DE6B2DC3}" srcOrd="6" destOrd="0" presId="urn:microsoft.com/office/officeart/2008/layout/VerticalCurvedList"/>
    <dgm:cxn modelId="{B222CAB0-DD77-4E12-A76B-A6D8C8678172}" type="presParOf" srcId="{9284AD14-F9CE-48DE-9902-2E05DE6B2DC3}" destId="{49180EB4-D013-48DD-939B-5A87AC2BD411}" srcOrd="0" destOrd="0" presId="urn:microsoft.com/office/officeart/2008/layout/VerticalCurvedList"/>
    <dgm:cxn modelId="{280E84CA-ABCD-437B-B189-EC74FD723EDE}" type="presParOf" srcId="{EA180C2E-9CB3-44F0-AD4D-DA1C305465FC}" destId="{1CD57C15-05E4-4F47-A106-91E812223C70}" srcOrd="7" destOrd="0" presId="urn:microsoft.com/office/officeart/2008/layout/VerticalCurvedList"/>
    <dgm:cxn modelId="{EB7AC233-7412-47BD-B590-30B6544E9A00}" type="presParOf" srcId="{EA180C2E-9CB3-44F0-AD4D-DA1C305465FC}" destId="{BBA2F3E4-BC6F-44E2-B05C-6053B562131B}" srcOrd="8" destOrd="0" presId="urn:microsoft.com/office/officeart/2008/layout/VerticalCurvedList"/>
    <dgm:cxn modelId="{6832E32D-AC7D-4264-A7B1-B875743AC57C}" type="presParOf" srcId="{BBA2F3E4-BC6F-44E2-B05C-6053B562131B}" destId="{BF3AE903-F3A7-4D00-B5C3-4AAA60F9CE11}" srcOrd="0" destOrd="0" presId="urn:microsoft.com/office/officeart/2008/layout/VerticalCurvedList"/>
    <dgm:cxn modelId="{AD1C644C-C0B0-42EC-91EC-962257715382}" type="presParOf" srcId="{EA180C2E-9CB3-44F0-AD4D-DA1C305465FC}" destId="{5DF6DC67-5462-486C-8449-1EF3D84ED894}" srcOrd="9" destOrd="0" presId="urn:microsoft.com/office/officeart/2008/layout/VerticalCurvedList"/>
    <dgm:cxn modelId="{05F3CEF9-C986-4803-A3E9-399A3454EABA}" type="presParOf" srcId="{EA180C2E-9CB3-44F0-AD4D-DA1C305465FC}" destId="{C0FF299B-C397-4C5C-8786-16457A3C721B}" srcOrd="10" destOrd="0" presId="urn:microsoft.com/office/officeart/2008/layout/VerticalCurvedList"/>
    <dgm:cxn modelId="{09782C1B-4E48-484A-96FC-43FE84DC1A01}" type="presParOf" srcId="{C0FF299B-C397-4C5C-8786-16457A3C721B}" destId="{2EFDDFDD-6032-4C63-840A-44178EA27DED}" srcOrd="0" destOrd="0" presId="urn:microsoft.com/office/officeart/2008/layout/VerticalCurvedList"/>
    <dgm:cxn modelId="{19043214-B4CD-4D65-9CEC-95065DB0DAFC}" type="presParOf" srcId="{EA180C2E-9CB3-44F0-AD4D-DA1C305465FC}" destId="{E4CD861F-032A-401C-96EE-338AB5EF0E20}" srcOrd="11" destOrd="0" presId="urn:microsoft.com/office/officeart/2008/layout/VerticalCurvedList"/>
    <dgm:cxn modelId="{9ACC1A87-3772-46AD-AD7C-9D3340737BC1}" type="presParOf" srcId="{EA180C2E-9CB3-44F0-AD4D-DA1C305465FC}" destId="{69DF2699-2C04-4586-9342-D577EE44A30B}" srcOrd="12" destOrd="0" presId="urn:microsoft.com/office/officeart/2008/layout/VerticalCurvedList"/>
    <dgm:cxn modelId="{3A82AF51-79DE-432F-A80E-5247C136FAE9}" type="presParOf" srcId="{69DF2699-2C04-4586-9342-D577EE44A30B}" destId="{EC523A69-FE2E-4072-B8E3-4A5B1DC2F9E3}" srcOrd="0" destOrd="0" presId="urn:microsoft.com/office/officeart/2008/layout/VerticalCurvedList"/>
    <dgm:cxn modelId="{05F5E7AF-836D-4FD1-B4B5-E8DA973815D3}" type="presParOf" srcId="{EA180C2E-9CB3-44F0-AD4D-DA1C305465FC}" destId="{3FAAAF1D-CC2A-43B9-B0D1-1183AB66BBEF}" srcOrd="13" destOrd="0" presId="urn:microsoft.com/office/officeart/2008/layout/VerticalCurvedList"/>
    <dgm:cxn modelId="{85C448B3-9E88-4274-ADAD-1B6EE7F4BCFE}" type="presParOf" srcId="{EA180C2E-9CB3-44F0-AD4D-DA1C305465FC}" destId="{B304D4F2-8512-4BAA-B06D-DC91DDE83297}" srcOrd="14" destOrd="0" presId="urn:microsoft.com/office/officeart/2008/layout/VerticalCurvedList"/>
    <dgm:cxn modelId="{A37D2FE9-BC56-4B59-A9C2-042E25CED578}" type="presParOf" srcId="{B304D4F2-8512-4BAA-B06D-DC91DDE83297}" destId="{DFE1B0F2-6C52-438C-94A5-59AEC5F4B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E5D61-F10F-4DE6-9C8E-0DF64D9AA56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7AE1D4B-A0EA-4A12-98E9-F45610E6B385}">
      <dgm:prSet custT="1"/>
      <dgm:spPr/>
      <dgm:t>
        <a:bodyPr/>
        <a:lstStyle/>
        <a:p>
          <a:pPr rtl="0"/>
          <a:r>
            <a:rPr lang="ru-RU" sz="1600" dirty="0" smtClean="0"/>
            <a:t>Участие Сторон выражается посредством принятия типовых соглашений, разработанных на основе типовой формы, являющейся приложением Соглашению.</a:t>
          </a:r>
          <a:endParaRPr lang="ru-RU" sz="1600" dirty="0"/>
        </a:p>
      </dgm:t>
    </dgm:pt>
    <dgm:pt modelId="{2C2437E7-5BD8-4D22-BD1F-DB084CD1A33D}" type="parTrans" cxnId="{34F33E50-AF9C-445A-B292-317066C5E1B3}">
      <dgm:prSet/>
      <dgm:spPr/>
      <dgm:t>
        <a:bodyPr/>
        <a:lstStyle/>
        <a:p>
          <a:endParaRPr lang="ru-RU" sz="1600"/>
        </a:p>
      </dgm:t>
    </dgm:pt>
    <dgm:pt modelId="{0CABADAB-16BD-42FC-8676-5451C1B265C1}" type="sibTrans" cxnId="{34F33E50-AF9C-445A-B292-317066C5E1B3}">
      <dgm:prSet/>
      <dgm:spPr/>
      <dgm:t>
        <a:bodyPr/>
        <a:lstStyle/>
        <a:p>
          <a:endParaRPr lang="ru-RU" sz="1600"/>
        </a:p>
      </dgm:t>
    </dgm:pt>
    <dgm:pt modelId="{FE7139B6-E766-4AA8-8771-896AFB1A59BE}">
      <dgm:prSet custT="1"/>
      <dgm:spPr/>
      <dgm:t>
        <a:bodyPr/>
        <a:lstStyle/>
        <a:p>
          <a:pPr rtl="0"/>
          <a:r>
            <a:rPr lang="ru-RU" sz="1600" dirty="0" smtClean="0"/>
            <a:t>Разработка Типовых соглашений производится таким образом, что бы их </a:t>
          </a:r>
          <a:r>
            <a:rPr lang="ru-RU" sz="1600" dirty="0" err="1" smtClean="0"/>
            <a:t>сутевая</a:t>
          </a:r>
          <a:r>
            <a:rPr lang="ru-RU" sz="1600" dirty="0" smtClean="0"/>
            <a:t> часть содержала ответы на все вопросы, указанные в соответствующих тематических разделах Перечня вопросов для подготовки Типовых соглашений.</a:t>
          </a:r>
          <a:endParaRPr lang="ru-RU" sz="1600" dirty="0"/>
        </a:p>
      </dgm:t>
    </dgm:pt>
    <dgm:pt modelId="{571C8306-588D-4BF0-850B-EB4F24EFA673}" type="parTrans" cxnId="{FB686529-1E46-4FEE-A7B5-599DB2A40CFA}">
      <dgm:prSet/>
      <dgm:spPr/>
      <dgm:t>
        <a:bodyPr/>
        <a:lstStyle/>
        <a:p>
          <a:endParaRPr lang="ru-RU" sz="1600"/>
        </a:p>
      </dgm:t>
    </dgm:pt>
    <dgm:pt modelId="{DCB1D4E6-478F-431D-B551-8025D02EA127}" type="sibTrans" cxnId="{FB686529-1E46-4FEE-A7B5-599DB2A40CFA}">
      <dgm:prSet/>
      <dgm:spPr/>
      <dgm:t>
        <a:bodyPr/>
        <a:lstStyle/>
        <a:p>
          <a:endParaRPr lang="ru-RU" sz="1600"/>
        </a:p>
      </dgm:t>
    </dgm:pt>
    <dgm:pt modelId="{F092FED9-2115-4311-BD13-694A79E1D53B}">
      <dgm:prSet custT="1"/>
      <dgm:spPr/>
      <dgm:t>
        <a:bodyPr/>
        <a:lstStyle/>
        <a:p>
          <a:pPr rtl="0"/>
          <a:r>
            <a:rPr lang="ru-RU" sz="1600" dirty="0" smtClean="0"/>
            <a:t>Перечень вопросов утверждается решением Комиссии государств - участников СНГ по использованию атомной энергии в мирных целях в течении шести месяцев с даты подписания Соглашения.</a:t>
          </a:r>
          <a:endParaRPr lang="ru-RU" sz="1600" dirty="0"/>
        </a:p>
      </dgm:t>
    </dgm:pt>
    <dgm:pt modelId="{2E5F7A36-4FCE-4B15-82AB-E081DA614440}" type="parTrans" cxnId="{527E1113-2A56-4346-AD07-9A0CD13019CA}">
      <dgm:prSet/>
      <dgm:spPr/>
      <dgm:t>
        <a:bodyPr/>
        <a:lstStyle/>
        <a:p>
          <a:endParaRPr lang="ru-RU" sz="1600"/>
        </a:p>
      </dgm:t>
    </dgm:pt>
    <dgm:pt modelId="{82B73F18-9BE5-4EDB-89C9-23885505BCEC}" type="sibTrans" cxnId="{527E1113-2A56-4346-AD07-9A0CD13019CA}">
      <dgm:prSet/>
      <dgm:spPr/>
      <dgm:t>
        <a:bodyPr/>
        <a:lstStyle/>
        <a:p>
          <a:endParaRPr lang="ru-RU" sz="1600"/>
        </a:p>
      </dgm:t>
    </dgm:pt>
    <dgm:pt modelId="{FEDE25B5-8AEE-409B-A047-F72C688FFF4E}">
      <dgm:prSet custT="1"/>
      <dgm:spPr/>
      <dgm:t>
        <a:bodyPr/>
        <a:lstStyle/>
        <a:p>
          <a:pPr rtl="0"/>
          <a:r>
            <a:rPr lang="ru-RU" sz="1600" dirty="0" smtClean="0"/>
            <a:t>Изменения в Перечень вопросов вносятся решением Комиссии Атом-СНГ. </a:t>
          </a:r>
          <a:endParaRPr lang="ru-RU" sz="1600" dirty="0"/>
        </a:p>
      </dgm:t>
    </dgm:pt>
    <dgm:pt modelId="{2C7A9180-29FC-45D5-B4D0-6E2F9B77FA72}" type="parTrans" cxnId="{5F5958F0-183E-4D60-8FC9-3EAB39E93A2E}">
      <dgm:prSet/>
      <dgm:spPr/>
      <dgm:t>
        <a:bodyPr/>
        <a:lstStyle/>
        <a:p>
          <a:endParaRPr lang="ru-RU" sz="1600"/>
        </a:p>
      </dgm:t>
    </dgm:pt>
    <dgm:pt modelId="{1C85B9C8-BB0D-4244-A493-7D610245BA36}" type="sibTrans" cxnId="{5F5958F0-183E-4D60-8FC9-3EAB39E93A2E}">
      <dgm:prSet/>
      <dgm:spPr/>
      <dgm:t>
        <a:bodyPr/>
        <a:lstStyle/>
        <a:p>
          <a:endParaRPr lang="ru-RU" sz="1600"/>
        </a:p>
      </dgm:t>
    </dgm:pt>
    <dgm:pt modelId="{D7019553-5AD9-4DA1-B783-153710209646}" type="pres">
      <dgm:prSet presAssocID="{21DE5D61-F10F-4DE6-9C8E-0DF64D9AA5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6B5BD-2E94-4B71-BDB4-3469D96E3DBE}" type="pres">
      <dgm:prSet presAssocID="{B7AE1D4B-A0EA-4A12-98E9-F45610E6B385}" presName="circle1" presStyleLbl="node1" presStyleIdx="0" presStyleCnt="4" custLinFactNeighborY="327"/>
      <dgm:spPr/>
    </dgm:pt>
    <dgm:pt modelId="{60E12C0F-EC13-4158-9B1A-B2500E95B59C}" type="pres">
      <dgm:prSet presAssocID="{B7AE1D4B-A0EA-4A12-98E9-F45610E6B385}" presName="space" presStyleCnt="0"/>
      <dgm:spPr/>
    </dgm:pt>
    <dgm:pt modelId="{256242D8-3FC1-4CF0-80B1-07D75934B2C1}" type="pres">
      <dgm:prSet presAssocID="{B7AE1D4B-A0EA-4A12-98E9-F45610E6B385}" presName="rect1" presStyleLbl="alignAcc1" presStyleIdx="0" presStyleCnt="4"/>
      <dgm:spPr/>
      <dgm:t>
        <a:bodyPr/>
        <a:lstStyle/>
        <a:p>
          <a:endParaRPr lang="ru-RU"/>
        </a:p>
      </dgm:t>
    </dgm:pt>
    <dgm:pt modelId="{5D43DC81-D336-4AC1-B292-2FBA402B7249}" type="pres">
      <dgm:prSet presAssocID="{FE7139B6-E766-4AA8-8771-896AFB1A59BE}" presName="vertSpace2" presStyleLbl="node1" presStyleIdx="0" presStyleCnt="4"/>
      <dgm:spPr/>
    </dgm:pt>
    <dgm:pt modelId="{911C1E85-5001-4162-835C-344DDCB4E404}" type="pres">
      <dgm:prSet presAssocID="{FE7139B6-E766-4AA8-8771-896AFB1A59BE}" presName="circle2" presStyleLbl="node1" presStyleIdx="1" presStyleCnt="4"/>
      <dgm:spPr/>
    </dgm:pt>
    <dgm:pt modelId="{1A1D8196-1E98-4BC0-BE8F-46F82D59E941}" type="pres">
      <dgm:prSet presAssocID="{FE7139B6-E766-4AA8-8771-896AFB1A59BE}" presName="rect2" presStyleLbl="alignAcc1" presStyleIdx="1" presStyleCnt="4"/>
      <dgm:spPr/>
      <dgm:t>
        <a:bodyPr/>
        <a:lstStyle/>
        <a:p>
          <a:endParaRPr lang="ru-RU"/>
        </a:p>
      </dgm:t>
    </dgm:pt>
    <dgm:pt modelId="{00F2416C-FD6F-470D-9FB0-D062D764C4D8}" type="pres">
      <dgm:prSet presAssocID="{F092FED9-2115-4311-BD13-694A79E1D53B}" presName="vertSpace3" presStyleLbl="node1" presStyleIdx="1" presStyleCnt="4"/>
      <dgm:spPr/>
    </dgm:pt>
    <dgm:pt modelId="{AFA88824-3597-4818-A4EF-50E9B7FDEF67}" type="pres">
      <dgm:prSet presAssocID="{F092FED9-2115-4311-BD13-694A79E1D53B}" presName="circle3" presStyleLbl="node1" presStyleIdx="2" presStyleCnt="4"/>
      <dgm:spPr/>
    </dgm:pt>
    <dgm:pt modelId="{6093BE82-C042-4D9D-9464-30D6B6823A68}" type="pres">
      <dgm:prSet presAssocID="{F092FED9-2115-4311-BD13-694A79E1D53B}" presName="rect3" presStyleLbl="alignAcc1" presStyleIdx="2" presStyleCnt="4"/>
      <dgm:spPr/>
      <dgm:t>
        <a:bodyPr/>
        <a:lstStyle/>
        <a:p>
          <a:endParaRPr lang="ru-RU"/>
        </a:p>
      </dgm:t>
    </dgm:pt>
    <dgm:pt modelId="{5A8B570F-FE1C-4724-91C8-C49F97ACE69F}" type="pres">
      <dgm:prSet presAssocID="{FEDE25B5-8AEE-409B-A047-F72C688FFF4E}" presName="vertSpace4" presStyleLbl="node1" presStyleIdx="2" presStyleCnt="4"/>
      <dgm:spPr/>
    </dgm:pt>
    <dgm:pt modelId="{D616F8D8-2AA6-49E6-AB5B-FD7898F57BE7}" type="pres">
      <dgm:prSet presAssocID="{FEDE25B5-8AEE-409B-A047-F72C688FFF4E}" presName="circle4" presStyleLbl="node1" presStyleIdx="3" presStyleCnt="4"/>
      <dgm:spPr/>
    </dgm:pt>
    <dgm:pt modelId="{703A32BD-E8F9-4A54-9B6B-82389FC78B94}" type="pres">
      <dgm:prSet presAssocID="{FEDE25B5-8AEE-409B-A047-F72C688FFF4E}" presName="rect4" presStyleLbl="alignAcc1" presStyleIdx="3" presStyleCnt="4"/>
      <dgm:spPr/>
      <dgm:t>
        <a:bodyPr/>
        <a:lstStyle/>
        <a:p>
          <a:endParaRPr lang="ru-RU"/>
        </a:p>
      </dgm:t>
    </dgm:pt>
    <dgm:pt modelId="{D039DC4B-0884-4A7A-929A-4877D77F47C3}" type="pres">
      <dgm:prSet presAssocID="{B7AE1D4B-A0EA-4A12-98E9-F45610E6B38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EB2C6-7646-4EE8-A824-4707B17A5031}" type="pres">
      <dgm:prSet presAssocID="{FE7139B6-E766-4AA8-8771-896AFB1A59B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C5011-C6B5-44E1-B964-C3AC3357F59C}" type="pres">
      <dgm:prSet presAssocID="{F092FED9-2115-4311-BD13-694A79E1D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B0560-E5F7-4E30-9DC1-EDBAB946AF4C}" type="pres">
      <dgm:prSet presAssocID="{FEDE25B5-8AEE-409B-A047-F72C688FFF4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958F0-183E-4D60-8FC9-3EAB39E93A2E}" srcId="{21DE5D61-F10F-4DE6-9C8E-0DF64D9AA56B}" destId="{FEDE25B5-8AEE-409B-A047-F72C688FFF4E}" srcOrd="3" destOrd="0" parTransId="{2C7A9180-29FC-45D5-B4D0-6E2F9B77FA72}" sibTransId="{1C85B9C8-BB0D-4244-A493-7D610245BA36}"/>
    <dgm:cxn modelId="{527E1113-2A56-4346-AD07-9A0CD13019CA}" srcId="{21DE5D61-F10F-4DE6-9C8E-0DF64D9AA56B}" destId="{F092FED9-2115-4311-BD13-694A79E1D53B}" srcOrd="2" destOrd="0" parTransId="{2E5F7A36-4FCE-4B15-82AB-E081DA614440}" sibTransId="{82B73F18-9BE5-4EDB-89C9-23885505BCEC}"/>
    <dgm:cxn modelId="{FB686529-1E46-4FEE-A7B5-599DB2A40CFA}" srcId="{21DE5D61-F10F-4DE6-9C8E-0DF64D9AA56B}" destId="{FE7139B6-E766-4AA8-8771-896AFB1A59BE}" srcOrd="1" destOrd="0" parTransId="{571C8306-588D-4BF0-850B-EB4F24EFA673}" sibTransId="{DCB1D4E6-478F-431D-B551-8025D02EA127}"/>
    <dgm:cxn modelId="{188D077E-FFF4-4B38-BCBB-55F45093BF9D}" type="presOf" srcId="{21DE5D61-F10F-4DE6-9C8E-0DF64D9AA56B}" destId="{D7019553-5AD9-4DA1-B783-153710209646}" srcOrd="0" destOrd="0" presId="urn:microsoft.com/office/officeart/2005/8/layout/target3"/>
    <dgm:cxn modelId="{7351CF51-3C8C-4F5F-9547-5B2F56212173}" type="presOf" srcId="{FEDE25B5-8AEE-409B-A047-F72C688FFF4E}" destId="{703A32BD-E8F9-4A54-9B6B-82389FC78B94}" srcOrd="0" destOrd="0" presId="urn:microsoft.com/office/officeart/2005/8/layout/target3"/>
    <dgm:cxn modelId="{1CCF3CB3-4448-4B2C-84C7-903CDDFB6AC8}" type="presOf" srcId="{FE7139B6-E766-4AA8-8771-896AFB1A59BE}" destId="{1A1D8196-1E98-4BC0-BE8F-46F82D59E941}" srcOrd="0" destOrd="0" presId="urn:microsoft.com/office/officeart/2005/8/layout/target3"/>
    <dgm:cxn modelId="{0E78F0AF-BFA7-4088-BB0B-B576084B4C4B}" type="presOf" srcId="{F092FED9-2115-4311-BD13-694A79E1D53B}" destId="{8E8C5011-C6B5-44E1-B964-C3AC3357F59C}" srcOrd="1" destOrd="0" presId="urn:microsoft.com/office/officeart/2005/8/layout/target3"/>
    <dgm:cxn modelId="{2460F6D2-CA87-448F-94BE-D4B8750661C2}" type="presOf" srcId="{FEDE25B5-8AEE-409B-A047-F72C688FFF4E}" destId="{B44B0560-E5F7-4E30-9DC1-EDBAB946AF4C}" srcOrd="1" destOrd="0" presId="urn:microsoft.com/office/officeart/2005/8/layout/target3"/>
    <dgm:cxn modelId="{7DD44412-99B3-4D46-AC3B-28E047A07ACF}" type="presOf" srcId="{B7AE1D4B-A0EA-4A12-98E9-F45610E6B385}" destId="{D039DC4B-0884-4A7A-929A-4877D77F47C3}" srcOrd="1" destOrd="0" presId="urn:microsoft.com/office/officeart/2005/8/layout/target3"/>
    <dgm:cxn modelId="{FE3B273F-216B-4F6D-97C5-326988044C6E}" type="presOf" srcId="{F092FED9-2115-4311-BD13-694A79E1D53B}" destId="{6093BE82-C042-4D9D-9464-30D6B6823A68}" srcOrd="0" destOrd="0" presId="urn:microsoft.com/office/officeart/2005/8/layout/target3"/>
    <dgm:cxn modelId="{34F33E50-AF9C-445A-B292-317066C5E1B3}" srcId="{21DE5D61-F10F-4DE6-9C8E-0DF64D9AA56B}" destId="{B7AE1D4B-A0EA-4A12-98E9-F45610E6B385}" srcOrd="0" destOrd="0" parTransId="{2C2437E7-5BD8-4D22-BD1F-DB084CD1A33D}" sibTransId="{0CABADAB-16BD-42FC-8676-5451C1B265C1}"/>
    <dgm:cxn modelId="{183FEBEB-E0C0-4E07-999A-67FE31DBB19C}" type="presOf" srcId="{B7AE1D4B-A0EA-4A12-98E9-F45610E6B385}" destId="{256242D8-3FC1-4CF0-80B1-07D75934B2C1}" srcOrd="0" destOrd="0" presId="urn:microsoft.com/office/officeart/2005/8/layout/target3"/>
    <dgm:cxn modelId="{843E1FB4-E528-431A-A1DA-1C96DB99013F}" type="presOf" srcId="{FE7139B6-E766-4AA8-8771-896AFB1A59BE}" destId="{EFAEB2C6-7646-4EE8-A824-4707B17A5031}" srcOrd="1" destOrd="0" presId="urn:microsoft.com/office/officeart/2005/8/layout/target3"/>
    <dgm:cxn modelId="{531EA76C-C2F2-4526-98C1-128A14CDF165}" type="presParOf" srcId="{D7019553-5AD9-4DA1-B783-153710209646}" destId="{6786B5BD-2E94-4B71-BDB4-3469D96E3DBE}" srcOrd="0" destOrd="0" presId="urn:microsoft.com/office/officeart/2005/8/layout/target3"/>
    <dgm:cxn modelId="{0F138D19-3FB2-415E-9FA5-F147514A9C96}" type="presParOf" srcId="{D7019553-5AD9-4DA1-B783-153710209646}" destId="{60E12C0F-EC13-4158-9B1A-B2500E95B59C}" srcOrd="1" destOrd="0" presId="urn:microsoft.com/office/officeart/2005/8/layout/target3"/>
    <dgm:cxn modelId="{563A9D2F-EE9E-4E0C-B0C9-734A74DD7BAA}" type="presParOf" srcId="{D7019553-5AD9-4DA1-B783-153710209646}" destId="{256242D8-3FC1-4CF0-80B1-07D75934B2C1}" srcOrd="2" destOrd="0" presId="urn:microsoft.com/office/officeart/2005/8/layout/target3"/>
    <dgm:cxn modelId="{7BB9B979-4F50-4B60-A81B-1D8575B85B2D}" type="presParOf" srcId="{D7019553-5AD9-4DA1-B783-153710209646}" destId="{5D43DC81-D336-4AC1-B292-2FBA402B7249}" srcOrd="3" destOrd="0" presId="urn:microsoft.com/office/officeart/2005/8/layout/target3"/>
    <dgm:cxn modelId="{1DF6D452-4B94-4BC8-9014-4523FD8AF39E}" type="presParOf" srcId="{D7019553-5AD9-4DA1-B783-153710209646}" destId="{911C1E85-5001-4162-835C-344DDCB4E404}" srcOrd="4" destOrd="0" presId="urn:microsoft.com/office/officeart/2005/8/layout/target3"/>
    <dgm:cxn modelId="{D4B5F121-6933-4FC8-8E1B-0787C0481AB1}" type="presParOf" srcId="{D7019553-5AD9-4DA1-B783-153710209646}" destId="{1A1D8196-1E98-4BC0-BE8F-46F82D59E941}" srcOrd="5" destOrd="0" presId="urn:microsoft.com/office/officeart/2005/8/layout/target3"/>
    <dgm:cxn modelId="{7967FC66-5997-43D9-9EC9-D9F68CAE863F}" type="presParOf" srcId="{D7019553-5AD9-4DA1-B783-153710209646}" destId="{00F2416C-FD6F-470D-9FB0-D062D764C4D8}" srcOrd="6" destOrd="0" presId="urn:microsoft.com/office/officeart/2005/8/layout/target3"/>
    <dgm:cxn modelId="{A53A27AF-5162-4500-8CD4-AF5875C6BE91}" type="presParOf" srcId="{D7019553-5AD9-4DA1-B783-153710209646}" destId="{AFA88824-3597-4818-A4EF-50E9B7FDEF67}" srcOrd="7" destOrd="0" presId="urn:microsoft.com/office/officeart/2005/8/layout/target3"/>
    <dgm:cxn modelId="{D8551E26-108A-41BD-8F6B-A84B2859CD66}" type="presParOf" srcId="{D7019553-5AD9-4DA1-B783-153710209646}" destId="{6093BE82-C042-4D9D-9464-30D6B6823A68}" srcOrd="8" destOrd="0" presId="urn:microsoft.com/office/officeart/2005/8/layout/target3"/>
    <dgm:cxn modelId="{5F2AFC54-8516-425C-804D-181426387889}" type="presParOf" srcId="{D7019553-5AD9-4DA1-B783-153710209646}" destId="{5A8B570F-FE1C-4724-91C8-C49F97ACE69F}" srcOrd="9" destOrd="0" presId="urn:microsoft.com/office/officeart/2005/8/layout/target3"/>
    <dgm:cxn modelId="{00517FDB-6247-4EDB-A4BF-62C297C0A695}" type="presParOf" srcId="{D7019553-5AD9-4DA1-B783-153710209646}" destId="{D616F8D8-2AA6-49E6-AB5B-FD7898F57BE7}" srcOrd="10" destOrd="0" presId="urn:microsoft.com/office/officeart/2005/8/layout/target3"/>
    <dgm:cxn modelId="{976BD087-BAC1-4638-88F0-9EC183E073F7}" type="presParOf" srcId="{D7019553-5AD9-4DA1-B783-153710209646}" destId="{703A32BD-E8F9-4A54-9B6B-82389FC78B94}" srcOrd="11" destOrd="0" presId="urn:microsoft.com/office/officeart/2005/8/layout/target3"/>
    <dgm:cxn modelId="{03BEE6A9-28B4-437F-901F-58E7CDA043F8}" type="presParOf" srcId="{D7019553-5AD9-4DA1-B783-153710209646}" destId="{D039DC4B-0884-4A7A-929A-4877D77F47C3}" srcOrd="12" destOrd="0" presId="urn:microsoft.com/office/officeart/2005/8/layout/target3"/>
    <dgm:cxn modelId="{BBAD4B81-A099-472C-B54F-A227AB60063F}" type="presParOf" srcId="{D7019553-5AD9-4DA1-B783-153710209646}" destId="{EFAEB2C6-7646-4EE8-A824-4707B17A5031}" srcOrd="13" destOrd="0" presId="urn:microsoft.com/office/officeart/2005/8/layout/target3"/>
    <dgm:cxn modelId="{3B9CF22B-7073-4787-81F4-B5207ED7F442}" type="presParOf" srcId="{D7019553-5AD9-4DA1-B783-153710209646}" destId="{8E8C5011-C6B5-44E1-B964-C3AC3357F59C}" srcOrd="14" destOrd="0" presId="urn:microsoft.com/office/officeart/2005/8/layout/target3"/>
    <dgm:cxn modelId="{87B0AB44-704E-4EDC-890D-49C98EA9C7A6}" type="presParOf" srcId="{D7019553-5AD9-4DA1-B783-153710209646}" destId="{B44B0560-E5F7-4E30-9DC1-EDBAB946AF4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4E18A-754E-45C8-8088-891C68F1A8C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21C10E8-4C6F-4087-9821-E11B4FB97376}">
      <dgm:prSet custT="1"/>
      <dgm:spPr/>
      <dgm:t>
        <a:bodyPr/>
        <a:lstStyle/>
        <a:p>
          <a:pPr rtl="0"/>
          <a:r>
            <a:rPr lang="ru-RU" sz="1600" smtClean="0"/>
            <a:t>Соглашение о подготовке и аттестации специального персонала (термисты, сварщики,  дефектоскописты, контролеры отделов технического контроля)</a:t>
          </a:r>
          <a:endParaRPr lang="ru-RU" sz="1600"/>
        </a:p>
      </dgm:t>
    </dgm:pt>
    <dgm:pt modelId="{3CE2E7FF-094E-4C8C-8BB0-56C3D5E00285}" type="parTrans" cxnId="{A5AFBD9E-C630-4ABF-86E7-6CAA766F8B46}">
      <dgm:prSet/>
      <dgm:spPr/>
      <dgm:t>
        <a:bodyPr/>
        <a:lstStyle/>
        <a:p>
          <a:endParaRPr lang="ru-RU" sz="2000"/>
        </a:p>
      </dgm:t>
    </dgm:pt>
    <dgm:pt modelId="{0EAA6EB7-1FCA-445F-AE76-59CAFF980488}" type="sibTrans" cxnId="{A5AFBD9E-C630-4ABF-86E7-6CAA766F8B46}">
      <dgm:prSet/>
      <dgm:spPr/>
      <dgm:t>
        <a:bodyPr/>
        <a:lstStyle/>
        <a:p>
          <a:endParaRPr lang="ru-RU" sz="2000"/>
        </a:p>
      </dgm:t>
    </dgm:pt>
    <dgm:pt modelId="{4836D5E1-E21B-4DAF-BAC4-5588A0DE96A6}">
      <dgm:prSet custT="1"/>
      <dgm:spPr/>
      <dgm:t>
        <a:bodyPr/>
        <a:lstStyle/>
        <a:p>
          <a:pPr rtl="0"/>
          <a:r>
            <a:rPr lang="ru-RU" sz="1600" smtClean="0"/>
            <a:t>Соглашение об аттестации технологий (металлообработки, специальных процессов – сварка, контроль, термообработка, контроль материалов, применения контрольного измерительного и испытательного оборудования) в области использования атомной энергии</a:t>
          </a:r>
          <a:endParaRPr lang="ru-RU" sz="1600"/>
        </a:p>
      </dgm:t>
    </dgm:pt>
    <dgm:pt modelId="{93A785C3-EDA1-4C87-AD5C-43175DFB0803}" type="parTrans" cxnId="{D97A3760-92EF-4296-A6EB-B2819E349974}">
      <dgm:prSet/>
      <dgm:spPr/>
      <dgm:t>
        <a:bodyPr/>
        <a:lstStyle/>
        <a:p>
          <a:endParaRPr lang="ru-RU" sz="2000"/>
        </a:p>
      </dgm:t>
    </dgm:pt>
    <dgm:pt modelId="{AEBEFD72-B6ED-418B-B1A0-52EA69E55B14}" type="sibTrans" cxnId="{D97A3760-92EF-4296-A6EB-B2819E349974}">
      <dgm:prSet/>
      <dgm:spPr/>
      <dgm:t>
        <a:bodyPr/>
        <a:lstStyle/>
        <a:p>
          <a:endParaRPr lang="ru-RU" sz="2000"/>
        </a:p>
      </dgm:t>
    </dgm:pt>
    <dgm:pt modelId="{82763DB6-6070-4ACB-B357-08B190632C45}">
      <dgm:prSet custT="1"/>
      <dgm:spPr/>
      <dgm:t>
        <a:bodyPr/>
        <a:lstStyle/>
        <a:p>
          <a:pPr rtl="0"/>
          <a:r>
            <a:rPr lang="ru-RU" sz="1600" smtClean="0"/>
            <a:t>Соглашение о согласовании несоответствий и отступлений от проектно-конструкторской документации, технологической документации, взаимосогласованных норм и правил и иных документов по стандартизации</a:t>
          </a:r>
          <a:endParaRPr lang="ru-RU" sz="1600"/>
        </a:p>
      </dgm:t>
    </dgm:pt>
    <dgm:pt modelId="{EE99E099-3292-41C3-9408-63B9B2847AED}" type="parTrans" cxnId="{714C609B-0B23-4E14-BEE9-F90C5368A92F}">
      <dgm:prSet/>
      <dgm:spPr/>
      <dgm:t>
        <a:bodyPr/>
        <a:lstStyle/>
        <a:p>
          <a:endParaRPr lang="ru-RU" sz="2000"/>
        </a:p>
      </dgm:t>
    </dgm:pt>
    <dgm:pt modelId="{DCBD70BB-0BA8-45C4-8EA8-1275F81AB85B}" type="sibTrans" cxnId="{714C609B-0B23-4E14-BEE9-F90C5368A92F}">
      <dgm:prSet/>
      <dgm:spPr/>
      <dgm:t>
        <a:bodyPr/>
        <a:lstStyle/>
        <a:p>
          <a:endParaRPr lang="ru-RU" sz="2000"/>
        </a:p>
      </dgm:t>
    </dgm:pt>
    <dgm:pt modelId="{2460B48D-4F93-4665-9AD2-ED8324BABEEF}">
      <dgm:prSet custT="1"/>
      <dgm:spPr/>
      <dgm:t>
        <a:bodyPr/>
        <a:lstStyle/>
        <a:p>
          <a:pPr rtl="0"/>
          <a:r>
            <a:rPr lang="ru-RU" sz="1600" smtClean="0"/>
            <a:t>Соглашение о защите продукции для объектов использования атомной энергии от контрафакта и фальсификации</a:t>
          </a:r>
          <a:endParaRPr lang="ru-RU" sz="1600"/>
        </a:p>
      </dgm:t>
    </dgm:pt>
    <dgm:pt modelId="{65308D0B-7157-48E2-A53A-5A8241690070}" type="parTrans" cxnId="{7ABC5D2C-BB74-44A8-BBE4-645C21E351A1}">
      <dgm:prSet/>
      <dgm:spPr/>
      <dgm:t>
        <a:bodyPr/>
        <a:lstStyle/>
        <a:p>
          <a:endParaRPr lang="ru-RU" sz="2000"/>
        </a:p>
      </dgm:t>
    </dgm:pt>
    <dgm:pt modelId="{B6515551-1121-4955-BF5A-1246E79CEF03}" type="sibTrans" cxnId="{7ABC5D2C-BB74-44A8-BBE4-645C21E351A1}">
      <dgm:prSet/>
      <dgm:spPr/>
      <dgm:t>
        <a:bodyPr/>
        <a:lstStyle/>
        <a:p>
          <a:endParaRPr lang="ru-RU" sz="2000"/>
        </a:p>
      </dgm:t>
    </dgm:pt>
    <dgm:pt modelId="{7BB45475-ABDF-4FB5-86BC-66D0FC621CE9}" type="pres">
      <dgm:prSet presAssocID="{5904E18A-754E-45C8-8088-891C68F1A8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2DECB-0FC8-4AB5-BF87-EFB7066B54A7}" type="pres">
      <dgm:prSet presAssocID="{F21C10E8-4C6F-4087-9821-E11B4FB973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9416F-14E1-4BAF-BD49-D70E9AE2C6F7}" type="pres">
      <dgm:prSet presAssocID="{0EAA6EB7-1FCA-445F-AE76-59CAFF980488}" presName="spacer" presStyleCnt="0"/>
      <dgm:spPr/>
    </dgm:pt>
    <dgm:pt modelId="{5AF3FCA3-B976-43B6-BE66-AA3C43F12E95}" type="pres">
      <dgm:prSet presAssocID="{4836D5E1-E21B-4DAF-BAC4-5588A0DE96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71B17-79E9-44A8-AFF8-1E492418AA40}" type="pres">
      <dgm:prSet presAssocID="{AEBEFD72-B6ED-418B-B1A0-52EA69E55B14}" presName="spacer" presStyleCnt="0"/>
      <dgm:spPr/>
    </dgm:pt>
    <dgm:pt modelId="{B25104CE-C514-4FFF-9E19-86EC6A7A6AE7}" type="pres">
      <dgm:prSet presAssocID="{82763DB6-6070-4ACB-B357-08B190632C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D39E3-182E-4C69-99C7-3784F67DC251}" type="pres">
      <dgm:prSet presAssocID="{DCBD70BB-0BA8-45C4-8EA8-1275F81AB85B}" presName="spacer" presStyleCnt="0"/>
      <dgm:spPr/>
    </dgm:pt>
    <dgm:pt modelId="{43C2216F-9197-435A-A45E-F7214B4110AB}" type="pres">
      <dgm:prSet presAssocID="{2460B48D-4F93-4665-9AD2-ED8324BABE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C609B-0B23-4E14-BEE9-F90C5368A92F}" srcId="{5904E18A-754E-45C8-8088-891C68F1A8CC}" destId="{82763DB6-6070-4ACB-B357-08B190632C45}" srcOrd="2" destOrd="0" parTransId="{EE99E099-3292-41C3-9408-63B9B2847AED}" sibTransId="{DCBD70BB-0BA8-45C4-8EA8-1275F81AB85B}"/>
    <dgm:cxn modelId="{C105147E-194B-40DF-A136-43EFB636C992}" type="presOf" srcId="{82763DB6-6070-4ACB-B357-08B190632C45}" destId="{B25104CE-C514-4FFF-9E19-86EC6A7A6AE7}" srcOrd="0" destOrd="0" presId="urn:microsoft.com/office/officeart/2005/8/layout/vList2"/>
    <dgm:cxn modelId="{74D4CEB1-CF4A-4093-9D4F-F03FA2FE6E20}" type="presOf" srcId="{4836D5E1-E21B-4DAF-BAC4-5588A0DE96A6}" destId="{5AF3FCA3-B976-43B6-BE66-AA3C43F12E95}" srcOrd="0" destOrd="0" presId="urn:microsoft.com/office/officeart/2005/8/layout/vList2"/>
    <dgm:cxn modelId="{B18AC74C-8BD4-41F9-9530-908B6C0C9A80}" type="presOf" srcId="{F21C10E8-4C6F-4087-9821-E11B4FB97376}" destId="{3642DECB-0FC8-4AB5-BF87-EFB7066B54A7}" srcOrd="0" destOrd="0" presId="urn:microsoft.com/office/officeart/2005/8/layout/vList2"/>
    <dgm:cxn modelId="{721BA077-815D-4D5E-AD01-EAB79EB1D706}" type="presOf" srcId="{5904E18A-754E-45C8-8088-891C68F1A8CC}" destId="{7BB45475-ABDF-4FB5-86BC-66D0FC621CE9}" srcOrd="0" destOrd="0" presId="urn:microsoft.com/office/officeart/2005/8/layout/vList2"/>
    <dgm:cxn modelId="{A5AFBD9E-C630-4ABF-86E7-6CAA766F8B46}" srcId="{5904E18A-754E-45C8-8088-891C68F1A8CC}" destId="{F21C10E8-4C6F-4087-9821-E11B4FB97376}" srcOrd="0" destOrd="0" parTransId="{3CE2E7FF-094E-4C8C-8BB0-56C3D5E00285}" sibTransId="{0EAA6EB7-1FCA-445F-AE76-59CAFF980488}"/>
    <dgm:cxn modelId="{D97A3760-92EF-4296-A6EB-B2819E349974}" srcId="{5904E18A-754E-45C8-8088-891C68F1A8CC}" destId="{4836D5E1-E21B-4DAF-BAC4-5588A0DE96A6}" srcOrd="1" destOrd="0" parTransId="{93A785C3-EDA1-4C87-AD5C-43175DFB0803}" sibTransId="{AEBEFD72-B6ED-418B-B1A0-52EA69E55B14}"/>
    <dgm:cxn modelId="{7ABC5D2C-BB74-44A8-BBE4-645C21E351A1}" srcId="{5904E18A-754E-45C8-8088-891C68F1A8CC}" destId="{2460B48D-4F93-4665-9AD2-ED8324BABEEF}" srcOrd="3" destOrd="0" parTransId="{65308D0B-7157-48E2-A53A-5A8241690070}" sibTransId="{B6515551-1121-4955-BF5A-1246E79CEF03}"/>
    <dgm:cxn modelId="{46D5FF17-23F6-4AD5-8C4F-87439FD9D382}" type="presOf" srcId="{2460B48D-4F93-4665-9AD2-ED8324BABEEF}" destId="{43C2216F-9197-435A-A45E-F7214B4110AB}" srcOrd="0" destOrd="0" presId="urn:microsoft.com/office/officeart/2005/8/layout/vList2"/>
    <dgm:cxn modelId="{AA5FF11A-8566-44B7-B0ED-3922CFADCA24}" type="presParOf" srcId="{7BB45475-ABDF-4FB5-86BC-66D0FC621CE9}" destId="{3642DECB-0FC8-4AB5-BF87-EFB7066B54A7}" srcOrd="0" destOrd="0" presId="urn:microsoft.com/office/officeart/2005/8/layout/vList2"/>
    <dgm:cxn modelId="{B01F9A2A-51B4-44B1-921C-73E3D05C1B2D}" type="presParOf" srcId="{7BB45475-ABDF-4FB5-86BC-66D0FC621CE9}" destId="{8B79416F-14E1-4BAF-BD49-D70E9AE2C6F7}" srcOrd="1" destOrd="0" presId="urn:microsoft.com/office/officeart/2005/8/layout/vList2"/>
    <dgm:cxn modelId="{34F7C025-2716-44C8-A85B-EF71354E95A7}" type="presParOf" srcId="{7BB45475-ABDF-4FB5-86BC-66D0FC621CE9}" destId="{5AF3FCA3-B976-43B6-BE66-AA3C43F12E95}" srcOrd="2" destOrd="0" presId="urn:microsoft.com/office/officeart/2005/8/layout/vList2"/>
    <dgm:cxn modelId="{3D5282CC-4DF0-4F1A-B51D-8CCB8765AFD2}" type="presParOf" srcId="{7BB45475-ABDF-4FB5-86BC-66D0FC621CE9}" destId="{CA371B17-79E9-44A8-AFF8-1E492418AA40}" srcOrd="3" destOrd="0" presId="urn:microsoft.com/office/officeart/2005/8/layout/vList2"/>
    <dgm:cxn modelId="{1651753C-FF62-4097-A45D-BB4DB5B00A3D}" type="presParOf" srcId="{7BB45475-ABDF-4FB5-86BC-66D0FC621CE9}" destId="{B25104CE-C514-4FFF-9E19-86EC6A7A6AE7}" srcOrd="4" destOrd="0" presId="urn:microsoft.com/office/officeart/2005/8/layout/vList2"/>
    <dgm:cxn modelId="{80397646-8C4A-47B4-9DF5-D1DE6145C5AB}" type="presParOf" srcId="{7BB45475-ABDF-4FB5-86BC-66D0FC621CE9}" destId="{33FD39E3-182E-4C69-99C7-3784F67DC251}" srcOrd="5" destOrd="0" presId="urn:microsoft.com/office/officeart/2005/8/layout/vList2"/>
    <dgm:cxn modelId="{943D7AF7-C31B-4627-AF50-0B2A9DDDD8E7}" type="presParOf" srcId="{7BB45475-ABDF-4FB5-86BC-66D0FC621CE9}" destId="{43C2216F-9197-435A-A45E-F7214B4110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D53619-6234-4DCA-9BC0-C2D62E0BF9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178B14-EC73-401B-B56A-44351020C49A}">
      <dgm:prSet/>
      <dgm:spPr/>
      <dgm:t>
        <a:bodyPr/>
        <a:lstStyle/>
        <a:p>
          <a:pPr rtl="0"/>
          <a:r>
            <a:rPr lang="ru-RU" b="1" dirty="0" smtClean="0"/>
            <a:t>- ультразвуковой (УК);</a:t>
          </a:r>
          <a:endParaRPr lang="ru-RU" dirty="0"/>
        </a:p>
      </dgm:t>
    </dgm:pt>
    <dgm:pt modelId="{41555228-58C2-4189-9A7F-3BE68AAEB255}" type="parTrans" cxnId="{8352EF59-FC3A-4D8B-9292-6E80B630C3B8}">
      <dgm:prSet/>
      <dgm:spPr/>
      <dgm:t>
        <a:bodyPr/>
        <a:lstStyle/>
        <a:p>
          <a:endParaRPr lang="ru-RU"/>
        </a:p>
      </dgm:t>
    </dgm:pt>
    <dgm:pt modelId="{B3F2EA7A-3DDB-4B2E-B3C0-CFF8D9E402E1}" type="sibTrans" cxnId="{8352EF59-FC3A-4D8B-9292-6E80B630C3B8}">
      <dgm:prSet/>
      <dgm:spPr/>
      <dgm:t>
        <a:bodyPr/>
        <a:lstStyle/>
        <a:p>
          <a:endParaRPr lang="ru-RU"/>
        </a:p>
      </dgm:t>
    </dgm:pt>
    <dgm:pt modelId="{7F222A49-E4AE-444D-918E-5C4FC82CF091}">
      <dgm:prSet/>
      <dgm:spPr/>
      <dgm:t>
        <a:bodyPr/>
        <a:lstStyle/>
        <a:p>
          <a:pPr rtl="0"/>
          <a:r>
            <a:rPr lang="ru-RU" b="1" dirty="0" smtClean="0"/>
            <a:t>- акустико-эмиссионный (АЭ);</a:t>
          </a:r>
          <a:endParaRPr lang="ru-RU" dirty="0"/>
        </a:p>
      </dgm:t>
    </dgm:pt>
    <dgm:pt modelId="{E48608E9-1BF5-4CC8-9A8D-E123D12A0978}" type="parTrans" cxnId="{BBC9C17A-8114-48BA-B381-2A3EF805B844}">
      <dgm:prSet/>
      <dgm:spPr/>
      <dgm:t>
        <a:bodyPr/>
        <a:lstStyle/>
        <a:p>
          <a:endParaRPr lang="ru-RU"/>
        </a:p>
      </dgm:t>
    </dgm:pt>
    <dgm:pt modelId="{23379CD6-4E9A-47EB-8D21-B089E60EC5E5}" type="sibTrans" cxnId="{BBC9C17A-8114-48BA-B381-2A3EF805B844}">
      <dgm:prSet/>
      <dgm:spPr/>
      <dgm:t>
        <a:bodyPr/>
        <a:lstStyle/>
        <a:p>
          <a:endParaRPr lang="ru-RU"/>
        </a:p>
      </dgm:t>
    </dgm:pt>
    <dgm:pt modelId="{5B307B00-A069-4490-8FB5-31A1EC22C195}">
      <dgm:prSet/>
      <dgm:spPr/>
      <dgm:t>
        <a:bodyPr/>
        <a:lstStyle/>
        <a:p>
          <a:pPr rtl="0"/>
          <a:r>
            <a:rPr lang="ru-RU" b="1" dirty="0" smtClean="0"/>
            <a:t>- радиационный (РК);</a:t>
          </a:r>
          <a:endParaRPr lang="ru-RU" dirty="0"/>
        </a:p>
      </dgm:t>
    </dgm:pt>
    <dgm:pt modelId="{7AD9A10A-0247-4FC4-AD30-8CE47F96B668}" type="parTrans" cxnId="{55638634-FFA8-4F4C-B3E3-D2F021335DCF}">
      <dgm:prSet/>
      <dgm:spPr/>
      <dgm:t>
        <a:bodyPr/>
        <a:lstStyle/>
        <a:p>
          <a:endParaRPr lang="ru-RU"/>
        </a:p>
      </dgm:t>
    </dgm:pt>
    <dgm:pt modelId="{DB8B700C-7253-4103-836D-B94A8F087EB0}" type="sibTrans" cxnId="{55638634-FFA8-4F4C-B3E3-D2F021335DCF}">
      <dgm:prSet/>
      <dgm:spPr/>
      <dgm:t>
        <a:bodyPr/>
        <a:lstStyle/>
        <a:p>
          <a:endParaRPr lang="ru-RU"/>
        </a:p>
      </dgm:t>
    </dgm:pt>
    <dgm:pt modelId="{FDF96AE0-0C05-4351-9BDA-719F732428A4}">
      <dgm:prSet/>
      <dgm:spPr/>
      <dgm:t>
        <a:bodyPr/>
        <a:lstStyle/>
        <a:p>
          <a:pPr rtl="0"/>
          <a:r>
            <a:rPr lang="ru-RU" b="1" dirty="0" smtClean="0"/>
            <a:t>- магнитный (МК);</a:t>
          </a:r>
          <a:endParaRPr lang="ru-RU" dirty="0"/>
        </a:p>
      </dgm:t>
    </dgm:pt>
    <dgm:pt modelId="{6AFC7BCE-7CC4-439B-B597-E87ED6FC2574}" type="parTrans" cxnId="{913C6F42-E38D-4465-951F-338039B686A3}">
      <dgm:prSet/>
      <dgm:spPr/>
      <dgm:t>
        <a:bodyPr/>
        <a:lstStyle/>
        <a:p>
          <a:endParaRPr lang="ru-RU"/>
        </a:p>
      </dgm:t>
    </dgm:pt>
    <dgm:pt modelId="{422AFEF4-6347-499D-ACF9-FA85CE3572D7}" type="sibTrans" cxnId="{913C6F42-E38D-4465-951F-338039B686A3}">
      <dgm:prSet/>
      <dgm:spPr/>
      <dgm:t>
        <a:bodyPr/>
        <a:lstStyle/>
        <a:p>
          <a:endParaRPr lang="ru-RU"/>
        </a:p>
      </dgm:t>
    </dgm:pt>
    <dgm:pt modelId="{E5A83DA4-ED0A-4DEE-BE3D-AFE68B7C0E9B}">
      <dgm:prSet/>
      <dgm:spPr/>
      <dgm:t>
        <a:bodyPr/>
        <a:lstStyle/>
        <a:p>
          <a:pPr rtl="0"/>
          <a:r>
            <a:rPr lang="ru-RU" b="1" dirty="0" smtClean="0"/>
            <a:t>- </a:t>
          </a:r>
          <a:r>
            <a:rPr lang="ru-RU" b="1" dirty="0" err="1" smtClean="0"/>
            <a:t>вихретоковый</a:t>
          </a:r>
          <a:r>
            <a:rPr lang="ru-RU" b="1" dirty="0" smtClean="0"/>
            <a:t> (ВК),</a:t>
          </a:r>
          <a:endParaRPr lang="ru-RU" dirty="0"/>
        </a:p>
      </dgm:t>
    </dgm:pt>
    <dgm:pt modelId="{A6AE1CCD-DAA5-4555-B09B-B15A82BFA127}" type="parTrans" cxnId="{D4CF9610-2E72-466C-8442-640D1FCF2993}">
      <dgm:prSet/>
      <dgm:spPr/>
      <dgm:t>
        <a:bodyPr/>
        <a:lstStyle/>
        <a:p>
          <a:endParaRPr lang="ru-RU"/>
        </a:p>
      </dgm:t>
    </dgm:pt>
    <dgm:pt modelId="{87CEA5EE-669E-4F7B-ACC6-248DCBDBA8D7}" type="sibTrans" cxnId="{D4CF9610-2E72-466C-8442-640D1FCF2993}">
      <dgm:prSet/>
      <dgm:spPr/>
      <dgm:t>
        <a:bodyPr/>
        <a:lstStyle/>
        <a:p>
          <a:endParaRPr lang="ru-RU"/>
        </a:p>
      </dgm:t>
    </dgm:pt>
    <dgm:pt modelId="{327C0DF8-0817-4EF6-BD82-3D7A169D5436}">
      <dgm:prSet/>
      <dgm:spPr/>
      <dgm:t>
        <a:bodyPr/>
        <a:lstStyle/>
        <a:p>
          <a:pPr rtl="0"/>
          <a:r>
            <a:rPr lang="ru-RU" b="1" dirty="0" smtClean="0"/>
            <a:t>- проникающими веществами: капиллярный (ПВК), </a:t>
          </a:r>
          <a:r>
            <a:rPr lang="ru-RU" b="1" dirty="0" err="1" smtClean="0"/>
            <a:t>течеискание</a:t>
          </a:r>
          <a:r>
            <a:rPr lang="ru-RU" b="1" dirty="0" smtClean="0"/>
            <a:t> (ПВТ);</a:t>
          </a:r>
          <a:endParaRPr lang="ru-RU" dirty="0"/>
        </a:p>
      </dgm:t>
    </dgm:pt>
    <dgm:pt modelId="{DDA7400D-9330-44F1-8E6A-70D69C8DED97}" type="parTrans" cxnId="{26510D6E-2B67-48E5-A4DE-1DE9A648A4D0}">
      <dgm:prSet/>
      <dgm:spPr/>
      <dgm:t>
        <a:bodyPr/>
        <a:lstStyle/>
        <a:p>
          <a:endParaRPr lang="ru-RU"/>
        </a:p>
      </dgm:t>
    </dgm:pt>
    <dgm:pt modelId="{6C30DD03-9651-4C5E-84E1-227DCDD5CB3D}" type="sibTrans" cxnId="{26510D6E-2B67-48E5-A4DE-1DE9A648A4D0}">
      <dgm:prSet/>
      <dgm:spPr/>
      <dgm:t>
        <a:bodyPr/>
        <a:lstStyle/>
        <a:p>
          <a:endParaRPr lang="ru-RU"/>
        </a:p>
      </dgm:t>
    </dgm:pt>
    <dgm:pt modelId="{0EFAE1CB-5424-401A-BA98-44082F4ED2A7}">
      <dgm:prSet/>
      <dgm:spPr/>
      <dgm:t>
        <a:bodyPr/>
        <a:lstStyle/>
        <a:p>
          <a:pPr rtl="0"/>
          <a:r>
            <a:rPr lang="ru-RU" b="1" dirty="0" smtClean="0"/>
            <a:t>- визуальный и измерительный (ВИК)</a:t>
          </a:r>
          <a:endParaRPr lang="ru-RU" dirty="0"/>
        </a:p>
      </dgm:t>
    </dgm:pt>
    <dgm:pt modelId="{3696F0B9-EA9E-4EDB-84F8-CAB103D4D0CD}" type="parTrans" cxnId="{44CCD222-2C6A-45B6-8BEB-69064F5434B6}">
      <dgm:prSet/>
      <dgm:spPr/>
      <dgm:t>
        <a:bodyPr/>
        <a:lstStyle/>
        <a:p>
          <a:endParaRPr lang="ru-RU"/>
        </a:p>
      </dgm:t>
    </dgm:pt>
    <dgm:pt modelId="{8EAF67C5-18C8-4681-9DAE-2C1513771204}" type="sibTrans" cxnId="{44CCD222-2C6A-45B6-8BEB-69064F5434B6}">
      <dgm:prSet/>
      <dgm:spPr/>
      <dgm:t>
        <a:bodyPr/>
        <a:lstStyle/>
        <a:p>
          <a:endParaRPr lang="ru-RU"/>
        </a:p>
      </dgm:t>
    </dgm:pt>
    <dgm:pt modelId="{8541A552-E3E0-46F4-A0BD-8744F281D404}">
      <dgm:prSet/>
      <dgm:spPr/>
      <dgm:t>
        <a:bodyPr/>
        <a:lstStyle/>
        <a:p>
          <a:endParaRPr lang="ru-RU"/>
        </a:p>
      </dgm:t>
    </dgm:pt>
    <dgm:pt modelId="{686927F6-EC24-4884-BDEF-44F19CCD7683}" type="parTrans" cxnId="{94A87604-17DE-448E-8828-54E8E8F325D9}">
      <dgm:prSet/>
      <dgm:spPr/>
      <dgm:t>
        <a:bodyPr/>
        <a:lstStyle/>
        <a:p>
          <a:endParaRPr lang="ru-RU"/>
        </a:p>
      </dgm:t>
    </dgm:pt>
    <dgm:pt modelId="{8958CD75-8F8C-44BA-92BA-4EAA57E81A57}" type="sibTrans" cxnId="{94A87604-17DE-448E-8828-54E8E8F325D9}">
      <dgm:prSet/>
      <dgm:spPr/>
      <dgm:t>
        <a:bodyPr/>
        <a:lstStyle/>
        <a:p>
          <a:endParaRPr lang="ru-RU"/>
        </a:p>
      </dgm:t>
    </dgm:pt>
    <dgm:pt modelId="{EB3D2B7D-92BB-410D-8DB3-8E3EC876601C}">
      <dgm:prSet/>
      <dgm:spPr/>
      <dgm:t>
        <a:bodyPr/>
        <a:lstStyle/>
        <a:p>
          <a:endParaRPr lang="ru-RU"/>
        </a:p>
      </dgm:t>
    </dgm:pt>
    <dgm:pt modelId="{A0F2FCE3-1B97-4426-93EA-9E135950B971}" type="parTrans" cxnId="{A90BE1D4-DD5F-442E-B314-7618AE561B87}">
      <dgm:prSet/>
      <dgm:spPr/>
      <dgm:t>
        <a:bodyPr/>
        <a:lstStyle/>
        <a:p>
          <a:endParaRPr lang="ru-RU"/>
        </a:p>
      </dgm:t>
    </dgm:pt>
    <dgm:pt modelId="{08A5A7F1-0466-4930-A492-3EDA4D5694C6}" type="sibTrans" cxnId="{A90BE1D4-DD5F-442E-B314-7618AE561B87}">
      <dgm:prSet/>
      <dgm:spPr/>
      <dgm:t>
        <a:bodyPr/>
        <a:lstStyle/>
        <a:p>
          <a:endParaRPr lang="ru-RU"/>
        </a:p>
      </dgm:t>
    </dgm:pt>
    <dgm:pt modelId="{03848EBD-ABFB-4281-A32E-3E1B2BF17CD3}">
      <dgm:prSet/>
      <dgm:spPr/>
      <dgm:t>
        <a:bodyPr/>
        <a:lstStyle/>
        <a:p>
          <a:endParaRPr lang="ru-RU"/>
        </a:p>
      </dgm:t>
    </dgm:pt>
    <dgm:pt modelId="{A738F647-8BAD-4670-8CED-EDB0586B0ADA}" type="parTrans" cxnId="{E1BDD808-EC17-4AFD-A4D6-46E27F5DCC86}">
      <dgm:prSet/>
      <dgm:spPr/>
      <dgm:t>
        <a:bodyPr/>
        <a:lstStyle/>
        <a:p>
          <a:endParaRPr lang="ru-RU"/>
        </a:p>
      </dgm:t>
    </dgm:pt>
    <dgm:pt modelId="{99CAA0F2-47A6-429D-AA55-DAF7C80E03B8}" type="sibTrans" cxnId="{E1BDD808-EC17-4AFD-A4D6-46E27F5DCC86}">
      <dgm:prSet/>
      <dgm:spPr/>
      <dgm:t>
        <a:bodyPr/>
        <a:lstStyle/>
        <a:p>
          <a:endParaRPr lang="ru-RU"/>
        </a:p>
      </dgm:t>
    </dgm:pt>
    <dgm:pt modelId="{2786FC15-B1A8-4983-B256-38784F5E3EBA}">
      <dgm:prSet/>
      <dgm:spPr/>
      <dgm:t>
        <a:bodyPr/>
        <a:lstStyle/>
        <a:p>
          <a:endParaRPr lang="ru-RU"/>
        </a:p>
      </dgm:t>
    </dgm:pt>
    <dgm:pt modelId="{B6955689-369C-4BAC-84E4-924422C8A71F}" type="parTrans" cxnId="{67934944-F105-42FA-ADB9-12B9BF9AFD83}">
      <dgm:prSet/>
      <dgm:spPr/>
      <dgm:t>
        <a:bodyPr/>
        <a:lstStyle/>
        <a:p>
          <a:endParaRPr lang="ru-RU"/>
        </a:p>
      </dgm:t>
    </dgm:pt>
    <dgm:pt modelId="{6FB282C8-C6C1-40E9-883E-C3465A123E9C}" type="sibTrans" cxnId="{67934944-F105-42FA-ADB9-12B9BF9AFD83}">
      <dgm:prSet/>
      <dgm:spPr/>
      <dgm:t>
        <a:bodyPr/>
        <a:lstStyle/>
        <a:p>
          <a:endParaRPr lang="ru-RU"/>
        </a:p>
      </dgm:t>
    </dgm:pt>
    <dgm:pt modelId="{77DA8BCA-8E87-48C3-A337-955FE72203E2}" type="pres">
      <dgm:prSet presAssocID="{24D53619-6234-4DCA-9BC0-C2D62E0BF9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3FFDE9-818A-4ECB-9887-07AC5CBD2D52}" type="pres">
      <dgm:prSet presAssocID="{24D53619-6234-4DCA-9BC0-C2D62E0BF98D}" presName="Name1" presStyleCnt="0"/>
      <dgm:spPr/>
    </dgm:pt>
    <dgm:pt modelId="{417FCDCA-7584-4CD5-BBB5-9B8597DA310D}" type="pres">
      <dgm:prSet presAssocID="{24D53619-6234-4DCA-9BC0-C2D62E0BF98D}" presName="cycle" presStyleCnt="0"/>
      <dgm:spPr/>
    </dgm:pt>
    <dgm:pt modelId="{D1F2E568-AF12-46CF-9E3F-E9B0C45E4780}" type="pres">
      <dgm:prSet presAssocID="{24D53619-6234-4DCA-9BC0-C2D62E0BF98D}" presName="srcNode" presStyleLbl="node1" presStyleIdx="0" presStyleCnt="7"/>
      <dgm:spPr/>
    </dgm:pt>
    <dgm:pt modelId="{9AC836F4-8EF6-4329-8855-82E5EDEAADE2}" type="pres">
      <dgm:prSet presAssocID="{24D53619-6234-4DCA-9BC0-C2D62E0BF98D}" presName="conn" presStyleLbl="parChTrans1D2" presStyleIdx="0" presStyleCnt="1"/>
      <dgm:spPr/>
      <dgm:t>
        <a:bodyPr/>
        <a:lstStyle/>
        <a:p>
          <a:endParaRPr lang="ru-RU"/>
        </a:p>
      </dgm:t>
    </dgm:pt>
    <dgm:pt modelId="{61FAF81C-FCE0-42FB-8AE1-4F628103693B}" type="pres">
      <dgm:prSet presAssocID="{24D53619-6234-4DCA-9BC0-C2D62E0BF98D}" presName="extraNode" presStyleLbl="node1" presStyleIdx="0" presStyleCnt="7"/>
      <dgm:spPr/>
    </dgm:pt>
    <dgm:pt modelId="{38213708-66F1-42F5-A981-6C99464F5AF9}" type="pres">
      <dgm:prSet presAssocID="{24D53619-6234-4DCA-9BC0-C2D62E0BF98D}" presName="dstNode" presStyleLbl="node1" presStyleIdx="0" presStyleCnt="7"/>
      <dgm:spPr/>
    </dgm:pt>
    <dgm:pt modelId="{06CFB88C-44D9-43CE-814B-80E853D42378}" type="pres">
      <dgm:prSet presAssocID="{B6178B14-EC73-401B-B56A-44351020C49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218A-4774-43F7-8C9E-D10B45037610}" type="pres">
      <dgm:prSet presAssocID="{B6178B14-EC73-401B-B56A-44351020C49A}" presName="accent_1" presStyleCnt="0"/>
      <dgm:spPr/>
    </dgm:pt>
    <dgm:pt modelId="{95D3C596-5796-4E34-AEFD-8C18BCA92816}" type="pres">
      <dgm:prSet presAssocID="{B6178B14-EC73-401B-B56A-44351020C49A}" presName="accentRepeatNode" presStyleLbl="solidFgAcc1" presStyleIdx="0" presStyleCnt="7"/>
      <dgm:spPr/>
    </dgm:pt>
    <dgm:pt modelId="{FE478F9C-6CA7-4121-8E99-AA0979B70D51}" type="pres">
      <dgm:prSet presAssocID="{7F222A49-E4AE-444D-918E-5C4FC82CF09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471A-F752-4ABE-AD48-8E7AA9A81603}" type="pres">
      <dgm:prSet presAssocID="{7F222A49-E4AE-444D-918E-5C4FC82CF091}" presName="accent_2" presStyleCnt="0"/>
      <dgm:spPr/>
    </dgm:pt>
    <dgm:pt modelId="{4A6131BE-46D4-42A9-8F4F-3E0E8DF9B94D}" type="pres">
      <dgm:prSet presAssocID="{7F222A49-E4AE-444D-918E-5C4FC82CF091}" presName="accentRepeatNode" presStyleLbl="solidFgAcc1" presStyleIdx="1" presStyleCnt="7"/>
      <dgm:spPr/>
    </dgm:pt>
    <dgm:pt modelId="{C960FB15-DA68-4901-9741-90479B79C480}" type="pres">
      <dgm:prSet presAssocID="{5B307B00-A069-4490-8FB5-31A1EC22C1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8557-108F-425A-8C5C-443EE0811632}" type="pres">
      <dgm:prSet presAssocID="{5B307B00-A069-4490-8FB5-31A1EC22C195}" presName="accent_3" presStyleCnt="0"/>
      <dgm:spPr/>
    </dgm:pt>
    <dgm:pt modelId="{203FCC3F-4B50-465F-A9D7-FDA7AE4C3C06}" type="pres">
      <dgm:prSet presAssocID="{5B307B00-A069-4490-8FB5-31A1EC22C195}" presName="accentRepeatNode" presStyleLbl="solidFgAcc1" presStyleIdx="2" presStyleCnt="7"/>
      <dgm:spPr/>
    </dgm:pt>
    <dgm:pt modelId="{F0CB48C8-AFD7-44CD-806C-1C157911F237}" type="pres">
      <dgm:prSet presAssocID="{FDF96AE0-0C05-4351-9BDA-719F732428A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A259-423E-4B2E-B32E-3BD847D34313}" type="pres">
      <dgm:prSet presAssocID="{FDF96AE0-0C05-4351-9BDA-719F732428A4}" presName="accent_4" presStyleCnt="0"/>
      <dgm:spPr/>
    </dgm:pt>
    <dgm:pt modelId="{FD400A7D-ECB5-488E-BD1C-7A78FABAC7CD}" type="pres">
      <dgm:prSet presAssocID="{FDF96AE0-0C05-4351-9BDA-719F732428A4}" presName="accentRepeatNode" presStyleLbl="solidFgAcc1" presStyleIdx="3" presStyleCnt="7"/>
      <dgm:spPr/>
    </dgm:pt>
    <dgm:pt modelId="{D666CA72-241B-4065-9246-074E0B2FA47A}" type="pres">
      <dgm:prSet presAssocID="{E5A83DA4-ED0A-4DEE-BE3D-AFE68B7C0E9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646B9-B324-4B7F-BFA0-1642491D8A4E}" type="pres">
      <dgm:prSet presAssocID="{E5A83DA4-ED0A-4DEE-BE3D-AFE68B7C0E9B}" presName="accent_5" presStyleCnt="0"/>
      <dgm:spPr/>
    </dgm:pt>
    <dgm:pt modelId="{1800B451-279A-4A68-93BF-627244A483D8}" type="pres">
      <dgm:prSet presAssocID="{E5A83DA4-ED0A-4DEE-BE3D-AFE68B7C0E9B}" presName="accentRepeatNode" presStyleLbl="solidFgAcc1" presStyleIdx="4" presStyleCnt="7"/>
      <dgm:spPr/>
    </dgm:pt>
    <dgm:pt modelId="{C898E1E6-86C6-4879-8065-26464BC66833}" type="pres">
      <dgm:prSet presAssocID="{327C0DF8-0817-4EF6-BD82-3D7A169D543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B919-5464-4F7D-8DE1-3B5D2881BEBD}" type="pres">
      <dgm:prSet presAssocID="{327C0DF8-0817-4EF6-BD82-3D7A169D5436}" presName="accent_6" presStyleCnt="0"/>
      <dgm:spPr/>
    </dgm:pt>
    <dgm:pt modelId="{FC4B1A88-20ED-4746-9BC6-9D9E0364563D}" type="pres">
      <dgm:prSet presAssocID="{327C0DF8-0817-4EF6-BD82-3D7A169D5436}" presName="accentRepeatNode" presStyleLbl="solidFgAcc1" presStyleIdx="5" presStyleCnt="7"/>
      <dgm:spPr/>
    </dgm:pt>
    <dgm:pt modelId="{5E961548-623D-468F-965D-3E76DD377B7D}" type="pres">
      <dgm:prSet presAssocID="{0EFAE1CB-5424-401A-BA98-44082F4ED2A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C17B9-1DD2-43BC-A2D9-967D01E78C50}" type="pres">
      <dgm:prSet presAssocID="{0EFAE1CB-5424-401A-BA98-44082F4ED2A7}" presName="accent_7" presStyleCnt="0"/>
      <dgm:spPr/>
    </dgm:pt>
    <dgm:pt modelId="{F7FF2EC4-969C-43B9-81B0-71E4B4501239}" type="pres">
      <dgm:prSet presAssocID="{0EFAE1CB-5424-401A-BA98-44082F4ED2A7}" presName="accentRepeatNode" presStyleLbl="solidFgAcc1" presStyleIdx="6" presStyleCnt="7"/>
      <dgm:spPr/>
    </dgm:pt>
  </dgm:ptLst>
  <dgm:cxnLst>
    <dgm:cxn modelId="{D4CF9610-2E72-466C-8442-640D1FCF2993}" srcId="{24D53619-6234-4DCA-9BC0-C2D62E0BF98D}" destId="{E5A83DA4-ED0A-4DEE-BE3D-AFE68B7C0E9B}" srcOrd="4" destOrd="0" parTransId="{A6AE1CCD-DAA5-4555-B09B-B15A82BFA127}" sibTransId="{87CEA5EE-669E-4F7B-ACC6-248DCBDBA8D7}"/>
    <dgm:cxn modelId="{913C6F42-E38D-4465-951F-338039B686A3}" srcId="{24D53619-6234-4DCA-9BC0-C2D62E0BF98D}" destId="{FDF96AE0-0C05-4351-9BDA-719F732428A4}" srcOrd="3" destOrd="0" parTransId="{6AFC7BCE-7CC4-439B-B597-E87ED6FC2574}" sibTransId="{422AFEF4-6347-499D-ACF9-FA85CE3572D7}"/>
    <dgm:cxn modelId="{C71D5F83-FF6C-4AB6-A7FF-1E860826E7ED}" type="presOf" srcId="{B6178B14-EC73-401B-B56A-44351020C49A}" destId="{06CFB88C-44D9-43CE-814B-80E853D42378}" srcOrd="0" destOrd="0" presId="urn:microsoft.com/office/officeart/2008/layout/VerticalCurvedList"/>
    <dgm:cxn modelId="{5232DE77-B88A-4647-A57F-7D38BD364D4D}" type="presOf" srcId="{327C0DF8-0817-4EF6-BD82-3D7A169D5436}" destId="{C898E1E6-86C6-4879-8065-26464BC66833}" srcOrd="0" destOrd="0" presId="urn:microsoft.com/office/officeart/2008/layout/VerticalCurvedList"/>
    <dgm:cxn modelId="{86C05C97-C94B-436E-9519-F7214694B831}" type="presOf" srcId="{0EFAE1CB-5424-401A-BA98-44082F4ED2A7}" destId="{5E961548-623D-468F-965D-3E76DD377B7D}" srcOrd="0" destOrd="0" presId="urn:microsoft.com/office/officeart/2008/layout/VerticalCurvedList"/>
    <dgm:cxn modelId="{8352EF59-FC3A-4D8B-9292-6E80B630C3B8}" srcId="{24D53619-6234-4DCA-9BC0-C2D62E0BF98D}" destId="{B6178B14-EC73-401B-B56A-44351020C49A}" srcOrd="0" destOrd="0" parTransId="{41555228-58C2-4189-9A7F-3BE68AAEB255}" sibTransId="{B3F2EA7A-3DDB-4B2E-B3C0-CFF8D9E402E1}"/>
    <dgm:cxn modelId="{55638634-FFA8-4F4C-B3E3-D2F021335DCF}" srcId="{24D53619-6234-4DCA-9BC0-C2D62E0BF98D}" destId="{5B307B00-A069-4490-8FB5-31A1EC22C195}" srcOrd="2" destOrd="0" parTransId="{7AD9A10A-0247-4FC4-AD30-8CE47F96B668}" sibTransId="{DB8B700C-7253-4103-836D-B94A8F087EB0}"/>
    <dgm:cxn modelId="{67934944-F105-42FA-ADB9-12B9BF9AFD83}" srcId="{24D53619-6234-4DCA-9BC0-C2D62E0BF98D}" destId="{2786FC15-B1A8-4983-B256-38784F5E3EBA}" srcOrd="10" destOrd="0" parTransId="{B6955689-369C-4BAC-84E4-924422C8A71F}" sibTransId="{6FB282C8-C6C1-40E9-883E-C3465A123E9C}"/>
    <dgm:cxn modelId="{94A87604-17DE-448E-8828-54E8E8F325D9}" srcId="{24D53619-6234-4DCA-9BC0-C2D62E0BF98D}" destId="{8541A552-E3E0-46F4-A0BD-8744F281D404}" srcOrd="7" destOrd="0" parTransId="{686927F6-EC24-4884-BDEF-44F19CCD7683}" sibTransId="{8958CD75-8F8C-44BA-92BA-4EAA57E81A57}"/>
    <dgm:cxn modelId="{47C68603-6458-441E-9B58-28D62AAB0D86}" type="presOf" srcId="{E5A83DA4-ED0A-4DEE-BE3D-AFE68B7C0E9B}" destId="{D666CA72-241B-4065-9246-074E0B2FA47A}" srcOrd="0" destOrd="0" presId="urn:microsoft.com/office/officeart/2008/layout/VerticalCurvedList"/>
    <dgm:cxn modelId="{EF6BEA95-7849-481F-9BF6-F1630AAF7C3F}" type="presOf" srcId="{5B307B00-A069-4490-8FB5-31A1EC22C195}" destId="{C960FB15-DA68-4901-9741-90479B79C480}" srcOrd="0" destOrd="0" presId="urn:microsoft.com/office/officeart/2008/layout/VerticalCurvedList"/>
    <dgm:cxn modelId="{5DB50C33-F965-4DE9-9BDF-59BBEA4CAF35}" type="presOf" srcId="{7F222A49-E4AE-444D-918E-5C4FC82CF091}" destId="{FE478F9C-6CA7-4121-8E99-AA0979B70D51}" srcOrd="0" destOrd="0" presId="urn:microsoft.com/office/officeart/2008/layout/VerticalCurvedList"/>
    <dgm:cxn modelId="{A0C82E76-7A7F-4FB4-BF17-D6FB0BB995EC}" type="presOf" srcId="{B3F2EA7A-3DDB-4B2E-B3C0-CFF8D9E402E1}" destId="{9AC836F4-8EF6-4329-8855-82E5EDEAADE2}" srcOrd="0" destOrd="0" presId="urn:microsoft.com/office/officeart/2008/layout/VerticalCurvedList"/>
    <dgm:cxn modelId="{E1BDD808-EC17-4AFD-A4D6-46E27F5DCC86}" srcId="{24D53619-6234-4DCA-9BC0-C2D62E0BF98D}" destId="{03848EBD-ABFB-4281-A32E-3E1B2BF17CD3}" srcOrd="9" destOrd="0" parTransId="{A738F647-8BAD-4670-8CED-EDB0586B0ADA}" sibTransId="{99CAA0F2-47A6-429D-AA55-DAF7C80E03B8}"/>
    <dgm:cxn modelId="{A90BE1D4-DD5F-442E-B314-7618AE561B87}" srcId="{24D53619-6234-4DCA-9BC0-C2D62E0BF98D}" destId="{EB3D2B7D-92BB-410D-8DB3-8E3EC876601C}" srcOrd="8" destOrd="0" parTransId="{A0F2FCE3-1B97-4426-93EA-9E135950B971}" sibTransId="{08A5A7F1-0466-4930-A492-3EDA4D5694C6}"/>
    <dgm:cxn modelId="{D7BF207B-89E2-45E2-AB59-FB176D04C752}" type="presOf" srcId="{FDF96AE0-0C05-4351-9BDA-719F732428A4}" destId="{F0CB48C8-AFD7-44CD-806C-1C157911F237}" srcOrd="0" destOrd="0" presId="urn:microsoft.com/office/officeart/2008/layout/VerticalCurvedList"/>
    <dgm:cxn modelId="{44CCD222-2C6A-45B6-8BEB-69064F5434B6}" srcId="{24D53619-6234-4DCA-9BC0-C2D62E0BF98D}" destId="{0EFAE1CB-5424-401A-BA98-44082F4ED2A7}" srcOrd="6" destOrd="0" parTransId="{3696F0B9-EA9E-4EDB-84F8-CAB103D4D0CD}" sibTransId="{8EAF67C5-18C8-4681-9DAE-2C1513771204}"/>
    <dgm:cxn modelId="{BBC9C17A-8114-48BA-B381-2A3EF805B844}" srcId="{24D53619-6234-4DCA-9BC0-C2D62E0BF98D}" destId="{7F222A49-E4AE-444D-918E-5C4FC82CF091}" srcOrd="1" destOrd="0" parTransId="{E48608E9-1BF5-4CC8-9A8D-E123D12A0978}" sibTransId="{23379CD6-4E9A-47EB-8D21-B089E60EC5E5}"/>
    <dgm:cxn modelId="{26510D6E-2B67-48E5-A4DE-1DE9A648A4D0}" srcId="{24D53619-6234-4DCA-9BC0-C2D62E0BF98D}" destId="{327C0DF8-0817-4EF6-BD82-3D7A169D5436}" srcOrd="5" destOrd="0" parTransId="{DDA7400D-9330-44F1-8E6A-70D69C8DED97}" sibTransId="{6C30DD03-9651-4C5E-84E1-227DCDD5CB3D}"/>
    <dgm:cxn modelId="{1587D5DD-7761-4D28-B8EF-547DDE3C8799}" type="presOf" srcId="{24D53619-6234-4DCA-9BC0-C2D62E0BF98D}" destId="{77DA8BCA-8E87-48C3-A337-955FE72203E2}" srcOrd="0" destOrd="0" presId="urn:microsoft.com/office/officeart/2008/layout/VerticalCurvedList"/>
    <dgm:cxn modelId="{4D48CB75-D344-493C-9441-C824E9B1ED4E}" type="presParOf" srcId="{77DA8BCA-8E87-48C3-A337-955FE72203E2}" destId="{043FFDE9-818A-4ECB-9887-07AC5CBD2D52}" srcOrd="0" destOrd="0" presId="urn:microsoft.com/office/officeart/2008/layout/VerticalCurvedList"/>
    <dgm:cxn modelId="{B6782DB0-D38C-4500-A334-9EB1479F639C}" type="presParOf" srcId="{043FFDE9-818A-4ECB-9887-07AC5CBD2D52}" destId="{417FCDCA-7584-4CD5-BBB5-9B8597DA310D}" srcOrd="0" destOrd="0" presId="urn:microsoft.com/office/officeart/2008/layout/VerticalCurvedList"/>
    <dgm:cxn modelId="{F8E9A85A-EA1C-4343-8123-C003D4CD94F9}" type="presParOf" srcId="{417FCDCA-7584-4CD5-BBB5-9B8597DA310D}" destId="{D1F2E568-AF12-46CF-9E3F-E9B0C45E4780}" srcOrd="0" destOrd="0" presId="urn:microsoft.com/office/officeart/2008/layout/VerticalCurvedList"/>
    <dgm:cxn modelId="{EA7B8AA0-513A-4174-82B0-B2E7C4A47BA8}" type="presParOf" srcId="{417FCDCA-7584-4CD5-BBB5-9B8597DA310D}" destId="{9AC836F4-8EF6-4329-8855-82E5EDEAADE2}" srcOrd="1" destOrd="0" presId="urn:microsoft.com/office/officeart/2008/layout/VerticalCurvedList"/>
    <dgm:cxn modelId="{9F0BC4CF-0E43-4E86-984F-04471FD2F1DA}" type="presParOf" srcId="{417FCDCA-7584-4CD5-BBB5-9B8597DA310D}" destId="{61FAF81C-FCE0-42FB-8AE1-4F628103693B}" srcOrd="2" destOrd="0" presId="urn:microsoft.com/office/officeart/2008/layout/VerticalCurvedList"/>
    <dgm:cxn modelId="{C13D3A2F-22DE-4481-8DF4-E490EE6F758E}" type="presParOf" srcId="{417FCDCA-7584-4CD5-BBB5-9B8597DA310D}" destId="{38213708-66F1-42F5-A981-6C99464F5AF9}" srcOrd="3" destOrd="0" presId="urn:microsoft.com/office/officeart/2008/layout/VerticalCurvedList"/>
    <dgm:cxn modelId="{47E6867C-6AF7-45D5-8E46-0274F5E3CAC4}" type="presParOf" srcId="{043FFDE9-818A-4ECB-9887-07AC5CBD2D52}" destId="{06CFB88C-44D9-43CE-814B-80E853D42378}" srcOrd="1" destOrd="0" presId="urn:microsoft.com/office/officeart/2008/layout/VerticalCurvedList"/>
    <dgm:cxn modelId="{B405A6F5-5260-479A-B12E-802F1929D2F4}" type="presParOf" srcId="{043FFDE9-818A-4ECB-9887-07AC5CBD2D52}" destId="{5D34218A-4774-43F7-8C9E-D10B45037610}" srcOrd="2" destOrd="0" presId="urn:microsoft.com/office/officeart/2008/layout/VerticalCurvedList"/>
    <dgm:cxn modelId="{344BEF45-19C3-4824-BB90-B62A0B9C5429}" type="presParOf" srcId="{5D34218A-4774-43F7-8C9E-D10B45037610}" destId="{95D3C596-5796-4E34-AEFD-8C18BCA92816}" srcOrd="0" destOrd="0" presId="urn:microsoft.com/office/officeart/2008/layout/VerticalCurvedList"/>
    <dgm:cxn modelId="{554DC8CC-9D9D-40FE-97A8-2929576A3D47}" type="presParOf" srcId="{043FFDE9-818A-4ECB-9887-07AC5CBD2D52}" destId="{FE478F9C-6CA7-4121-8E99-AA0979B70D51}" srcOrd="3" destOrd="0" presId="urn:microsoft.com/office/officeart/2008/layout/VerticalCurvedList"/>
    <dgm:cxn modelId="{7C392D2C-3458-423B-A38E-849DACDF275C}" type="presParOf" srcId="{043FFDE9-818A-4ECB-9887-07AC5CBD2D52}" destId="{C1BA471A-F752-4ABE-AD48-8E7AA9A81603}" srcOrd="4" destOrd="0" presId="urn:microsoft.com/office/officeart/2008/layout/VerticalCurvedList"/>
    <dgm:cxn modelId="{0CB29207-05CC-4D47-85C1-402B6604CEA3}" type="presParOf" srcId="{C1BA471A-F752-4ABE-AD48-8E7AA9A81603}" destId="{4A6131BE-46D4-42A9-8F4F-3E0E8DF9B94D}" srcOrd="0" destOrd="0" presId="urn:microsoft.com/office/officeart/2008/layout/VerticalCurvedList"/>
    <dgm:cxn modelId="{400EEA19-1546-4F19-9946-ED1BFDF30559}" type="presParOf" srcId="{043FFDE9-818A-4ECB-9887-07AC5CBD2D52}" destId="{C960FB15-DA68-4901-9741-90479B79C480}" srcOrd="5" destOrd="0" presId="urn:microsoft.com/office/officeart/2008/layout/VerticalCurvedList"/>
    <dgm:cxn modelId="{E3F35F4F-C337-4B4C-A379-42D4BD4ED906}" type="presParOf" srcId="{043FFDE9-818A-4ECB-9887-07AC5CBD2D52}" destId="{B8AB8557-108F-425A-8C5C-443EE0811632}" srcOrd="6" destOrd="0" presId="urn:microsoft.com/office/officeart/2008/layout/VerticalCurvedList"/>
    <dgm:cxn modelId="{C8D0FCC6-159F-4CC0-B4C8-5043C5A87EC5}" type="presParOf" srcId="{B8AB8557-108F-425A-8C5C-443EE0811632}" destId="{203FCC3F-4B50-465F-A9D7-FDA7AE4C3C06}" srcOrd="0" destOrd="0" presId="urn:microsoft.com/office/officeart/2008/layout/VerticalCurvedList"/>
    <dgm:cxn modelId="{A2972756-0DCD-4A88-A5B2-7F59595B2655}" type="presParOf" srcId="{043FFDE9-818A-4ECB-9887-07AC5CBD2D52}" destId="{F0CB48C8-AFD7-44CD-806C-1C157911F237}" srcOrd="7" destOrd="0" presId="urn:microsoft.com/office/officeart/2008/layout/VerticalCurvedList"/>
    <dgm:cxn modelId="{C32A54E3-01DF-4F15-8A9F-1B14FED96A63}" type="presParOf" srcId="{043FFDE9-818A-4ECB-9887-07AC5CBD2D52}" destId="{785AA259-423E-4B2E-B32E-3BD847D34313}" srcOrd="8" destOrd="0" presId="urn:microsoft.com/office/officeart/2008/layout/VerticalCurvedList"/>
    <dgm:cxn modelId="{6CFA9EFA-8009-46B4-966D-902AA0D77B1F}" type="presParOf" srcId="{785AA259-423E-4B2E-B32E-3BD847D34313}" destId="{FD400A7D-ECB5-488E-BD1C-7A78FABAC7CD}" srcOrd="0" destOrd="0" presId="urn:microsoft.com/office/officeart/2008/layout/VerticalCurvedList"/>
    <dgm:cxn modelId="{941D42BD-F961-4C61-8C35-8FC696CF377B}" type="presParOf" srcId="{043FFDE9-818A-4ECB-9887-07AC5CBD2D52}" destId="{D666CA72-241B-4065-9246-074E0B2FA47A}" srcOrd="9" destOrd="0" presId="urn:microsoft.com/office/officeart/2008/layout/VerticalCurvedList"/>
    <dgm:cxn modelId="{54E47847-2B27-4FF1-AD3E-205ABF589776}" type="presParOf" srcId="{043FFDE9-818A-4ECB-9887-07AC5CBD2D52}" destId="{F1E646B9-B324-4B7F-BFA0-1642491D8A4E}" srcOrd="10" destOrd="0" presId="urn:microsoft.com/office/officeart/2008/layout/VerticalCurvedList"/>
    <dgm:cxn modelId="{299D8380-39A8-4003-BC6A-45317A6DA212}" type="presParOf" srcId="{F1E646B9-B324-4B7F-BFA0-1642491D8A4E}" destId="{1800B451-279A-4A68-93BF-627244A483D8}" srcOrd="0" destOrd="0" presId="urn:microsoft.com/office/officeart/2008/layout/VerticalCurvedList"/>
    <dgm:cxn modelId="{B811F2C3-7EE0-4185-8849-BBE0C7947971}" type="presParOf" srcId="{043FFDE9-818A-4ECB-9887-07AC5CBD2D52}" destId="{C898E1E6-86C6-4879-8065-26464BC66833}" srcOrd="11" destOrd="0" presId="urn:microsoft.com/office/officeart/2008/layout/VerticalCurvedList"/>
    <dgm:cxn modelId="{30E75F92-90DF-4AE5-923D-2ACD924618A8}" type="presParOf" srcId="{043FFDE9-818A-4ECB-9887-07AC5CBD2D52}" destId="{3111B919-5464-4F7D-8DE1-3B5D2881BEBD}" srcOrd="12" destOrd="0" presId="urn:microsoft.com/office/officeart/2008/layout/VerticalCurvedList"/>
    <dgm:cxn modelId="{206AA956-F118-45B2-8187-3E66211686A5}" type="presParOf" srcId="{3111B919-5464-4F7D-8DE1-3B5D2881BEBD}" destId="{FC4B1A88-20ED-4746-9BC6-9D9E0364563D}" srcOrd="0" destOrd="0" presId="urn:microsoft.com/office/officeart/2008/layout/VerticalCurvedList"/>
    <dgm:cxn modelId="{932D567F-5EB2-4EBC-B74C-1C4259F2A9E5}" type="presParOf" srcId="{043FFDE9-818A-4ECB-9887-07AC5CBD2D52}" destId="{5E961548-623D-468F-965D-3E76DD377B7D}" srcOrd="13" destOrd="0" presId="urn:microsoft.com/office/officeart/2008/layout/VerticalCurvedList"/>
    <dgm:cxn modelId="{938C5710-A449-47EA-962D-3ED2047D9D46}" type="presParOf" srcId="{043FFDE9-818A-4ECB-9887-07AC5CBD2D52}" destId="{12EC17B9-1DD2-43BC-A2D9-967D01E78C50}" srcOrd="14" destOrd="0" presId="urn:microsoft.com/office/officeart/2008/layout/VerticalCurvedList"/>
    <dgm:cxn modelId="{3AF30AC8-EF82-41F3-9101-3EF517C149BD}" type="presParOf" srcId="{12EC17B9-1DD2-43BC-A2D9-967D01E78C50}" destId="{F7FF2EC4-969C-43B9-81B0-71E4B45012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678CFE-8212-4948-BB21-919F5591DF1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2879BB-D878-4243-BD5C-B2FE5E9777AC}">
      <dgm:prSet custT="1"/>
      <dgm:spPr/>
      <dgm:t>
        <a:bodyPr/>
        <a:lstStyle/>
        <a:p>
          <a:pPr rtl="0"/>
          <a:r>
            <a:rPr lang="ru-RU" sz="1600" dirty="0" smtClean="0"/>
            <a:t>Создание правовой основы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</a:t>
          </a:r>
          <a:endParaRPr lang="ru-RU" sz="1600" dirty="0"/>
        </a:p>
      </dgm:t>
    </dgm:pt>
    <dgm:pt modelId="{D4FE2D4E-706F-4F34-8F92-D49D975F9E5D}" type="parTrans" cxnId="{176B8758-7794-484A-81FA-0032B4AEC310}">
      <dgm:prSet/>
      <dgm:spPr/>
      <dgm:t>
        <a:bodyPr/>
        <a:lstStyle/>
        <a:p>
          <a:endParaRPr lang="ru-RU" sz="1600"/>
        </a:p>
      </dgm:t>
    </dgm:pt>
    <dgm:pt modelId="{E4C5AC95-EF7B-495B-8532-31F16CE668AE}" type="sibTrans" cxnId="{176B8758-7794-484A-81FA-0032B4AEC310}">
      <dgm:prSet custT="1"/>
      <dgm:spPr/>
      <dgm:t>
        <a:bodyPr/>
        <a:lstStyle/>
        <a:p>
          <a:endParaRPr lang="ru-RU" sz="1600"/>
        </a:p>
      </dgm:t>
    </dgm:pt>
    <dgm:pt modelId="{BE9582C8-1FE6-4B4F-BDD9-6B647F7FDC64}">
      <dgm:prSet custT="1"/>
      <dgm:spPr/>
      <dgm:t>
        <a:bodyPr/>
        <a:lstStyle/>
        <a:p>
          <a:pPr rtl="0"/>
          <a:r>
            <a:rPr lang="ru-RU" sz="1600" smtClean="0"/>
            <a:t>Создание административной структуры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</a:t>
          </a:r>
          <a:endParaRPr lang="ru-RU" sz="1600"/>
        </a:p>
      </dgm:t>
    </dgm:pt>
    <dgm:pt modelId="{891940C7-FA04-4E42-9DC6-3C995090962B}" type="parTrans" cxnId="{CB87D64A-EB22-498E-BA47-C7E9EE5C53F5}">
      <dgm:prSet/>
      <dgm:spPr/>
      <dgm:t>
        <a:bodyPr/>
        <a:lstStyle/>
        <a:p>
          <a:endParaRPr lang="ru-RU" sz="1600"/>
        </a:p>
      </dgm:t>
    </dgm:pt>
    <dgm:pt modelId="{6EF479DA-1E31-4D98-87CF-CEB13367CADD}" type="sibTrans" cxnId="{CB87D64A-EB22-498E-BA47-C7E9EE5C53F5}">
      <dgm:prSet custT="1"/>
      <dgm:spPr/>
      <dgm:t>
        <a:bodyPr/>
        <a:lstStyle/>
        <a:p>
          <a:endParaRPr lang="ru-RU" sz="1600"/>
        </a:p>
      </dgm:t>
    </dgm:pt>
    <dgm:pt modelId="{1C405753-B611-4A18-B604-F34F2B1E9E73}">
      <dgm:prSet custT="1"/>
      <dgm:spPr/>
      <dgm:t>
        <a:bodyPr/>
        <a:lstStyle/>
        <a:p>
          <a:pPr rtl="0"/>
          <a:r>
            <a:rPr lang="ru-RU" sz="1600" smtClean="0"/>
            <a:t>Формирование базы нормативных правовых и нормативно-технических документов государств – участников СНГ</a:t>
          </a:r>
          <a:endParaRPr lang="ru-RU" sz="1600"/>
        </a:p>
      </dgm:t>
    </dgm:pt>
    <dgm:pt modelId="{DA1C9D6A-6327-4E0C-A422-0468B3E09A30}" type="parTrans" cxnId="{9AA8009E-AF94-433A-A6F2-A3AC6B15B8DC}">
      <dgm:prSet/>
      <dgm:spPr/>
      <dgm:t>
        <a:bodyPr/>
        <a:lstStyle/>
        <a:p>
          <a:endParaRPr lang="ru-RU" sz="1600"/>
        </a:p>
      </dgm:t>
    </dgm:pt>
    <dgm:pt modelId="{36CAA173-1722-4AB9-96E0-64B30049C297}" type="sibTrans" cxnId="{9AA8009E-AF94-433A-A6F2-A3AC6B15B8DC}">
      <dgm:prSet custT="1"/>
      <dgm:spPr/>
      <dgm:t>
        <a:bodyPr/>
        <a:lstStyle/>
        <a:p>
          <a:endParaRPr lang="ru-RU" sz="1600"/>
        </a:p>
      </dgm:t>
    </dgm:pt>
    <dgm:pt modelId="{5BCDBD68-E027-4480-9DD3-EEDA2E8904A3}">
      <dgm:prSet custT="1"/>
      <dgm:spPr/>
      <dgm:t>
        <a:bodyPr/>
        <a:lstStyle/>
        <a:p>
          <a:pPr rtl="0"/>
          <a:r>
            <a:rPr lang="ru-RU" sz="1600" dirty="0" smtClean="0"/>
            <a:t>Обеспечение доступа к базе нормативных правовых и нормативно-технических документов государств – участников СНГ</a:t>
          </a:r>
          <a:endParaRPr lang="ru-RU" sz="1600" dirty="0"/>
        </a:p>
      </dgm:t>
    </dgm:pt>
    <dgm:pt modelId="{5A9B072D-D0C4-4EC4-90EC-1BE7102829B4}" type="parTrans" cxnId="{5FA1819B-D90D-4E06-A97B-2ADE44D6C9D8}">
      <dgm:prSet/>
      <dgm:spPr/>
      <dgm:t>
        <a:bodyPr/>
        <a:lstStyle/>
        <a:p>
          <a:endParaRPr lang="ru-RU" sz="1600"/>
        </a:p>
      </dgm:t>
    </dgm:pt>
    <dgm:pt modelId="{174AD401-3518-451D-911A-4A6CF2506DA8}" type="sibTrans" cxnId="{5FA1819B-D90D-4E06-A97B-2ADE44D6C9D8}">
      <dgm:prSet/>
      <dgm:spPr/>
      <dgm:t>
        <a:bodyPr/>
        <a:lstStyle/>
        <a:p>
          <a:endParaRPr lang="ru-RU" sz="1600"/>
        </a:p>
      </dgm:t>
    </dgm:pt>
    <dgm:pt modelId="{2915DC8F-6D42-4DA3-B830-2AAB84A958A0}" type="pres">
      <dgm:prSet presAssocID="{9E678CFE-8212-4948-BB21-919F5591DF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60A99-A057-43F9-B096-8C6BB5A1B6AF}" type="pres">
      <dgm:prSet presAssocID="{9E678CFE-8212-4948-BB21-919F5591DF1C}" presName="dummyMaxCanvas" presStyleCnt="0">
        <dgm:presLayoutVars/>
      </dgm:prSet>
      <dgm:spPr/>
    </dgm:pt>
    <dgm:pt modelId="{2D01DE65-8305-47D4-84CD-6FD370DF0C23}" type="pres">
      <dgm:prSet presAssocID="{9E678CFE-8212-4948-BB21-919F5591DF1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467F4-A839-4F75-B087-09D891E06223}" type="pres">
      <dgm:prSet presAssocID="{9E678CFE-8212-4948-BB21-919F5591DF1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F986-6391-4030-9723-D2973939301A}" type="pres">
      <dgm:prSet presAssocID="{9E678CFE-8212-4948-BB21-919F5591DF1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37406-5F41-4671-9BF2-813CED6F235E}" type="pres">
      <dgm:prSet presAssocID="{9E678CFE-8212-4948-BB21-919F5591DF1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D613-7BFB-4A14-ACB6-79C9592FCB09}" type="pres">
      <dgm:prSet presAssocID="{9E678CFE-8212-4948-BB21-919F5591DF1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6AA4D-B6B5-4CEA-9B8F-A1618DDA9C9B}" type="pres">
      <dgm:prSet presAssocID="{9E678CFE-8212-4948-BB21-919F5591DF1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0BF3-A2C6-4A3B-992C-A7016006C219}" type="pres">
      <dgm:prSet presAssocID="{9E678CFE-8212-4948-BB21-919F5591DF1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FB3C-10E9-4735-8522-739D3779DD0B}" type="pres">
      <dgm:prSet presAssocID="{9E678CFE-8212-4948-BB21-919F5591DF1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4BBB3-980F-41D4-861C-92E9A4B444B0}" type="pres">
      <dgm:prSet presAssocID="{9E678CFE-8212-4948-BB21-919F5591DF1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1FFF-CF9B-4C72-84BE-6EFA5A059107}" type="pres">
      <dgm:prSet presAssocID="{9E678CFE-8212-4948-BB21-919F5591DF1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5B98-EB33-4BA5-916F-833CB006B0F9}" type="pres">
      <dgm:prSet presAssocID="{9E678CFE-8212-4948-BB21-919F5591DF1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EE8E9-D6A3-43B3-B21E-E8AE3FEB16F4}" type="presOf" srcId="{AD2879BB-D878-4243-BD5C-B2FE5E9777AC}" destId="{6C8AFB3C-10E9-4735-8522-739D3779DD0B}" srcOrd="1" destOrd="0" presId="urn:microsoft.com/office/officeart/2005/8/layout/vProcess5"/>
    <dgm:cxn modelId="{2340C5A5-1E71-4820-886D-8B8F119E4B54}" type="presOf" srcId="{5BCDBD68-E027-4480-9DD3-EEDA2E8904A3}" destId="{546B5B98-EB33-4BA5-916F-833CB006B0F9}" srcOrd="1" destOrd="0" presId="urn:microsoft.com/office/officeart/2005/8/layout/vProcess5"/>
    <dgm:cxn modelId="{61EACE59-E9F6-47C5-98BA-58946F78640C}" type="presOf" srcId="{9E678CFE-8212-4948-BB21-919F5591DF1C}" destId="{2915DC8F-6D42-4DA3-B830-2AAB84A958A0}" srcOrd="0" destOrd="0" presId="urn:microsoft.com/office/officeart/2005/8/layout/vProcess5"/>
    <dgm:cxn modelId="{4C840C1C-CD52-4490-A6B0-69F9D3B7B28A}" type="presOf" srcId="{AD2879BB-D878-4243-BD5C-B2FE5E9777AC}" destId="{2D01DE65-8305-47D4-84CD-6FD370DF0C23}" srcOrd="0" destOrd="0" presId="urn:microsoft.com/office/officeart/2005/8/layout/vProcess5"/>
    <dgm:cxn modelId="{54B0444B-CE2C-4142-A238-0DC22B272BC6}" type="presOf" srcId="{1C405753-B611-4A18-B604-F34F2B1E9E73}" destId="{12071FFF-CF9B-4C72-84BE-6EFA5A059107}" srcOrd="1" destOrd="0" presId="urn:microsoft.com/office/officeart/2005/8/layout/vProcess5"/>
    <dgm:cxn modelId="{138FD79B-6E63-405E-8C99-D250CA97F2EF}" type="presOf" srcId="{1C405753-B611-4A18-B604-F34F2B1E9E73}" destId="{CDF9F986-6391-4030-9723-D2973939301A}" srcOrd="0" destOrd="0" presId="urn:microsoft.com/office/officeart/2005/8/layout/vProcess5"/>
    <dgm:cxn modelId="{176B8758-7794-484A-81FA-0032B4AEC310}" srcId="{9E678CFE-8212-4948-BB21-919F5591DF1C}" destId="{AD2879BB-D878-4243-BD5C-B2FE5E9777AC}" srcOrd="0" destOrd="0" parTransId="{D4FE2D4E-706F-4F34-8F92-D49D975F9E5D}" sibTransId="{E4C5AC95-EF7B-495B-8532-31F16CE668AE}"/>
    <dgm:cxn modelId="{ACD78C56-63FE-429E-B351-CEC882C2C0AD}" type="presOf" srcId="{E4C5AC95-EF7B-495B-8532-31F16CE668AE}" destId="{E4EED613-7BFB-4A14-ACB6-79C9592FCB09}" srcOrd="0" destOrd="0" presId="urn:microsoft.com/office/officeart/2005/8/layout/vProcess5"/>
    <dgm:cxn modelId="{D43D67AF-748B-4C4D-910E-6D657B451ACD}" type="presOf" srcId="{6EF479DA-1E31-4D98-87CF-CEB13367CADD}" destId="{C2C6AA4D-B6B5-4CEA-9B8F-A1618DDA9C9B}" srcOrd="0" destOrd="0" presId="urn:microsoft.com/office/officeart/2005/8/layout/vProcess5"/>
    <dgm:cxn modelId="{CB87D64A-EB22-498E-BA47-C7E9EE5C53F5}" srcId="{9E678CFE-8212-4948-BB21-919F5591DF1C}" destId="{BE9582C8-1FE6-4B4F-BDD9-6B647F7FDC64}" srcOrd="1" destOrd="0" parTransId="{891940C7-FA04-4E42-9DC6-3C995090962B}" sibTransId="{6EF479DA-1E31-4D98-87CF-CEB13367CADD}"/>
    <dgm:cxn modelId="{427D79D0-8C58-4EB1-8828-5D770A84771C}" type="presOf" srcId="{36CAA173-1722-4AB9-96E0-64B30049C297}" destId="{462D0BF3-A2C6-4A3B-992C-A7016006C219}" srcOrd="0" destOrd="0" presId="urn:microsoft.com/office/officeart/2005/8/layout/vProcess5"/>
    <dgm:cxn modelId="{9AA8009E-AF94-433A-A6F2-A3AC6B15B8DC}" srcId="{9E678CFE-8212-4948-BB21-919F5591DF1C}" destId="{1C405753-B611-4A18-B604-F34F2B1E9E73}" srcOrd="2" destOrd="0" parTransId="{DA1C9D6A-6327-4E0C-A422-0468B3E09A30}" sibTransId="{36CAA173-1722-4AB9-96E0-64B30049C297}"/>
    <dgm:cxn modelId="{1C5FBBFA-2E37-434F-91E2-D19C4EB8F3AA}" type="presOf" srcId="{5BCDBD68-E027-4480-9DD3-EEDA2E8904A3}" destId="{F0537406-5F41-4671-9BF2-813CED6F235E}" srcOrd="0" destOrd="0" presId="urn:microsoft.com/office/officeart/2005/8/layout/vProcess5"/>
    <dgm:cxn modelId="{CD0EF603-DB8C-478B-A331-F0F99A3C1AF2}" type="presOf" srcId="{BE9582C8-1FE6-4B4F-BDD9-6B647F7FDC64}" destId="{971467F4-A839-4F75-B087-09D891E06223}" srcOrd="0" destOrd="0" presId="urn:microsoft.com/office/officeart/2005/8/layout/vProcess5"/>
    <dgm:cxn modelId="{5FA1819B-D90D-4E06-A97B-2ADE44D6C9D8}" srcId="{9E678CFE-8212-4948-BB21-919F5591DF1C}" destId="{5BCDBD68-E027-4480-9DD3-EEDA2E8904A3}" srcOrd="3" destOrd="0" parTransId="{5A9B072D-D0C4-4EC4-90EC-1BE7102829B4}" sibTransId="{174AD401-3518-451D-911A-4A6CF2506DA8}"/>
    <dgm:cxn modelId="{4BFE499F-4666-4B51-926D-AAC7E8BCFD9E}" type="presOf" srcId="{BE9582C8-1FE6-4B4F-BDD9-6B647F7FDC64}" destId="{F034BBB3-980F-41D4-861C-92E9A4B444B0}" srcOrd="1" destOrd="0" presId="urn:microsoft.com/office/officeart/2005/8/layout/vProcess5"/>
    <dgm:cxn modelId="{224DAD81-5793-4A1A-A20F-D6F4DC99165A}" type="presParOf" srcId="{2915DC8F-6D42-4DA3-B830-2AAB84A958A0}" destId="{F5E60A99-A057-43F9-B096-8C6BB5A1B6AF}" srcOrd="0" destOrd="0" presId="urn:microsoft.com/office/officeart/2005/8/layout/vProcess5"/>
    <dgm:cxn modelId="{310D71BA-A8B4-4C0E-B548-A9E3A6C6131D}" type="presParOf" srcId="{2915DC8F-6D42-4DA3-B830-2AAB84A958A0}" destId="{2D01DE65-8305-47D4-84CD-6FD370DF0C23}" srcOrd="1" destOrd="0" presId="urn:microsoft.com/office/officeart/2005/8/layout/vProcess5"/>
    <dgm:cxn modelId="{260A7D65-D0B8-49B0-91F6-DF8DBEA83FAA}" type="presParOf" srcId="{2915DC8F-6D42-4DA3-B830-2AAB84A958A0}" destId="{971467F4-A839-4F75-B087-09D891E06223}" srcOrd="2" destOrd="0" presId="urn:microsoft.com/office/officeart/2005/8/layout/vProcess5"/>
    <dgm:cxn modelId="{940301DB-7F73-4591-B324-D794781E475E}" type="presParOf" srcId="{2915DC8F-6D42-4DA3-B830-2AAB84A958A0}" destId="{CDF9F986-6391-4030-9723-D2973939301A}" srcOrd="3" destOrd="0" presId="urn:microsoft.com/office/officeart/2005/8/layout/vProcess5"/>
    <dgm:cxn modelId="{C6AD4B4E-7C34-421C-8F09-48C89D5E031E}" type="presParOf" srcId="{2915DC8F-6D42-4DA3-B830-2AAB84A958A0}" destId="{F0537406-5F41-4671-9BF2-813CED6F235E}" srcOrd="4" destOrd="0" presId="urn:microsoft.com/office/officeart/2005/8/layout/vProcess5"/>
    <dgm:cxn modelId="{082B2CF8-8F3D-41F3-BA0F-63D4DDEE2C8B}" type="presParOf" srcId="{2915DC8F-6D42-4DA3-B830-2AAB84A958A0}" destId="{E4EED613-7BFB-4A14-ACB6-79C9592FCB09}" srcOrd="5" destOrd="0" presId="urn:microsoft.com/office/officeart/2005/8/layout/vProcess5"/>
    <dgm:cxn modelId="{F3D0B2EB-6158-4331-8CB9-31E72F161C3E}" type="presParOf" srcId="{2915DC8F-6D42-4DA3-B830-2AAB84A958A0}" destId="{C2C6AA4D-B6B5-4CEA-9B8F-A1618DDA9C9B}" srcOrd="6" destOrd="0" presId="urn:microsoft.com/office/officeart/2005/8/layout/vProcess5"/>
    <dgm:cxn modelId="{57072F59-91E7-489C-A42A-A622865900C6}" type="presParOf" srcId="{2915DC8F-6D42-4DA3-B830-2AAB84A958A0}" destId="{462D0BF3-A2C6-4A3B-992C-A7016006C219}" srcOrd="7" destOrd="0" presId="urn:microsoft.com/office/officeart/2005/8/layout/vProcess5"/>
    <dgm:cxn modelId="{1E4DCBD2-805F-410F-B13D-723F03C8BB3A}" type="presParOf" srcId="{2915DC8F-6D42-4DA3-B830-2AAB84A958A0}" destId="{6C8AFB3C-10E9-4735-8522-739D3779DD0B}" srcOrd="8" destOrd="0" presId="urn:microsoft.com/office/officeart/2005/8/layout/vProcess5"/>
    <dgm:cxn modelId="{A8B0E660-85F4-4831-B86C-69E196F7B4C4}" type="presParOf" srcId="{2915DC8F-6D42-4DA3-B830-2AAB84A958A0}" destId="{F034BBB3-980F-41D4-861C-92E9A4B444B0}" srcOrd="9" destOrd="0" presId="urn:microsoft.com/office/officeart/2005/8/layout/vProcess5"/>
    <dgm:cxn modelId="{67F89624-79BE-4531-AEEE-C6D8727B5C18}" type="presParOf" srcId="{2915DC8F-6D42-4DA3-B830-2AAB84A958A0}" destId="{12071FFF-CF9B-4C72-84BE-6EFA5A059107}" srcOrd="10" destOrd="0" presId="urn:microsoft.com/office/officeart/2005/8/layout/vProcess5"/>
    <dgm:cxn modelId="{0498ABB8-32D4-4E25-BCC3-C1999A8133D2}" type="presParOf" srcId="{2915DC8F-6D42-4DA3-B830-2AAB84A958A0}" destId="{546B5B98-EB33-4BA5-916F-833CB006B0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24BBDC-BE23-4DD1-BE4D-6156D5FBC1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4CEC33-63DC-497C-84F1-2A73E497DA65}">
      <dgm:prSet/>
      <dgm:spPr/>
      <dgm:t>
        <a:bodyPr/>
        <a:lstStyle/>
        <a:p>
          <a:pPr rtl="0"/>
          <a:r>
            <a:rPr lang="ru-RU" smtClean="0"/>
            <a:t>1. ОБЩИЕ ПОЛОЖЕНИЯ </a:t>
          </a:r>
          <a:endParaRPr lang="ru-RU"/>
        </a:p>
      </dgm:t>
    </dgm:pt>
    <dgm:pt modelId="{539ECD09-5A7D-4973-A520-BDDFFDDFC2A8}" type="parTrans" cxnId="{FC4A19D2-1420-4E7F-9E54-595CC83273BA}">
      <dgm:prSet/>
      <dgm:spPr/>
      <dgm:t>
        <a:bodyPr/>
        <a:lstStyle/>
        <a:p>
          <a:endParaRPr lang="ru-RU"/>
        </a:p>
      </dgm:t>
    </dgm:pt>
    <dgm:pt modelId="{BCFDF070-CDA3-4779-A34A-124940300C4B}" type="sibTrans" cxnId="{FC4A19D2-1420-4E7F-9E54-595CC83273BA}">
      <dgm:prSet/>
      <dgm:spPr/>
      <dgm:t>
        <a:bodyPr/>
        <a:lstStyle/>
        <a:p>
          <a:endParaRPr lang="ru-RU"/>
        </a:p>
      </dgm:t>
    </dgm:pt>
    <dgm:pt modelId="{507DD330-8C32-46F3-9F3C-E6134E4C2E6A}">
      <dgm:prSet/>
      <dgm:spPr/>
      <dgm:t>
        <a:bodyPr/>
        <a:lstStyle/>
        <a:p>
          <a:pPr rtl="0"/>
          <a:r>
            <a:rPr lang="ru-RU" smtClean="0"/>
            <a:t>2. ЦЕЛИ И ЗАДАЧИ РАБОЧЕЙ ГРУППЫ</a:t>
          </a:r>
          <a:endParaRPr lang="ru-RU"/>
        </a:p>
      </dgm:t>
    </dgm:pt>
    <dgm:pt modelId="{9DF1524D-5338-4C98-9ED3-DE4E992E2477}" type="parTrans" cxnId="{3C973EAA-FE90-47E3-A30E-F907306495BD}">
      <dgm:prSet/>
      <dgm:spPr/>
      <dgm:t>
        <a:bodyPr/>
        <a:lstStyle/>
        <a:p>
          <a:endParaRPr lang="ru-RU"/>
        </a:p>
      </dgm:t>
    </dgm:pt>
    <dgm:pt modelId="{5AF71231-C135-473C-9FA2-8A813AA65479}" type="sibTrans" cxnId="{3C973EAA-FE90-47E3-A30E-F907306495BD}">
      <dgm:prSet/>
      <dgm:spPr/>
      <dgm:t>
        <a:bodyPr/>
        <a:lstStyle/>
        <a:p>
          <a:endParaRPr lang="ru-RU"/>
        </a:p>
      </dgm:t>
    </dgm:pt>
    <dgm:pt modelId="{6518ED49-1E92-4249-938B-C6FEF3727313}">
      <dgm:prSet/>
      <dgm:spPr/>
      <dgm:t>
        <a:bodyPr/>
        <a:lstStyle/>
        <a:p>
          <a:pPr rtl="0"/>
          <a:r>
            <a:rPr lang="ru-RU" smtClean="0"/>
            <a:t>3. ФУНКЦИИ РАБОЧЕЙ ГРУППЫ</a:t>
          </a:r>
          <a:endParaRPr lang="ru-RU"/>
        </a:p>
      </dgm:t>
    </dgm:pt>
    <dgm:pt modelId="{AF42F058-E4F7-4A7E-BD9A-3048CD97C431}" type="parTrans" cxnId="{C4DA575E-C1E3-4565-B9CE-920134BC8C63}">
      <dgm:prSet/>
      <dgm:spPr/>
      <dgm:t>
        <a:bodyPr/>
        <a:lstStyle/>
        <a:p>
          <a:endParaRPr lang="ru-RU"/>
        </a:p>
      </dgm:t>
    </dgm:pt>
    <dgm:pt modelId="{3BEB96BB-CEF4-44C4-86ED-6B3E9A8EE76A}" type="sibTrans" cxnId="{C4DA575E-C1E3-4565-B9CE-920134BC8C63}">
      <dgm:prSet/>
      <dgm:spPr/>
      <dgm:t>
        <a:bodyPr/>
        <a:lstStyle/>
        <a:p>
          <a:endParaRPr lang="ru-RU"/>
        </a:p>
      </dgm:t>
    </dgm:pt>
    <dgm:pt modelId="{3A96EBEC-D819-44BC-A66F-8FE1AF463F7E}">
      <dgm:prSet/>
      <dgm:spPr/>
      <dgm:t>
        <a:bodyPr/>
        <a:lstStyle/>
        <a:p>
          <a:pPr rtl="0"/>
          <a:r>
            <a:rPr lang="ru-RU" smtClean="0"/>
            <a:t>4. СТРУКТУРА И ФОРМИРОВАНИЕ РАБОЧЕЙ ГРУППЫ</a:t>
          </a:r>
          <a:endParaRPr lang="ru-RU"/>
        </a:p>
      </dgm:t>
    </dgm:pt>
    <dgm:pt modelId="{E08E446F-BA6C-4EC7-BB75-AF18E3E8DE0D}" type="parTrans" cxnId="{EE28403E-1613-487B-AA39-545D77BBC57D}">
      <dgm:prSet/>
      <dgm:spPr/>
      <dgm:t>
        <a:bodyPr/>
        <a:lstStyle/>
        <a:p>
          <a:endParaRPr lang="ru-RU"/>
        </a:p>
      </dgm:t>
    </dgm:pt>
    <dgm:pt modelId="{ED8915A6-6268-40A0-84F3-2094BE33183E}" type="sibTrans" cxnId="{EE28403E-1613-487B-AA39-545D77BBC57D}">
      <dgm:prSet/>
      <dgm:spPr/>
      <dgm:t>
        <a:bodyPr/>
        <a:lstStyle/>
        <a:p>
          <a:endParaRPr lang="ru-RU"/>
        </a:p>
      </dgm:t>
    </dgm:pt>
    <dgm:pt modelId="{9F7223BC-1445-451F-B8A8-1E8A9162460F}">
      <dgm:prSet/>
      <dgm:spPr/>
      <dgm:t>
        <a:bodyPr/>
        <a:lstStyle/>
        <a:p>
          <a:pPr rtl="0"/>
          <a:r>
            <a:rPr lang="ru-RU" smtClean="0"/>
            <a:t>5. ПОЛНОМОЧИЯ РАБОЧЕЙ ГРУППЫ</a:t>
          </a:r>
          <a:endParaRPr lang="ru-RU"/>
        </a:p>
      </dgm:t>
    </dgm:pt>
    <dgm:pt modelId="{ACB8C2C8-7A3C-46E8-92DA-4AD22C5D9F1B}" type="parTrans" cxnId="{CAFDF425-D2F0-4A95-8482-B24C74F47311}">
      <dgm:prSet/>
      <dgm:spPr/>
      <dgm:t>
        <a:bodyPr/>
        <a:lstStyle/>
        <a:p>
          <a:endParaRPr lang="ru-RU"/>
        </a:p>
      </dgm:t>
    </dgm:pt>
    <dgm:pt modelId="{668B093A-C2B7-4BE1-84B5-2BD89D6A5D46}" type="sibTrans" cxnId="{CAFDF425-D2F0-4A95-8482-B24C74F47311}">
      <dgm:prSet/>
      <dgm:spPr/>
      <dgm:t>
        <a:bodyPr/>
        <a:lstStyle/>
        <a:p>
          <a:endParaRPr lang="ru-RU"/>
        </a:p>
      </dgm:t>
    </dgm:pt>
    <dgm:pt modelId="{D9ACE9F4-2CD8-4B45-A05F-58AA125C82C1}">
      <dgm:prSet/>
      <dgm:spPr/>
      <dgm:t>
        <a:bodyPr/>
        <a:lstStyle/>
        <a:p>
          <a:pPr rtl="0"/>
          <a:r>
            <a:rPr lang="ru-RU" smtClean="0"/>
            <a:t>6. ПОРЯДОК РАБОТЫ РАБОЧЕЙ ГРУППЫ</a:t>
          </a:r>
          <a:endParaRPr lang="ru-RU"/>
        </a:p>
      </dgm:t>
    </dgm:pt>
    <dgm:pt modelId="{3A7A0D07-368C-48AD-966B-A39002720E1C}" type="parTrans" cxnId="{C0674CDB-5FCA-4955-8455-331259CC7AD3}">
      <dgm:prSet/>
      <dgm:spPr/>
      <dgm:t>
        <a:bodyPr/>
        <a:lstStyle/>
        <a:p>
          <a:endParaRPr lang="ru-RU"/>
        </a:p>
      </dgm:t>
    </dgm:pt>
    <dgm:pt modelId="{B4EBC152-7D13-4F5E-9CE0-54270378CBCD}" type="sibTrans" cxnId="{C0674CDB-5FCA-4955-8455-331259CC7AD3}">
      <dgm:prSet/>
      <dgm:spPr/>
      <dgm:t>
        <a:bodyPr/>
        <a:lstStyle/>
        <a:p>
          <a:endParaRPr lang="ru-RU"/>
        </a:p>
      </dgm:t>
    </dgm:pt>
    <dgm:pt modelId="{525D3310-D64F-4A28-9650-322C7E944AAF}">
      <dgm:prSet/>
      <dgm:spPr/>
      <dgm:t>
        <a:bodyPr/>
        <a:lstStyle/>
        <a:p>
          <a:pPr rtl="0"/>
          <a:r>
            <a:rPr lang="ru-RU" smtClean="0"/>
            <a:t>7. ЗАКЛЮЧИТЕЛЬНЫЕ ПОЛОЖЕНИЯ</a:t>
          </a:r>
          <a:endParaRPr lang="ru-RU"/>
        </a:p>
      </dgm:t>
    </dgm:pt>
    <dgm:pt modelId="{F0A60159-FAEA-498E-8F1C-06C90EB4BD40}" type="parTrans" cxnId="{A40063A2-EC31-4C37-9F4F-2C182D8E631A}">
      <dgm:prSet/>
      <dgm:spPr/>
      <dgm:t>
        <a:bodyPr/>
        <a:lstStyle/>
        <a:p>
          <a:endParaRPr lang="ru-RU"/>
        </a:p>
      </dgm:t>
    </dgm:pt>
    <dgm:pt modelId="{0ED41C13-4841-44DF-B5A3-D17FE65D9F57}" type="sibTrans" cxnId="{A40063A2-EC31-4C37-9F4F-2C182D8E631A}">
      <dgm:prSet/>
      <dgm:spPr/>
      <dgm:t>
        <a:bodyPr/>
        <a:lstStyle/>
        <a:p>
          <a:endParaRPr lang="ru-RU"/>
        </a:p>
      </dgm:t>
    </dgm:pt>
    <dgm:pt modelId="{E66347F1-CC4C-49A0-9D17-CD4CCBFF636F}" type="pres">
      <dgm:prSet presAssocID="{5224BBDC-BE23-4DD1-BE4D-6156D5FBC1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F0CE6-5ED5-4C99-B4DA-8F0DEB208A8A}" type="pres">
      <dgm:prSet presAssocID="{9E4CEC33-63DC-497C-84F1-2A73E497DA65}" presName="parentLin" presStyleCnt="0"/>
      <dgm:spPr/>
    </dgm:pt>
    <dgm:pt modelId="{977CC19B-4E79-4717-B207-CFCCACEF0B54}" type="pres">
      <dgm:prSet presAssocID="{9E4CEC33-63DC-497C-84F1-2A73E497DA6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464D9DC-5DDE-4B9D-B3C9-247E372CF493}" type="pres">
      <dgm:prSet presAssocID="{9E4CEC33-63DC-497C-84F1-2A73E497DA6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CC1C-B04E-42A4-B073-0218BBE07B0A}" type="pres">
      <dgm:prSet presAssocID="{9E4CEC33-63DC-497C-84F1-2A73E497DA65}" presName="negativeSpace" presStyleCnt="0"/>
      <dgm:spPr/>
    </dgm:pt>
    <dgm:pt modelId="{19C8AD9A-84E6-4ED6-BEF5-C454593E0F24}" type="pres">
      <dgm:prSet presAssocID="{9E4CEC33-63DC-497C-84F1-2A73E497DA65}" presName="childText" presStyleLbl="conFgAcc1" presStyleIdx="0" presStyleCnt="7">
        <dgm:presLayoutVars>
          <dgm:bulletEnabled val="1"/>
        </dgm:presLayoutVars>
      </dgm:prSet>
      <dgm:spPr/>
    </dgm:pt>
    <dgm:pt modelId="{C869CC5D-9002-4DB8-B386-E0A4868A482B}" type="pres">
      <dgm:prSet presAssocID="{BCFDF070-CDA3-4779-A34A-124940300C4B}" presName="spaceBetweenRectangles" presStyleCnt="0"/>
      <dgm:spPr/>
    </dgm:pt>
    <dgm:pt modelId="{80361FE3-744D-4888-8DB8-9C8CA58439D9}" type="pres">
      <dgm:prSet presAssocID="{507DD330-8C32-46F3-9F3C-E6134E4C2E6A}" presName="parentLin" presStyleCnt="0"/>
      <dgm:spPr/>
    </dgm:pt>
    <dgm:pt modelId="{7E2D12C7-6A3E-448D-91E0-06462ED8D7F2}" type="pres">
      <dgm:prSet presAssocID="{507DD330-8C32-46F3-9F3C-E6134E4C2E6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02F7A6B-2F0E-4AE5-83C4-3FDFB4F7DEDC}" type="pres">
      <dgm:prSet presAssocID="{507DD330-8C32-46F3-9F3C-E6134E4C2E6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560E3-53CF-4ECE-B5BA-B345E2AD9BC2}" type="pres">
      <dgm:prSet presAssocID="{507DD330-8C32-46F3-9F3C-E6134E4C2E6A}" presName="negativeSpace" presStyleCnt="0"/>
      <dgm:spPr/>
    </dgm:pt>
    <dgm:pt modelId="{E91CBBCA-7D9B-4974-A75A-69F56EADEFA9}" type="pres">
      <dgm:prSet presAssocID="{507DD330-8C32-46F3-9F3C-E6134E4C2E6A}" presName="childText" presStyleLbl="conFgAcc1" presStyleIdx="1" presStyleCnt="7">
        <dgm:presLayoutVars>
          <dgm:bulletEnabled val="1"/>
        </dgm:presLayoutVars>
      </dgm:prSet>
      <dgm:spPr/>
    </dgm:pt>
    <dgm:pt modelId="{30D85529-A3CC-4039-B1F1-BC37E3338A08}" type="pres">
      <dgm:prSet presAssocID="{5AF71231-C135-473C-9FA2-8A813AA65479}" presName="spaceBetweenRectangles" presStyleCnt="0"/>
      <dgm:spPr/>
    </dgm:pt>
    <dgm:pt modelId="{180CD03A-A05E-4050-9809-A5F12D0630F6}" type="pres">
      <dgm:prSet presAssocID="{6518ED49-1E92-4249-938B-C6FEF3727313}" presName="parentLin" presStyleCnt="0"/>
      <dgm:spPr/>
    </dgm:pt>
    <dgm:pt modelId="{0BD42433-C0B0-4B63-B937-60260D0E5C11}" type="pres">
      <dgm:prSet presAssocID="{6518ED49-1E92-4249-938B-C6FEF372731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B5CA09B-8A81-4174-B3DC-06C9B34A0638}" type="pres">
      <dgm:prSet presAssocID="{6518ED49-1E92-4249-938B-C6FEF37273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F4AE1-3487-4627-83A7-0468106E61C1}" type="pres">
      <dgm:prSet presAssocID="{6518ED49-1E92-4249-938B-C6FEF3727313}" presName="negativeSpace" presStyleCnt="0"/>
      <dgm:spPr/>
    </dgm:pt>
    <dgm:pt modelId="{20EA019C-A3C7-4DF0-87FF-D6C77E39BE96}" type="pres">
      <dgm:prSet presAssocID="{6518ED49-1E92-4249-938B-C6FEF3727313}" presName="childText" presStyleLbl="conFgAcc1" presStyleIdx="2" presStyleCnt="7">
        <dgm:presLayoutVars>
          <dgm:bulletEnabled val="1"/>
        </dgm:presLayoutVars>
      </dgm:prSet>
      <dgm:spPr/>
    </dgm:pt>
    <dgm:pt modelId="{86D4FB37-1BC9-4695-A7BF-5FC7F75F6BA4}" type="pres">
      <dgm:prSet presAssocID="{3BEB96BB-CEF4-44C4-86ED-6B3E9A8EE76A}" presName="spaceBetweenRectangles" presStyleCnt="0"/>
      <dgm:spPr/>
    </dgm:pt>
    <dgm:pt modelId="{35554B54-E1D3-4451-BAF8-35AF7BBA5DA4}" type="pres">
      <dgm:prSet presAssocID="{3A96EBEC-D819-44BC-A66F-8FE1AF463F7E}" presName="parentLin" presStyleCnt="0"/>
      <dgm:spPr/>
    </dgm:pt>
    <dgm:pt modelId="{A9D286F4-3A62-43DA-8C62-1667F11B37D9}" type="pres">
      <dgm:prSet presAssocID="{3A96EBEC-D819-44BC-A66F-8FE1AF463F7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1590F55-9D07-4A71-86ED-6B9B508E1244}" type="pres">
      <dgm:prSet presAssocID="{3A96EBEC-D819-44BC-A66F-8FE1AF463F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8938-06BC-4300-A9D6-1F4621508C3D}" type="pres">
      <dgm:prSet presAssocID="{3A96EBEC-D819-44BC-A66F-8FE1AF463F7E}" presName="negativeSpace" presStyleCnt="0"/>
      <dgm:spPr/>
    </dgm:pt>
    <dgm:pt modelId="{0567099F-EBF7-4C5A-BDA7-55A1D9638493}" type="pres">
      <dgm:prSet presAssocID="{3A96EBEC-D819-44BC-A66F-8FE1AF463F7E}" presName="childText" presStyleLbl="conFgAcc1" presStyleIdx="3" presStyleCnt="7">
        <dgm:presLayoutVars>
          <dgm:bulletEnabled val="1"/>
        </dgm:presLayoutVars>
      </dgm:prSet>
      <dgm:spPr/>
    </dgm:pt>
    <dgm:pt modelId="{82E124DE-2DEB-48BF-A0C9-AAFE81F3B2B3}" type="pres">
      <dgm:prSet presAssocID="{ED8915A6-6268-40A0-84F3-2094BE33183E}" presName="spaceBetweenRectangles" presStyleCnt="0"/>
      <dgm:spPr/>
    </dgm:pt>
    <dgm:pt modelId="{0481D47B-4558-4403-A6E2-BE803BE8B5D0}" type="pres">
      <dgm:prSet presAssocID="{9F7223BC-1445-451F-B8A8-1E8A9162460F}" presName="parentLin" presStyleCnt="0"/>
      <dgm:spPr/>
    </dgm:pt>
    <dgm:pt modelId="{631D0EE4-C2CF-4FF8-B778-B256E002BB14}" type="pres">
      <dgm:prSet presAssocID="{9F7223BC-1445-451F-B8A8-1E8A9162460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28B8DF2-7BAB-48F1-BE91-7E2C2A4BB116}" type="pres">
      <dgm:prSet presAssocID="{9F7223BC-1445-451F-B8A8-1E8A9162460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A1EC-2FBF-4404-AFD2-B73F7D0D5FDF}" type="pres">
      <dgm:prSet presAssocID="{9F7223BC-1445-451F-B8A8-1E8A9162460F}" presName="negativeSpace" presStyleCnt="0"/>
      <dgm:spPr/>
    </dgm:pt>
    <dgm:pt modelId="{91154A7D-E0F5-4EF0-8E11-DCDE9DA8D731}" type="pres">
      <dgm:prSet presAssocID="{9F7223BC-1445-451F-B8A8-1E8A9162460F}" presName="childText" presStyleLbl="conFgAcc1" presStyleIdx="4" presStyleCnt="7">
        <dgm:presLayoutVars>
          <dgm:bulletEnabled val="1"/>
        </dgm:presLayoutVars>
      </dgm:prSet>
      <dgm:spPr/>
    </dgm:pt>
    <dgm:pt modelId="{D98E2B6B-2B2B-4DBF-A197-B3FAA78ABB12}" type="pres">
      <dgm:prSet presAssocID="{668B093A-C2B7-4BE1-84B5-2BD89D6A5D46}" presName="spaceBetweenRectangles" presStyleCnt="0"/>
      <dgm:spPr/>
    </dgm:pt>
    <dgm:pt modelId="{220CFD51-F585-4D11-AE54-468AF5740DC3}" type="pres">
      <dgm:prSet presAssocID="{D9ACE9F4-2CD8-4B45-A05F-58AA125C82C1}" presName="parentLin" presStyleCnt="0"/>
      <dgm:spPr/>
    </dgm:pt>
    <dgm:pt modelId="{ADDAB0D9-D07D-48F4-9F7D-68CB61A5D62F}" type="pres">
      <dgm:prSet presAssocID="{D9ACE9F4-2CD8-4B45-A05F-58AA125C82C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D4A1817-CC29-4C6C-BACD-41DA34D28909}" type="pres">
      <dgm:prSet presAssocID="{D9ACE9F4-2CD8-4B45-A05F-58AA125C82C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23D46-B2AD-443D-80EC-31D87442ED08}" type="pres">
      <dgm:prSet presAssocID="{D9ACE9F4-2CD8-4B45-A05F-58AA125C82C1}" presName="negativeSpace" presStyleCnt="0"/>
      <dgm:spPr/>
    </dgm:pt>
    <dgm:pt modelId="{46DE7333-CE5D-4B51-8934-CCD762D5D1E9}" type="pres">
      <dgm:prSet presAssocID="{D9ACE9F4-2CD8-4B45-A05F-58AA125C82C1}" presName="childText" presStyleLbl="conFgAcc1" presStyleIdx="5" presStyleCnt="7">
        <dgm:presLayoutVars>
          <dgm:bulletEnabled val="1"/>
        </dgm:presLayoutVars>
      </dgm:prSet>
      <dgm:spPr/>
    </dgm:pt>
    <dgm:pt modelId="{CDF936E7-5D68-4BE0-B937-E980267C8284}" type="pres">
      <dgm:prSet presAssocID="{B4EBC152-7D13-4F5E-9CE0-54270378CBCD}" presName="spaceBetweenRectangles" presStyleCnt="0"/>
      <dgm:spPr/>
    </dgm:pt>
    <dgm:pt modelId="{84EDF0EE-B7CB-41B1-84C8-0012FC427F8E}" type="pres">
      <dgm:prSet presAssocID="{525D3310-D64F-4A28-9650-322C7E944AAF}" presName="parentLin" presStyleCnt="0"/>
      <dgm:spPr/>
    </dgm:pt>
    <dgm:pt modelId="{7C1ED9B2-2304-41D9-A250-7C3B9AEFC4FF}" type="pres">
      <dgm:prSet presAssocID="{525D3310-D64F-4A28-9650-322C7E944AA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5DA3DDE-08B6-4409-9D1D-7F2CBF3092E2}" type="pres">
      <dgm:prSet presAssocID="{525D3310-D64F-4A28-9650-322C7E944AA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DCF23-4B81-4919-9870-4548D0118620}" type="pres">
      <dgm:prSet presAssocID="{525D3310-D64F-4A28-9650-322C7E944AAF}" presName="negativeSpace" presStyleCnt="0"/>
      <dgm:spPr/>
    </dgm:pt>
    <dgm:pt modelId="{18E3DE7D-37D2-42DA-B40A-91AD043AB34B}" type="pres">
      <dgm:prSet presAssocID="{525D3310-D64F-4A28-9650-322C7E944AA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AFDF425-D2F0-4A95-8482-B24C74F47311}" srcId="{5224BBDC-BE23-4DD1-BE4D-6156D5FBC129}" destId="{9F7223BC-1445-451F-B8A8-1E8A9162460F}" srcOrd="4" destOrd="0" parTransId="{ACB8C2C8-7A3C-46E8-92DA-4AD22C5D9F1B}" sibTransId="{668B093A-C2B7-4BE1-84B5-2BD89D6A5D46}"/>
    <dgm:cxn modelId="{2F4B7E98-09AA-41B5-9F94-7DE360F84725}" type="presOf" srcId="{9E4CEC33-63DC-497C-84F1-2A73E497DA65}" destId="{977CC19B-4E79-4717-B207-CFCCACEF0B54}" srcOrd="0" destOrd="0" presId="urn:microsoft.com/office/officeart/2005/8/layout/list1"/>
    <dgm:cxn modelId="{FC4A19D2-1420-4E7F-9E54-595CC83273BA}" srcId="{5224BBDC-BE23-4DD1-BE4D-6156D5FBC129}" destId="{9E4CEC33-63DC-497C-84F1-2A73E497DA65}" srcOrd="0" destOrd="0" parTransId="{539ECD09-5A7D-4973-A520-BDDFFDDFC2A8}" sibTransId="{BCFDF070-CDA3-4779-A34A-124940300C4B}"/>
    <dgm:cxn modelId="{C84C9A19-A299-4CAE-A848-33DD832552F3}" type="presOf" srcId="{507DD330-8C32-46F3-9F3C-E6134E4C2E6A}" destId="{7E2D12C7-6A3E-448D-91E0-06462ED8D7F2}" srcOrd="0" destOrd="0" presId="urn:microsoft.com/office/officeart/2005/8/layout/list1"/>
    <dgm:cxn modelId="{A40063A2-EC31-4C37-9F4F-2C182D8E631A}" srcId="{5224BBDC-BE23-4DD1-BE4D-6156D5FBC129}" destId="{525D3310-D64F-4A28-9650-322C7E944AAF}" srcOrd="6" destOrd="0" parTransId="{F0A60159-FAEA-498E-8F1C-06C90EB4BD40}" sibTransId="{0ED41C13-4841-44DF-B5A3-D17FE65D9F57}"/>
    <dgm:cxn modelId="{6A21432E-E3C3-4E85-BD31-BDA9C91D72E5}" type="presOf" srcId="{9E4CEC33-63DC-497C-84F1-2A73E497DA65}" destId="{C464D9DC-5DDE-4B9D-B3C9-247E372CF493}" srcOrd="1" destOrd="0" presId="urn:microsoft.com/office/officeart/2005/8/layout/list1"/>
    <dgm:cxn modelId="{6257DE07-58FE-4DB3-B8E4-F0D5CFA9F83D}" type="presOf" srcId="{6518ED49-1E92-4249-938B-C6FEF3727313}" destId="{2B5CA09B-8A81-4174-B3DC-06C9B34A0638}" srcOrd="1" destOrd="0" presId="urn:microsoft.com/office/officeart/2005/8/layout/list1"/>
    <dgm:cxn modelId="{C0674CDB-5FCA-4955-8455-331259CC7AD3}" srcId="{5224BBDC-BE23-4DD1-BE4D-6156D5FBC129}" destId="{D9ACE9F4-2CD8-4B45-A05F-58AA125C82C1}" srcOrd="5" destOrd="0" parTransId="{3A7A0D07-368C-48AD-966B-A39002720E1C}" sibTransId="{B4EBC152-7D13-4F5E-9CE0-54270378CBCD}"/>
    <dgm:cxn modelId="{C4DA575E-C1E3-4565-B9CE-920134BC8C63}" srcId="{5224BBDC-BE23-4DD1-BE4D-6156D5FBC129}" destId="{6518ED49-1E92-4249-938B-C6FEF3727313}" srcOrd="2" destOrd="0" parTransId="{AF42F058-E4F7-4A7E-BD9A-3048CD97C431}" sibTransId="{3BEB96BB-CEF4-44C4-86ED-6B3E9A8EE76A}"/>
    <dgm:cxn modelId="{3C973EAA-FE90-47E3-A30E-F907306495BD}" srcId="{5224BBDC-BE23-4DD1-BE4D-6156D5FBC129}" destId="{507DD330-8C32-46F3-9F3C-E6134E4C2E6A}" srcOrd="1" destOrd="0" parTransId="{9DF1524D-5338-4C98-9ED3-DE4E992E2477}" sibTransId="{5AF71231-C135-473C-9FA2-8A813AA65479}"/>
    <dgm:cxn modelId="{FB4A661F-8B16-4F33-9541-83FEA2E5ED91}" type="presOf" srcId="{3A96EBEC-D819-44BC-A66F-8FE1AF463F7E}" destId="{A9D286F4-3A62-43DA-8C62-1667F11B37D9}" srcOrd="0" destOrd="0" presId="urn:microsoft.com/office/officeart/2005/8/layout/list1"/>
    <dgm:cxn modelId="{A260A85D-F415-4E97-9ED7-FB9B9E556333}" type="presOf" srcId="{D9ACE9F4-2CD8-4B45-A05F-58AA125C82C1}" destId="{6D4A1817-CC29-4C6C-BACD-41DA34D28909}" srcOrd="1" destOrd="0" presId="urn:microsoft.com/office/officeart/2005/8/layout/list1"/>
    <dgm:cxn modelId="{BEE708C1-C788-4006-8380-355A571A738B}" type="presOf" srcId="{5224BBDC-BE23-4DD1-BE4D-6156D5FBC129}" destId="{E66347F1-CC4C-49A0-9D17-CD4CCBFF636F}" srcOrd="0" destOrd="0" presId="urn:microsoft.com/office/officeart/2005/8/layout/list1"/>
    <dgm:cxn modelId="{87669154-216E-4535-9A11-32D6D9961218}" type="presOf" srcId="{D9ACE9F4-2CD8-4B45-A05F-58AA125C82C1}" destId="{ADDAB0D9-D07D-48F4-9F7D-68CB61A5D62F}" srcOrd="0" destOrd="0" presId="urn:microsoft.com/office/officeart/2005/8/layout/list1"/>
    <dgm:cxn modelId="{E883F62C-1396-4B3C-8EA4-A90C1C7BBC63}" type="presOf" srcId="{525D3310-D64F-4A28-9650-322C7E944AAF}" destId="{F5DA3DDE-08B6-4409-9D1D-7F2CBF3092E2}" srcOrd="1" destOrd="0" presId="urn:microsoft.com/office/officeart/2005/8/layout/list1"/>
    <dgm:cxn modelId="{3E4D62F5-7BDD-4A1C-8CF6-F6B855453769}" type="presOf" srcId="{6518ED49-1E92-4249-938B-C6FEF3727313}" destId="{0BD42433-C0B0-4B63-B937-60260D0E5C11}" srcOrd="0" destOrd="0" presId="urn:microsoft.com/office/officeart/2005/8/layout/list1"/>
    <dgm:cxn modelId="{E7287AF4-6E50-4EE3-B97F-37804EE73A03}" type="presOf" srcId="{3A96EBEC-D819-44BC-A66F-8FE1AF463F7E}" destId="{F1590F55-9D07-4A71-86ED-6B9B508E1244}" srcOrd="1" destOrd="0" presId="urn:microsoft.com/office/officeart/2005/8/layout/list1"/>
    <dgm:cxn modelId="{D8070FCE-B8A6-4C48-86EA-8F3D434DEDBA}" type="presOf" srcId="{9F7223BC-1445-451F-B8A8-1E8A9162460F}" destId="{631D0EE4-C2CF-4FF8-B778-B256E002BB14}" srcOrd="0" destOrd="0" presId="urn:microsoft.com/office/officeart/2005/8/layout/list1"/>
    <dgm:cxn modelId="{EE28403E-1613-487B-AA39-545D77BBC57D}" srcId="{5224BBDC-BE23-4DD1-BE4D-6156D5FBC129}" destId="{3A96EBEC-D819-44BC-A66F-8FE1AF463F7E}" srcOrd="3" destOrd="0" parTransId="{E08E446F-BA6C-4EC7-BB75-AF18E3E8DE0D}" sibTransId="{ED8915A6-6268-40A0-84F3-2094BE33183E}"/>
    <dgm:cxn modelId="{9340F9E3-1B62-4780-8D58-CDB7979A0B0B}" type="presOf" srcId="{525D3310-D64F-4A28-9650-322C7E944AAF}" destId="{7C1ED9B2-2304-41D9-A250-7C3B9AEFC4FF}" srcOrd="0" destOrd="0" presId="urn:microsoft.com/office/officeart/2005/8/layout/list1"/>
    <dgm:cxn modelId="{2E205CE8-D37D-4F01-973E-53D671F30951}" type="presOf" srcId="{9F7223BC-1445-451F-B8A8-1E8A9162460F}" destId="{928B8DF2-7BAB-48F1-BE91-7E2C2A4BB116}" srcOrd="1" destOrd="0" presId="urn:microsoft.com/office/officeart/2005/8/layout/list1"/>
    <dgm:cxn modelId="{872E161E-D296-46D3-A3E0-6275045D9125}" type="presOf" srcId="{507DD330-8C32-46F3-9F3C-E6134E4C2E6A}" destId="{802F7A6B-2F0E-4AE5-83C4-3FDFB4F7DEDC}" srcOrd="1" destOrd="0" presId="urn:microsoft.com/office/officeart/2005/8/layout/list1"/>
    <dgm:cxn modelId="{902F9016-8252-4550-AB96-15FE82AE670C}" type="presParOf" srcId="{E66347F1-CC4C-49A0-9D17-CD4CCBFF636F}" destId="{E3FF0CE6-5ED5-4C99-B4DA-8F0DEB208A8A}" srcOrd="0" destOrd="0" presId="urn:microsoft.com/office/officeart/2005/8/layout/list1"/>
    <dgm:cxn modelId="{1A210458-1702-4376-94A1-BE005E93865B}" type="presParOf" srcId="{E3FF0CE6-5ED5-4C99-B4DA-8F0DEB208A8A}" destId="{977CC19B-4E79-4717-B207-CFCCACEF0B54}" srcOrd="0" destOrd="0" presId="urn:microsoft.com/office/officeart/2005/8/layout/list1"/>
    <dgm:cxn modelId="{4ACDFCFA-8109-41EA-97DD-64E322A319AF}" type="presParOf" srcId="{E3FF0CE6-5ED5-4C99-B4DA-8F0DEB208A8A}" destId="{C464D9DC-5DDE-4B9D-B3C9-247E372CF493}" srcOrd="1" destOrd="0" presId="urn:microsoft.com/office/officeart/2005/8/layout/list1"/>
    <dgm:cxn modelId="{0BF3522D-AED4-4D21-941C-478479B294A8}" type="presParOf" srcId="{E66347F1-CC4C-49A0-9D17-CD4CCBFF636F}" destId="{C02DCC1C-B04E-42A4-B073-0218BBE07B0A}" srcOrd="1" destOrd="0" presId="urn:microsoft.com/office/officeart/2005/8/layout/list1"/>
    <dgm:cxn modelId="{E6B737D6-1BF5-4AEA-86E6-51C66D2EED0D}" type="presParOf" srcId="{E66347F1-CC4C-49A0-9D17-CD4CCBFF636F}" destId="{19C8AD9A-84E6-4ED6-BEF5-C454593E0F24}" srcOrd="2" destOrd="0" presId="urn:microsoft.com/office/officeart/2005/8/layout/list1"/>
    <dgm:cxn modelId="{EF93E102-3B4F-49DB-B0B3-187A1A0E5BBF}" type="presParOf" srcId="{E66347F1-CC4C-49A0-9D17-CD4CCBFF636F}" destId="{C869CC5D-9002-4DB8-B386-E0A4868A482B}" srcOrd="3" destOrd="0" presId="urn:microsoft.com/office/officeart/2005/8/layout/list1"/>
    <dgm:cxn modelId="{9E6774BF-F91F-432C-BEA5-667274232A22}" type="presParOf" srcId="{E66347F1-CC4C-49A0-9D17-CD4CCBFF636F}" destId="{80361FE3-744D-4888-8DB8-9C8CA58439D9}" srcOrd="4" destOrd="0" presId="urn:microsoft.com/office/officeart/2005/8/layout/list1"/>
    <dgm:cxn modelId="{09938038-BA72-4F0F-918E-5C2D21E9902B}" type="presParOf" srcId="{80361FE3-744D-4888-8DB8-9C8CA58439D9}" destId="{7E2D12C7-6A3E-448D-91E0-06462ED8D7F2}" srcOrd="0" destOrd="0" presId="urn:microsoft.com/office/officeart/2005/8/layout/list1"/>
    <dgm:cxn modelId="{EF4CC17C-48A7-4417-996A-B5473CCF70AD}" type="presParOf" srcId="{80361FE3-744D-4888-8DB8-9C8CA58439D9}" destId="{802F7A6B-2F0E-4AE5-83C4-3FDFB4F7DEDC}" srcOrd="1" destOrd="0" presId="urn:microsoft.com/office/officeart/2005/8/layout/list1"/>
    <dgm:cxn modelId="{B9BEDF3F-5405-4F4F-8836-E5AD5A6339DD}" type="presParOf" srcId="{E66347F1-CC4C-49A0-9D17-CD4CCBFF636F}" destId="{3B3560E3-53CF-4ECE-B5BA-B345E2AD9BC2}" srcOrd="5" destOrd="0" presId="urn:microsoft.com/office/officeart/2005/8/layout/list1"/>
    <dgm:cxn modelId="{E4B7BDFC-8416-414F-AA4D-AA067A1FE516}" type="presParOf" srcId="{E66347F1-CC4C-49A0-9D17-CD4CCBFF636F}" destId="{E91CBBCA-7D9B-4974-A75A-69F56EADEFA9}" srcOrd="6" destOrd="0" presId="urn:microsoft.com/office/officeart/2005/8/layout/list1"/>
    <dgm:cxn modelId="{A429B23A-03F9-4582-8ADA-582B3257EFCB}" type="presParOf" srcId="{E66347F1-CC4C-49A0-9D17-CD4CCBFF636F}" destId="{30D85529-A3CC-4039-B1F1-BC37E3338A08}" srcOrd="7" destOrd="0" presId="urn:microsoft.com/office/officeart/2005/8/layout/list1"/>
    <dgm:cxn modelId="{0EB15AB1-4A8B-4BFE-87A4-C8135BE18E6D}" type="presParOf" srcId="{E66347F1-CC4C-49A0-9D17-CD4CCBFF636F}" destId="{180CD03A-A05E-4050-9809-A5F12D0630F6}" srcOrd="8" destOrd="0" presId="urn:microsoft.com/office/officeart/2005/8/layout/list1"/>
    <dgm:cxn modelId="{A428DCEF-4590-40DA-9EB7-C87EE2233CDD}" type="presParOf" srcId="{180CD03A-A05E-4050-9809-A5F12D0630F6}" destId="{0BD42433-C0B0-4B63-B937-60260D0E5C11}" srcOrd="0" destOrd="0" presId="urn:microsoft.com/office/officeart/2005/8/layout/list1"/>
    <dgm:cxn modelId="{9332BC81-C514-436F-A1D4-17CC33F28C7F}" type="presParOf" srcId="{180CD03A-A05E-4050-9809-A5F12D0630F6}" destId="{2B5CA09B-8A81-4174-B3DC-06C9B34A0638}" srcOrd="1" destOrd="0" presId="urn:microsoft.com/office/officeart/2005/8/layout/list1"/>
    <dgm:cxn modelId="{6DFF4A31-5BAA-42F4-9F08-7FBD627B9E50}" type="presParOf" srcId="{E66347F1-CC4C-49A0-9D17-CD4CCBFF636F}" destId="{8DDF4AE1-3487-4627-83A7-0468106E61C1}" srcOrd="9" destOrd="0" presId="urn:microsoft.com/office/officeart/2005/8/layout/list1"/>
    <dgm:cxn modelId="{8F7FD127-6ABC-4A77-9D60-9DF61DD7CEBC}" type="presParOf" srcId="{E66347F1-CC4C-49A0-9D17-CD4CCBFF636F}" destId="{20EA019C-A3C7-4DF0-87FF-D6C77E39BE96}" srcOrd="10" destOrd="0" presId="urn:microsoft.com/office/officeart/2005/8/layout/list1"/>
    <dgm:cxn modelId="{0127E00C-0C05-4F39-B84B-251FF329CDC5}" type="presParOf" srcId="{E66347F1-CC4C-49A0-9D17-CD4CCBFF636F}" destId="{86D4FB37-1BC9-4695-A7BF-5FC7F75F6BA4}" srcOrd="11" destOrd="0" presId="urn:microsoft.com/office/officeart/2005/8/layout/list1"/>
    <dgm:cxn modelId="{2F0FB988-085E-404B-9EDA-BBA642D86B67}" type="presParOf" srcId="{E66347F1-CC4C-49A0-9D17-CD4CCBFF636F}" destId="{35554B54-E1D3-4451-BAF8-35AF7BBA5DA4}" srcOrd="12" destOrd="0" presId="urn:microsoft.com/office/officeart/2005/8/layout/list1"/>
    <dgm:cxn modelId="{12559C71-144E-4B69-98E5-B92E6F2C348A}" type="presParOf" srcId="{35554B54-E1D3-4451-BAF8-35AF7BBA5DA4}" destId="{A9D286F4-3A62-43DA-8C62-1667F11B37D9}" srcOrd="0" destOrd="0" presId="urn:microsoft.com/office/officeart/2005/8/layout/list1"/>
    <dgm:cxn modelId="{C7C65C0E-3642-432B-AE2A-CCA92534D4BF}" type="presParOf" srcId="{35554B54-E1D3-4451-BAF8-35AF7BBA5DA4}" destId="{F1590F55-9D07-4A71-86ED-6B9B508E1244}" srcOrd="1" destOrd="0" presId="urn:microsoft.com/office/officeart/2005/8/layout/list1"/>
    <dgm:cxn modelId="{58259F4A-8475-4D8A-8C50-08E5E0D5916A}" type="presParOf" srcId="{E66347F1-CC4C-49A0-9D17-CD4CCBFF636F}" destId="{6A908938-06BC-4300-A9D6-1F4621508C3D}" srcOrd="13" destOrd="0" presId="urn:microsoft.com/office/officeart/2005/8/layout/list1"/>
    <dgm:cxn modelId="{CE59E9D7-E362-44E5-9797-6E82D0D413CD}" type="presParOf" srcId="{E66347F1-CC4C-49A0-9D17-CD4CCBFF636F}" destId="{0567099F-EBF7-4C5A-BDA7-55A1D9638493}" srcOrd="14" destOrd="0" presId="urn:microsoft.com/office/officeart/2005/8/layout/list1"/>
    <dgm:cxn modelId="{92457173-3C58-40DA-B109-E8C9A9EBF571}" type="presParOf" srcId="{E66347F1-CC4C-49A0-9D17-CD4CCBFF636F}" destId="{82E124DE-2DEB-48BF-A0C9-AAFE81F3B2B3}" srcOrd="15" destOrd="0" presId="urn:microsoft.com/office/officeart/2005/8/layout/list1"/>
    <dgm:cxn modelId="{06090A6E-218A-4189-9FD7-C6E7381BFE74}" type="presParOf" srcId="{E66347F1-CC4C-49A0-9D17-CD4CCBFF636F}" destId="{0481D47B-4558-4403-A6E2-BE803BE8B5D0}" srcOrd="16" destOrd="0" presId="urn:microsoft.com/office/officeart/2005/8/layout/list1"/>
    <dgm:cxn modelId="{B0D85190-F444-49B7-B07A-9FD498EE90C2}" type="presParOf" srcId="{0481D47B-4558-4403-A6E2-BE803BE8B5D0}" destId="{631D0EE4-C2CF-4FF8-B778-B256E002BB14}" srcOrd="0" destOrd="0" presId="urn:microsoft.com/office/officeart/2005/8/layout/list1"/>
    <dgm:cxn modelId="{92659B73-3367-451B-8D46-57E7F784B0D7}" type="presParOf" srcId="{0481D47B-4558-4403-A6E2-BE803BE8B5D0}" destId="{928B8DF2-7BAB-48F1-BE91-7E2C2A4BB116}" srcOrd="1" destOrd="0" presId="urn:microsoft.com/office/officeart/2005/8/layout/list1"/>
    <dgm:cxn modelId="{FE88708B-53E2-4834-BFDE-72ED65641744}" type="presParOf" srcId="{E66347F1-CC4C-49A0-9D17-CD4CCBFF636F}" destId="{2905A1EC-2FBF-4404-AFD2-B73F7D0D5FDF}" srcOrd="17" destOrd="0" presId="urn:microsoft.com/office/officeart/2005/8/layout/list1"/>
    <dgm:cxn modelId="{255B886D-E369-48FB-8144-288B704F0EEB}" type="presParOf" srcId="{E66347F1-CC4C-49A0-9D17-CD4CCBFF636F}" destId="{91154A7D-E0F5-4EF0-8E11-DCDE9DA8D731}" srcOrd="18" destOrd="0" presId="urn:microsoft.com/office/officeart/2005/8/layout/list1"/>
    <dgm:cxn modelId="{69C52CC4-37B5-4EA1-B3AB-979E3B7EEBA5}" type="presParOf" srcId="{E66347F1-CC4C-49A0-9D17-CD4CCBFF636F}" destId="{D98E2B6B-2B2B-4DBF-A197-B3FAA78ABB12}" srcOrd="19" destOrd="0" presId="urn:microsoft.com/office/officeart/2005/8/layout/list1"/>
    <dgm:cxn modelId="{B42F721A-2269-4D7B-98B6-1C4B3382D411}" type="presParOf" srcId="{E66347F1-CC4C-49A0-9D17-CD4CCBFF636F}" destId="{220CFD51-F585-4D11-AE54-468AF5740DC3}" srcOrd="20" destOrd="0" presId="urn:microsoft.com/office/officeart/2005/8/layout/list1"/>
    <dgm:cxn modelId="{4223E641-1E6E-438C-A7A2-21C6B3719680}" type="presParOf" srcId="{220CFD51-F585-4D11-AE54-468AF5740DC3}" destId="{ADDAB0D9-D07D-48F4-9F7D-68CB61A5D62F}" srcOrd="0" destOrd="0" presId="urn:microsoft.com/office/officeart/2005/8/layout/list1"/>
    <dgm:cxn modelId="{F588B855-F612-459A-9043-254151337286}" type="presParOf" srcId="{220CFD51-F585-4D11-AE54-468AF5740DC3}" destId="{6D4A1817-CC29-4C6C-BACD-41DA34D28909}" srcOrd="1" destOrd="0" presId="urn:microsoft.com/office/officeart/2005/8/layout/list1"/>
    <dgm:cxn modelId="{9944E649-75B8-42D8-9584-62DBBCE961E2}" type="presParOf" srcId="{E66347F1-CC4C-49A0-9D17-CD4CCBFF636F}" destId="{0A923D46-B2AD-443D-80EC-31D87442ED08}" srcOrd="21" destOrd="0" presId="urn:microsoft.com/office/officeart/2005/8/layout/list1"/>
    <dgm:cxn modelId="{5A38B135-3846-4628-8339-D5A22AF4EE8D}" type="presParOf" srcId="{E66347F1-CC4C-49A0-9D17-CD4CCBFF636F}" destId="{46DE7333-CE5D-4B51-8934-CCD762D5D1E9}" srcOrd="22" destOrd="0" presId="urn:microsoft.com/office/officeart/2005/8/layout/list1"/>
    <dgm:cxn modelId="{0487FAFD-0FDF-419D-919E-43C2299C18EE}" type="presParOf" srcId="{E66347F1-CC4C-49A0-9D17-CD4CCBFF636F}" destId="{CDF936E7-5D68-4BE0-B937-E980267C8284}" srcOrd="23" destOrd="0" presId="urn:microsoft.com/office/officeart/2005/8/layout/list1"/>
    <dgm:cxn modelId="{54A4B7B0-C516-44A0-BCE4-AC9D36E97C13}" type="presParOf" srcId="{E66347F1-CC4C-49A0-9D17-CD4CCBFF636F}" destId="{84EDF0EE-B7CB-41B1-84C8-0012FC427F8E}" srcOrd="24" destOrd="0" presId="urn:microsoft.com/office/officeart/2005/8/layout/list1"/>
    <dgm:cxn modelId="{489D0BC3-CB29-4D2E-9683-3E3FC3B1A038}" type="presParOf" srcId="{84EDF0EE-B7CB-41B1-84C8-0012FC427F8E}" destId="{7C1ED9B2-2304-41D9-A250-7C3B9AEFC4FF}" srcOrd="0" destOrd="0" presId="urn:microsoft.com/office/officeart/2005/8/layout/list1"/>
    <dgm:cxn modelId="{CEA81BD2-A58A-4000-B9AB-E89B2C381016}" type="presParOf" srcId="{84EDF0EE-B7CB-41B1-84C8-0012FC427F8E}" destId="{F5DA3DDE-08B6-4409-9D1D-7F2CBF3092E2}" srcOrd="1" destOrd="0" presId="urn:microsoft.com/office/officeart/2005/8/layout/list1"/>
    <dgm:cxn modelId="{1462BCB6-7058-4FB3-A9B4-37F971C9D0FE}" type="presParOf" srcId="{E66347F1-CC4C-49A0-9D17-CD4CCBFF636F}" destId="{A00DCF23-4B81-4919-9870-4548D0118620}" srcOrd="25" destOrd="0" presId="urn:microsoft.com/office/officeart/2005/8/layout/list1"/>
    <dgm:cxn modelId="{22D46AF5-BAC1-4204-B325-625A5786CD62}" type="presParOf" srcId="{E66347F1-CC4C-49A0-9D17-CD4CCBFF636F}" destId="{18E3DE7D-37D2-42DA-B40A-91AD043AB34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F29ED-CAAE-463C-AB79-C9C760C290B3}">
      <dsp:nvSpPr>
        <dsp:cNvPr id="0" name=""/>
        <dsp:cNvSpPr/>
      </dsp:nvSpPr>
      <dsp:spPr>
        <a:xfrm>
          <a:off x="-5001612" y="-766600"/>
          <a:ext cx="5958788" cy="595878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42AD3-14D2-448B-A921-089B18EE759F}">
      <dsp:nvSpPr>
        <dsp:cNvPr id="0" name=""/>
        <dsp:cNvSpPr/>
      </dsp:nvSpPr>
      <dsp:spPr>
        <a:xfrm>
          <a:off x="310454" y="201187"/>
          <a:ext cx="8127406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гармонизации обязательных национальных требований, применяемых к Продукции и Процессам;</a:t>
          </a:r>
          <a:endParaRPr lang="ru-RU" sz="1400" kern="1200" dirty="0"/>
        </a:p>
      </dsp:txBody>
      <dsp:txXfrm>
        <a:off x="310454" y="201187"/>
        <a:ext cx="8127406" cy="402197"/>
      </dsp:txXfrm>
    </dsp:sp>
    <dsp:sp modelId="{FA66BEB9-8F49-4244-B0A4-A5C933B05A1E}">
      <dsp:nvSpPr>
        <dsp:cNvPr id="0" name=""/>
        <dsp:cNvSpPr/>
      </dsp:nvSpPr>
      <dsp:spPr>
        <a:xfrm>
          <a:off x="59081" y="150912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24DD6A-C5C7-4B35-B6B7-BE7C26423529}">
      <dsp:nvSpPr>
        <dsp:cNvPr id="0" name=""/>
        <dsp:cNvSpPr/>
      </dsp:nvSpPr>
      <dsp:spPr>
        <a:xfrm>
          <a:off x="674680" y="804837"/>
          <a:ext cx="7763180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приоритет обеспечения ядерной и радиационной безопасности при установлении и применении (использовании) обязательных требований к Продукции и Процессам;</a:t>
          </a:r>
          <a:endParaRPr lang="ru-RU" sz="1400" kern="1200" dirty="0"/>
        </a:p>
      </dsp:txBody>
      <dsp:txXfrm>
        <a:off x="674680" y="804837"/>
        <a:ext cx="7763180" cy="402197"/>
      </dsp:txXfrm>
    </dsp:sp>
    <dsp:sp modelId="{D0559D4C-D416-4875-8C0F-53C38410837F}">
      <dsp:nvSpPr>
        <dsp:cNvPr id="0" name=""/>
        <dsp:cNvSpPr/>
      </dsp:nvSpPr>
      <dsp:spPr>
        <a:xfrm>
          <a:off x="423307" y="754562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4C60F9-3A91-4F80-97DF-92078E6CA94F}">
      <dsp:nvSpPr>
        <dsp:cNvPr id="0" name=""/>
        <dsp:cNvSpPr/>
      </dsp:nvSpPr>
      <dsp:spPr>
        <a:xfrm>
          <a:off x="874274" y="1408044"/>
          <a:ext cx="7563586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недопустимость противоречия положений и требований к Продукции и Процессам документов по стандартизации требованиям безопасности</a:t>
          </a:r>
          <a:endParaRPr lang="ru-RU" sz="1400" kern="1200" dirty="0"/>
        </a:p>
      </dsp:txBody>
      <dsp:txXfrm>
        <a:off x="874274" y="1408044"/>
        <a:ext cx="7563586" cy="402197"/>
      </dsp:txXfrm>
    </dsp:sp>
    <dsp:sp modelId="{49180EB4-D013-48DD-939B-5A87AC2BD411}">
      <dsp:nvSpPr>
        <dsp:cNvPr id="0" name=""/>
        <dsp:cNvSpPr/>
      </dsp:nvSpPr>
      <dsp:spPr>
        <a:xfrm>
          <a:off x="622901" y="1357770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D57C15-05E4-4F47-A106-91E812223C70}">
      <dsp:nvSpPr>
        <dsp:cNvPr id="0" name=""/>
        <dsp:cNvSpPr/>
      </dsp:nvSpPr>
      <dsp:spPr>
        <a:xfrm>
          <a:off x="938003" y="2011694"/>
          <a:ext cx="7499858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обеспечение высокого уровня культуры безопасности;</a:t>
          </a:r>
          <a:endParaRPr lang="ru-RU" sz="1400" kern="1200"/>
        </a:p>
      </dsp:txBody>
      <dsp:txXfrm>
        <a:off x="938003" y="2011694"/>
        <a:ext cx="7499858" cy="402197"/>
      </dsp:txXfrm>
    </dsp:sp>
    <dsp:sp modelId="{BF3AE903-F3A7-4D00-B5C3-4AAA60F9CE11}">
      <dsp:nvSpPr>
        <dsp:cNvPr id="0" name=""/>
        <dsp:cNvSpPr/>
      </dsp:nvSpPr>
      <dsp:spPr>
        <a:xfrm>
          <a:off x="686629" y="1961420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6DC67-5462-486C-8449-1EF3D84ED894}">
      <dsp:nvSpPr>
        <dsp:cNvPr id="0" name=""/>
        <dsp:cNvSpPr/>
      </dsp:nvSpPr>
      <dsp:spPr>
        <a:xfrm>
          <a:off x="874274" y="2615344"/>
          <a:ext cx="7563586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единство применяемой терминологии;</a:t>
          </a:r>
          <a:endParaRPr lang="ru-RU" sz="1400" kern="1200" dirty="0"/>
        </a:p>
      </dsp:txBody>
      <dsp:txXfrm>
        <a:off x="874274" y="2615344"/>
        <a:ext cx="7563586" cy="402197"/>
      </dsp:txXfrm>
    </dsp:sp>
    <dsp:sp modelId="{2EFDDFDD-6032-4C63-840A-44178EA27DED}">
      <dsp:nvSpPr>
        <dsp:cNvPr id="0" name=""/>
        <dsp:cNvSpPr/>
      </dsp:nvSpPr>
      <dsp:spPr>
        <a:xfrm>
          <a:off x="622901" y="2565070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D861F-032A-401C-96EE-338AB5EF0E20}">
      <dsp:nvSpPr>
        <dsp:cNvPr id="0" name=""/>
        <dsp:cNvSpPr/>
      </dsp:nvSpPr>
      <dsp:spPr>
        <a:xfrm>
          <a:off x="674680" y="3218552"/>
          <a:ext cx="7763180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обеспечение единства систем идентификации, классификации и систем кодирования Продукции; </a:t>
          </a:r>
          <a:endParaRPr lang="ru-RU" sz="1400" kern="1200"/>
        </a:p>
      </dsp:txBody>
      <dsp:txXfrm>
        <a:off x="674680" y="3218552"/>
        <a:ext cx="7763180" cy="402197"/>
      </dsp:txXfrm>
    </dsp:sp>
    <dsp:sp modelId="{EC523A69-FE2E-4072-B8E3-4A5B1DC2F9E3}">
      <dsp:nvSpPr>
        <dsp:cNvPr id="0" name=""/>
        <dsp:cNvSpPr/>
      </dsp:nvSpPr>
      <dsp:spPr>
        <a:xfrm>
          <a:off x="423307" y="3168277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AAF1D-CC2A-43B9-B0D1-1183AB66BBEF}">
      <dsp:nvSpPr>
        <dsp:cNvPr id="0" name=""/>
        <dsp:cNvSpPr/>
      </dsp:nvSpPr>
      <dsp:spPr>
        <a:xfrm>
          <a:off x="310454" y="3822202"/>
          <a:ext cx="8127406" cy="402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4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обязательность оценки соответствия Продукции;</a:t>
          </a:r>
          <a:endParaRPr lang="ru-RU" sz="1400" kern="1200" dirty="0"/>
        </a:p>
      </dsp:txBody>
      <dsp:txXfrm>
        <a:off x="310454" y="3822202"/>
        <a:ext cx="8127406" cy="402197"/>
      </dsp:txXfrm>
    </dsp:sp>
    <dsp:sp modelId="{DFE1B0F2-6C52-438C-94A5-59AEC5F4B76F}">
      <dsp:nvSpPr>
        <dsp:cNvPr id="0" name=""/>
        <dsp:cNvSpPr/>
      </dsp:nvSpPr>
      <dsp:spPr>
        <a:xfrm>
          <a:off x="59081" y="3771927"/>
          <a:ext cx="502746" cy="5027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B5BD-2E94-4B71-BDB4-3469D96E3DBE}">
      <dsp:nvSpPr>
        <dsp:cNvPr id="0" name=""/>
        <dsp:cNvSpPr/>
      </dsp:nvSpPr>
      <dsp:spPr>
        <a:xfrm>
          <a:off x="0" y="181724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242D8-3FC1-4CF0-80B1-07D75934B2C1}">
      <dsp:nvSpPr>
        <dsp:cNvPr id="0" name=""/>
        <dsp:cNvSpPr/>
      </dsp:nvSpPr>
      <dsp:spPr>
        <a:xfrm>
          <a:off x="2462673" y="165618"/>
          <a:ext cx="5746238" cy="4925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Участие Сторон выражается посредством принятия типовых соглашений, разработанных на основе типовой формы, являющейся приложением Соглашению.</a:t>
          </a:r>
          <a:endParaRPr lang="ru-RU" sz="1600" kern="1200" dirty="0"/>
        </a:p>
      </dsp:txBody>
      <dsp:txXfrm>
        <a:off x="2462673" y="165618"/>
        <a:ext cx="5746238" cy="1046636"/>
      </dsp:txXfrm>
    </dsp:sp>
    <dsp:sp modelId="{911C1E85-5001-4162-835C-344DDCB4E404}">
      <dsp:nvSpPr>
        <dsp:cNvPr id="0" name=""/>
        <dsp:cNvSpPr/>
      </dsp:nvSpPr>
      <dsp:spPr>
        <a:xfrm>
          <a:off x="646451" y="1212254"/>
          <a:ext cx="3632443" cy="36324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4757"/>
            <a:satOff val="-18"/>
            <a:lumOff val="83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D8196-1E98-4BC0-BE8F-46F82D59E941}">
      <dsp:nvSpPr>
        <dsp:cNvPr id="0" name=""/>
        <dsp:cNvSpPr/>
      </dsp:nvSpPr>
      <dsp:spPr>
        <a:xfrm>
          <a:off x="2462673" y="1212254"/>
          <a:ext cx="5746238" cy="36324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74757"/>
              <a:satOff val="-18"/>
              <a:lumOff val="8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Типовых соглашений производится таким образом, что бы их </a:t>
          </a:r>
          <a:r>
            <a:rPr lang="ru-RU" sz="1600" kern="1200" dirty="0" err="1" smtClean="0"/>
            <a:t>сутевая</a:t>
          </a:r>
          <a:r>
            <a:rPr lang="ru-RU" sz="1600" kern="1200" dirty="0" smtClean="0"/>
            <a:t> часть содержала ответы на все вопросы, указанные в соответствующих тематических разделах Перечня вопросов для подготовки Типовых соглашений.</a:t>
          </a:r>
          <a:endParaRPr lang="ru-RU" sz="1600" kern="1200" dirty="0"/>
        </a:p>
      </dsp:txBody>
      <dsp:txXfrm>
        <a:off x="2462673" y="1212254"/>
        <a:ext cx="5746238" cy="1046636"/>
      </dsp:txXfrm>
    </dsp:sp>
    <dsp:sp modelId="{AFA88824-3597-4818-A4EF-50E9B7FDEF67}">
      <dsp:nvSpPr>
        <dsp:cNvPr id="0" name=""/>
        <dsp:cNvSpPr/>
      </dsp:nvSpPr>
      <dsp:spPr>
        <a:xfrm>
          <a:off x="1292903" y="2258890"/>
          <a:ext cx="2339539" cy="23395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49515"/>
            <a:satOff val="-36"/>
            <a:lumOff val="167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BE82-C042-4D9D-9464-30D6B6823A68}">
      <dsp:nvSpPr>
        <dsp:cNvPr id="0" name=""/>
        <dsp:cNvSpPr/>
      </dsp:nvSpPr>
      <dsp:spPr>
        <a:xfrm>
          <a:off x="2462673" y="2258890"/>
          <a:ext cx="5746238" cy="2339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49515"/>
              <a:satOff val="-36"/>
              <a:lumOff val="16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вопросов утверждается решением Комиссии государств - участников СНГ по использованию атомной энергии в мирных целях в течении шести месяцев с даты подписания Соглашения.</a:t>
          </a:r>
          <a:endParaRPr lang="ru-RU" sz="1600" kern="1200" dirty="0"/>
        </a:p>
      </dsp:txBody>
      <dsp:txXfrm>
        <a:off x="2462673" y="2258890"/>
        <a:ext cx="5746238" cy="1046636"/>
      </dsp:txXfrm>
    </dsp:sp>
    <dsp:sp modelId="{D616F8D8-2AA6-49E6-AB5B-FD7898F57BE7}">
      <dsp:nvSpPr>
        <dsp:cNvPr id="0" name=""/>
        <dsp:cNvSpPr/>
      </dsp:nvSpPr>
      <dsp:spPr>
        <a:xfrm>
          <a:off x="1939355" y="3305527"/>
          <a:ext cx="1046636" cy="10466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A32BD-E8F9-4A54-9B6B-82389FC78B94}">
      <dsp:nvSpPr>
        <dsp:cNvPr id="0" name=""/>
        <dsp:cNvSpPr/>
      </dsp:nvSpPr>
      <dsp:spPr>
        <a:xfrm>
          <a:off x="2462673" y="3305527"/>
          <a:ext cx="5746238" cy="1046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24272"/>
              <a:satOff val="-54"/>
              <a:lumOff val="25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Изменения в Перечень вопросов вносятся решением Комиссии Атом-СНГ. </a:t>
          </a:r>
          <a:endParaRPr lang="ru-RU" sz="1600" kern="1200" dirty="0"/>
        </a:p>
      </dsp:txBody>
      <dsp:txXfrm>
        <a:off x="2462673" y="3305527"/>
        <a:ext cx="5746238" cy="1046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DECB-0FC8-4AB5-BF87-EFB7066B54A7}">
      <dsp:nvSpPr>
        <dsp:cNvPr id="0" name=""/>
        <dsp:cNvSpPr/>
      </dsp:nvSpPr>
      <dsp:spPr>
        <a:xfrm>
          <a:off x="0" y="1767"/>
          <a:ext cx="7992888" cy="109352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Соглашение о подготовке и аттестации специального персонала (термисты, сварщики,  дефектоскописты, контролеры отделов технического контроля)</a:t>
          </a:r>
          <a:endParaRPr lang="ru-RU" sz="1600" kern="1200"/>
        </a:p>
      </dsp:txBody>
      <dsp:txXfrm>
        <a:off x="53381" y="55148"/>
        <a:ext cx="7886126" cy="986760"/>
      </dsp:txXfrm>
    </dsp:sp>
    <dsp:sp modelId="{5AF3FCA3-B976-43B6-BE66-AA3C43F12E95}">
      <dsp:nvSpPr>
        <dsp:cNvPr id="0" name=""/>
        <dsp:cNvSpPr/>
      </dsp:nvSpPr>
      <dsp:spPr>
        <a:xfrm>
          <a:off x="0" y="1109281"/>
          <a:ext cx="7992888" cy="1093522"/>
        </a:xfrm>
        <a:prstGeom prst="roundRect">
          <a:avLst/>
        </a:prstGeom>
        <a:solidFill>
          <a:schemeClr val="accent1">
            <a:shade val="80000"/>
            <a:hueOff val="74757"/>
            <a:satOff val="-18"/>
            <a:lumOff val="83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Соглашение об аттестации технологий (металлообработки, специальных процессов – сварка, контроль, термообработка, контроль материалов, применения контрольного измерительного и испытательного оборудования) в области использования атомной энергии</a:t>
          </a:r>
          <a:endParaRPr lang="ru-RU" sz="1600" kern="1200"/>
        </a:p>
      </dsp:txBody>
      <dsp:txXfrm>
        <a:off x="53381" y="1162662"/>
        <a:ext cx="7886126" cy="986760"/>
      </dsp:txXfrm>
    </dsp:sp>
    <dsp:sp modelId="{B25104CE-C514-4FFF-9E19-86EC6A7A6AE7}">
      <dsp:nvSpPr>
        <dsp:cNvPr id="0" name=""/>
        <dsp:cNvSpPr/>
      </dsp:nvSpPr>
      <dsp:spPr>
        <a:xfrm>
          <a:off x="0" y="2216796"/>
          <a:ext cx="7992888" cy="1093522"/>
        </a:xfrm>
        <a:prstGeom prst="roundRect">
          <a:avLst/>
        </a:prstGeom>
        <a:solidFill>
          <a:schemeClr val="accent1">
            <a:shade val="80000"/>
            <a:hueOff val="149515"/>
            <a:satOff val="-36"/>
            <a:lumOff val="167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Соглашение о согласовании несоответствий и отступлений от проектно-конструкторской документации, технологической документации, взаимосогласованных норм и правил и иных документов по стандартизации</a:t>
          </a:r>
          <a:endParaRPr lang="ru-RU" sz="1600" kern="1200"/>
        </a:p>
      </dsp:txBody>
      <dsp:txXfrm>
        <a:off x="53381" y="2270177"/>
        <a:ext cx="7886126" cy="986760"/>
      </dsp:txXfrm>
    </dsp:sp>
    <dsp:sp modelId="{43C2216F-9197-435A-A45E-F7214B4110AB}">
      <dsp:nvSpPr>
        <dsp:cNvPr id="0" name=""/>
        <dsp:cNvSpPr/>
      </dsp:nvSpPr>
      <dsp:spPr>
        <a:xfrm>
          <a:off x="0" y="3324310"/>
          <a:ext cx="7992888" cy="1093522"/>
        </a:xfrm>
        <a:prstGeom prst="roundRect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Соглашение о защите продукции для объектов использования атомной энергии от контрафакта и фальсификации</a:t>
          </a:r>
          <a:endParaRPr lang="ru-RU" sz="1600" kern="1200"/>
        </a:p>
      </dsp:txBody>
      <dsp:txXfrm>
        <a:off x="53381" y="3377691"/>
        <a:ext cx="7886126" cy="986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836F4-8EF6-4329-8855-82E5EDEAADE2}">
      <dsp:nvSpPr>
        <dsp:cNvPr id="0" name=""/>
        <dsp:cNvSpPr/>
      </dsp:nvSpPr>
      <dsp:spPr>
        <a:xfrm>
          <a:off x="-3183647" y="-489946"/>
          <a:ext cx="3797020" cy="3797020"/>
        </a:xfrm>
        <a:prstGeom prst="blockArc">
          <a:avLst>
            <a:gd name="adj1" fmla="val 18900000"/>
            <a:gd name="adj2" fmla="val 2700000"/>
            <a:gd name="adj3" fmla="val 56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FB88C-44D9-43CE-814B-80E853D42378}">
      <dsp:nvSpPr>
        <dsp:cNvPr id="0" name=""/>
        <dsp:cNvSpPr/>
      </dsp:nvSpPr>
      <dsp:spPr>
        <a:xfrm>
          <a:off x="199736" y="128066"/>
          <a:ext cx="6029465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ультразвуковой (УК);</a:t>
          </a:r>
          <a:endParaRPr lang="ru-RU" sz="1300" kern="1200" dirty="0"/>
        </a:p>
      </dsp:txBody>
      <dsp:txXfrm>
        <a:off x="199736" y="128066"/>
        <a:ext cx="6029465" cy="256020"/>
      </dsp:txXfrm>
    </dsp:sp>
    <dsp:sp modelId="{95D3C596-5796-4E34-AEFD-8C18BCA92816}">
      <dsp:nvSpPr>
        <dsp:cNvPr id="0" name=""/>
        <dsp:cNvSpPr/>
      </dsp:nvSpPr>
      <dsp:spPr>
        <a:xfrm>
          <a:off x="39723" y="96064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8F9C-6CA7-4121-8E99-AA0979B70D51}">
      <dsp:nvSpPr>
        <dsp:cNvPr id="0" name=""/>
        <dsp:cNvSpPr/>
      </dsp:nvSpPr>
      <dsp:spPr>
        <a:xfrm>
          <a:off x="431586" y="512322"/>
          <a:ext cx="5797616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акустико-эмиссионный (АЭ);</a:t>
          </a:r>
          <a:endParaRPr lang="ru-RU" sz="1300" kern="1200" dirty="0"/>
        </a:p>
      </dsp:txBody>
      <dsp:txXfrm>
        <a:off x="431586" y="512322"/>
        <a:ext cx="5797616" cy="256020"/>
      </dsp:txXfrm>
    </dsp:sp>
    <dsp:sp modelId="{4A6131BE-46D4-42A9-8F4F-3E0E8DF9B94D}">
      <dsp:nvSpPr>
        <dsp:cNvPr id="0" name=""/>
        <dsp:cNvSpPr/>
      </dsp:nvSpPr>
      <dsp:spPr>
        <a:xfrm>
          <a:off x="271573" y="480320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0FB15-DA68-4901-9741-90479B79C480}">
      <dsp:nvSpPr>
        <dsp:cNvPr id="0" name=""/>
        <dsp:cNvSpPr/>
      </dsp:nvSpPr>
      <dsp:spPr>
        <a:xfrm>
          <a:off x="558638" y="896297"/>
          <a:ext cx="5670563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радиационный (РК);</a:t>
          </a:r>
          <a:endParaRPr lang="ru-RU" sz="1300" kern="1200" dirty="0"/>
        </a:p>
      </dsp:txBody>
      <dsp:txXfrm>
        <a:off x="558638" y="896297"/>
        <a:ext cx="5670563" cy="256020"/>
      </dsp:txXfrm>
    </dsp:sp>
    <dsp:sp modelId="{203FCC3F-4B50-465F-A9D7-FDA7AE4C3C06}">
      <dsp:nvSpPr>
        <dsp:cNvPr id="0" name=""/>
        <dsp:cNvSpPr/>
      </dsp:nvSpPr>
      <dsp:spPr>
        <a:xfrm>
          <a:off x="398625" y="864294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B48C8-AFD7-44CD-806C-1C157911F237}">
      <dsp:nvSpPr>
        <dsp:cNvPr id="0" name=""/>
        <dsp:cNvSpPr/>
      </dsp:nvSpPr>
      <dsp:spPr>
        <a:xfrm>
          <a:off x="599205" y="1280553"/>
          <a:ext cx="5629997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магнитный (МК);</a:t>
          </a:r>
          <a:endParaRPr lang="ru-RU" sz="1300" kern="1200" dirty="0"/>
        </a:p>
      </dsp:txBody>
      <dsp:txXfrm>
        <a:off x="599205" y="1280553"/>
        <a:ext cx="5629997" cy="256020"/>
      </dsp:txXfrm>
    </dsp:sp>
    <dsp:sp modelId="{FD400A7D-ECB5-488E-BD1C-7A78FABAC7CD}">
      <dsp:nvSpPr>
        <dsp:cNvPr id="0" name=""/>
        <dsp:cNvSpPr/>
      </dsp:nvSpPr>
      <dsp:spPr>
        <a:xfrm>
          <a:off x="439192" y="1248551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6CA72-241B-4065-9246-074E0B2FA47A}">
      <dsp:nvSpPr>
        <dsp:cNvPr id="0" name=""/>
        <dsp:cNvSpPr/>
      </dsp:nvSpPr>
      <dsp:spPr>
        <a:xfrm>
          <a:off x="558638" y="1664809"/>
          <a:ext cx="5670563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</a:t>
          </a:r>
          <a:r>
            <a:rPr lang="ru-RU" sz="1300" b="1" kern="1200" dirty="0" err="1" smtClean="0"/>
            <a:t>вихретоковый</a:t>
          </a:r>
          <a:r>
            <a:rPr lang="ru-RU" sz="1300" b="1" kern="1200" dirty="0" smtClean="0"/>
            <a:t> (ВК),</a:t>
          </a:r>
          <a:endParaRPr lang="ru-RU" sz="1300" kern="1200" dirty="0"/>
        </a:p>
      </dsp:txBody>
      <dsp:txXfrm>
        <a:off x="558638" y="1664809"/>
        <a:ext cx="5670563" cy="256020"/>
      </dsp:txXfrm>
    </dsp:sp>
    <dsp:sp modelId="{1800B451-279A-4A68-93BF-627244A483D8}">
      <dsp:nvSpPr>
        <dsp:cNvPr id="0" name=""/>
        <dsp:cNvSpPr/>
      </dsp:nvSpPr>
      <dsp:spPr>
        <a:xfrm>
          <a:off x="398625" y="1632807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8E1E6-86C6-4879-8065-26464BC66833}">
      <dsp:nvSpPr>
        <dsp:cNvPr id="0" name=""/>
        <dsp:cNvSpPr/>
      </dsp:nvSpPr>
      <dsp:spPr>
        <a:xfrm>
          <a:off x="431586" y="2048784"/>
          <a:ext cx="5797616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проникающими веществами: капиллярный (ПВК), </a:t>
          </a:r>
          <a:r>
            <a:rPr lang="ru-RU" sz="1300" b="1" kern="1200" dirty="0" err="1" smtClean="0"/>
            <a:t>течеискание</a:t>
          </a:r>
          <a:r>
            <a:rPr lang="ru-RU" sz="1300" b="1" kern="1200" dirty="0" smtClean="0"/>
            <a:t> (ПВТ);</a:t>
          </a:r>
          <a:endParaRPr lang="ru-RU" sz="1300" kern="1200" dirty="0"/>
        </a:p>
      </dsp:txBody>
      <dsp:txXfrm>
        <a:off x="431586" y="2048784"/>
        <a:ext cx="5797616" cy="256020"/>
      </dsp:txXfrm>
    </dsp:sp>
    <dsp:sp modelId="{FC4B1A88-20ED-4746-9BC6-9D9E0364563D}">
      <dsp:nvSpPr>
        <dsp:cNvPr id="0" name=""/>
        <dsp:cNvSpPr/>
      </dsp:nvSpPr>
      <dsp:spPr>
        <a:xfrm>
          <a:off x="271573" y="2016781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61548-623D-468F-965D-3E76DD377B7D}">
      <dsp:nvSpPr>
        <dsp:cNvPr id="0" name=""/>
        <dsp:cNvSpPr/>
      </dsp:nvSpPr>
      <dsp:spPr>
        <a:xfrm>
          <a:off x="199736" y="2433040"/>
          <a:ext cx="6029465" cy="256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16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- визуальный и измерительный (ВИК)</a:t>
          </a:r>
          <a:endParaRPr lang="ru-RU" sz="1300" kern="1200" dirty="0"/>
        </a:p>
      </dsp:txBody>
      <dsp:txXfrm>
        <a:off x="199736" y="2433040"/>
        <a:ext cx="6029465" cy="256020"/>
      </dsp:txXfrm>
    </dsp:sp>
    <dsp:sp modelId="{F7FF2EC4-969C-43B9-81B0-71E4B4501239}">
      <dsp:nvSpPr>
        <dsp:cNvPr id="0" name=""/>
        <dsp:cNvSpPr/>
      </dsp:nvSpPr>
      <dsp:spPr>
        <a:xfrm>
          <a:off x="39723" y="2401038"/>
          <a:ext cx="320025" cy="320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1DE65-8305-47D4-84CD-6FD370DF0C23}">
      <dsp:nvSpPr>
        <dsp:cNvPr id="0" name=""/>
        <dsp:cNvSpPr/>
      </dsp:nvSpPr>
      <dsp:spPr>
        <a:xfrm>
          <a:off x="0" y="0"/>
          <a:ext cx="6739948" cy="1108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правовой основы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</a:t>
          </a:r>
          <a:endParaRPr lang="ru-RU" sz="1600" kern="1200" dirty="0"/>
        </a:p>
      </dsp:txBody>
      <dsp:txXfrm>
        <a:off x="32479" y="32479"/>
        <a:ext cx="5449630" cy="1043965"/>
      </dsp:txXfrm>
    </dsp:sp>
    <dsp:sp modelId="{971467F4-A839-4F75-B087-09D891E06223}">
      <dsp:nvSpPr>
        <dsp:cNvPr id="0" name=""/>
        <dsp:cNvSpPr/>
      </dsp:nvSpPr>
      <dsp:spPr>
        <a:xfrm>
          <a:off x="564470" y="1310545"/>
          <a:ext cx="6739948" cy="1108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Создание административной структуры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</a:t>
          </a:r>
          <a:endParaRPr lang="ru-RU" sz="1600" kern="1200"/>
        </a:p>
      </dsp:txBody>
      <dsp:txXfrm>
        <a:off x="596949" y="1343024"/>
        <a:ext cx="5389720" cy="1043965"/>
      </dsp:txXfrm>
    </dsp:sp>
    <dsp:sp modelId="{CDF9F986-6391-4030-9723-D2973939301A}">
      <dsp:nvSpPr>
        <dsp:cNvPr id="0" name=""/>
        <dsp:cNvSpPr/>
      </dsp:nvSpPr>
      <dsp:spPr>
        <a:xfrm>
          <a:off x="1120516" y="2621091"/>
          <a:ext cx="6739948" cy="1108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Формирование базы нормативных правовых и нормативно-технических документов государств – участников СНГ</a:t>
          </a:r>
          <a:endParaRPr lang="ru-RU" sz="1600" kern="1200"/>
        </a:p>
      </dsp:txBody>
      <dsp:txXfrm>
        <a:off x="1152995" y="2653570"/>
        <a:ext cx="5398144" cy="1043965"/>
      </dsp:txXfrm>
    </dsp:sp>
    <dsp:sp modelId="{F0537406-5F41-4671-9BF2-813CED6F235E}">
      <dsp:nvSpPr>
        <dsp:cNvPr id="0" name=""/>
        <dsp:cNvSpPr/>
      </dsp:nvSpPr>
      <dsp:spPr>
        <a:xfrm>
          <a:off x="1684987" y="3931636"/>
          <a:ext cx="6739948" cy="1108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доступа к базе нормативных правовых и нормативно-технических документов государств – участников СНГ</a:t>
          </a:r>
          <a:endParaRPr lang="ru-RU" sz="1600" kern="1200" dirty="0"/>
        </a:p>
      </dsp:txBody>
      <dsp:txXfrm>
        <a:off x="1717466" y="3964115"/>
        <a:ext cx="5389720" cy="1043965"/>
      </dsp:txXfrm>
    </dsp:sp>
    <dsp:sp modelId="{E4EED613-7BFB-4A14-ACB6-79C9592FCB09}">
      <dsp:nvSpPr>
        <dsp:cNvPr id="0" name=""/>
        <dsp:cNvSpPr/>
      </dsp:nvSpPr>
      <dsp:spPr>
        <a:xfrm>
          <a:off x="6019148" y="849334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181328" y="849334"/>
        <a:ext cx="396440" cy="542402"/>
      </dsp:txXfrm>
    </dsp:sp>
    <dsp:sp modelId="{C2C6AA4D-B6B5-4CEA-9B8F-A1618DDA9C9B}">
      <dsp:nvSpPr>
        <dsp:cNvPr id="0" name=""/>
        <dsp:cNvSpPr/>
      </dsp:nvSpPr>
      <dsp:spPr>
        <a:xfrm>
          <a:off x="6583619" y="2159879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745799" y="2159879"/>
        <a:ext cx="396440" cy="542402"/>
      </dsp:txXfrm>
    </dsp:sp>
    <dsp:sp modelId="{462D0BF3-A2C6-4A3B-992C-A7016006C219}">
      <dsp:nvSpPr>
        <dsp:cNvPr id="0" name=""/>
        <dsp:cNvSpPr/>
      </dsp:nvSpPr>
      <dsp:spPr>
        <a:xfrm>
          <a:off x="7139665" y="3470425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301845" y="3470425"/>
        <a:ext cx="396440" cy="542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8AD9A-84E6-4ED6-BEF5-C454593E0F24}">
      <dsp:nvSpPr>
        <dsp:cNvPr id="0" name=""/>
        <dsp:cNvSpPr/>
      </dsp:nvSpPr>
      <dsp:spPr>
        <a:xfrm>
          <a:off x="0" y="2567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D9DC-5DDE-4B9D-B3C9-247E372CF493}">
      <dsp:nvSpPr>
        <dsp:cNvPr id="0" name=""/>
        <dsp:cNvSpPr/>
      </dsp:nvSpPr>
      <dsp:spPr>
        <a:xfrm>
          <a:off x="356439" y="353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1. ОБЩИЕ ПОЛОЖЕНИЯ </a:t>
          </a:r>
          <a:endParaRPr lang="ru-RU" sz="1500" kern="1200"/>
        </a:p>
      </dsp:txBody>
      <dsp:txXfrm>
        <a:off x="378055" y="56979"/>
        <a:ext cx="4946922" cy="399568"/>
      </dsp:txXfrm>
    </dsp:sp>
    <dsp:sp modelId="{E91CBBCA-7D9B-4974-A75A-69F56EADEFA9}">
      <dsp:nvSpPr>
        <dsp:cNvPr id="0" name=""/>
        <dsp:cNvSpPr/>
      </dsp:nvSpPr>
      <dsp:spPr>
        <a:xfrm>
          <a:off x="0" y="9371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F7A6B-2F0E-4AE5-83C4-3FDFB4F7DEDC}">
      <dsp:nvSpPr>
        <dsp:cNvPr id="0" name=""/>
        <dsp:cNvSpPr/>
      </dsp:nvSpPr>
      <dsp:spPr>
        <a:xfrm>
          <a:off x="356439" y="7157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2. ЦЕЛИ И ЗАДАЧИ РАБОЧЕЙ ГРУППЫ</a:t>
          </a:r>
          <a:endParaRPr lang="ru-RU" sz="1500" kern="1200"/>
        </a:p>
      </dsp:txBody>
      <dsp:txXfrm>
        <a:off x="378055" y="737379"/>
        <a:ext cx="4946922" cy="399568"/>
      </dsp:txXfrm>
    </dsp:sp>
    <dsp:sp modelId="{20EA019C-A3C7-4DF0-87FF-D6C77E39BE96}">
      <dsp:nvSpPr>
        <dsp:cNvPr id="0" name=""/>
        <dsp:cNvSpPr/>
      </dsp:nvSpPr>
      <dsp:spPr>
        <a:xfrm>
          <a:off x="0" y="16175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CA09B-8A81-4174-B3DC-06C9B34A0638}">
      <dsp:nvSpPr>
        <dsp:cNvPr id="0" name=""/>
        <dsp:cNvSpPr/>
      </dsp:nvSpPr>
      <dsp:spPr>
        <a:xfrm>
          <a:off x="356439" y="13961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3. ФУНКЦИИ РАБОЧЕЙ ГРУППЫ</a:t>
          </a:r>
          <a:endParaRPr lang="ru-RU" sz="1500" kern="1200"/>
        </a:p>
      </dsp:txBody>
      <dsp:txXfrm>
        <a:off x="378055" y="1417779"/>
        <a:ext cx="4946922" cy="399568"/>
      </dsp:txXfrm>
    </dsp:sp>
    <dsp:sp modelId="{0567099F-EBF7-4C5A-BDA7-55A1D9638493}">
      <dsp:nvSpPr>
        <dsp:cNvPr id="0" name=""/>
        <dsp:cNvSpPr/>
      </dsp:nvSpPr>
      <dsp:spPr>
        <a:xfrm>
          <a:off x="0" y="22979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90F55-9D07-4A71-86ED-6B9B508E1244}">
      <dsp:nvSpPr>
        <dsp:cNvPr id="0" name=""/>
        <dsp:cNvSpPr/>
      </dsp:nvSpPr>
      <dsp:spPr>
        <a:xfrm>
          <a:off x="356439" y="20765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4. СТРУКТУРА И ФОРМИРОВАНИЕ РАБОЧЕЙ ГРУППЫ</a:t>
          </a:r>
          <a:endParaRPr lang="ru-RU" sz="1500" kern="1200"/>
        </a:p>
      </dsp:txBody>
      <dsp:txXfrm>
        <a:off x="378055" y="2098179"/>
        <a:ext cx="4946922" cy="399568"/>
      </dsp:txXfrm>
    </dsp:sp>
    <dsp:sp modelId="{91154A7D-E0F5-4EF0-8E11-DCDE9DA8D731}">
      <dsp:nvSpPr>
        <dsp:cNvPr id="0" name=""/>
        <dsp:cNvSpPr/>
      </dsp:nvSpPr>
      <dsp:spPr>
        <a:xfrm>
          <a:off x="0" y="29783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B8DF2-7BAB-48F1-BE91-7E2C2A4BB116}">
      <dsp:nvSpPr>
        <dsp:cNvPr id="0" name=""/>
        <dsp:cNvSpPr/>
      </dsp:nvSpPr>
      <dsp:spPr>
        <a:xfrm>
          <a:off x="356439" y="27569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5. ПОЛНОМОЧИЯ РАБОЧЕЙ ГРУППЫ</a:t>
          </a:r>
          <a:endParaRPr lang="ru-RU" sz="1500" kern="1200"/>
        </a:p>
      </dsp:txBody>
      <dsp:txXfrm>
        <a:off x="378055" y="2778579"/>
        <a:ext cx="4946922" cy="399568"/>
      </dsp:txXfrm>
    </dsp:sp>
    <dsp:sp modelId="{46DE7333-CE5D-4B51-8934-CCD762D5D1E9}">
      <dsp:nvSpPr>
        <dsp:cNvPr id="0" name=""/>
        <dsp:cNvSpPr/>
      </dsp:nvSpPr>
      <dsp:spPr>
        <a:xfrm>
          <a:off x="0" y="36587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A1817-CC29-4C6C-BACD-41DA34D28909}">
      <dsp:nvSpPr>
        <dsp:cNvPr id="0" name=""/>
        <dsp:cNvSpPr/>
      </dsp:nvSpPr>
      <dsp:spPr>
        <a:xfrm>
          <a:off x="356439" y="34373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6. ПОРЯДОК РАБОТЫ РАБОЧЕЙ ГРУППЫ</a:t>
          </a:r>
          <a:endParaRPr lang="ru-RU" sz="1500" kern="1200"/>
        </a:p>
      </dsp:txBody>
      <dsp:txXfrm>
        <a:off x="378055" y="3458979"/>
        <a:ext cx="4946922" cy="399568"/>
      </dsp:txXfrm>
    </dsp:sp>
    <dsp:sp modelId="{18E3DE7D-37D2-42DA-B40A-91AD043AB34B}">
      <dsp:nvSpPr>
        <dsp:cNvPr id="0" name=""/>
        <dsp:cNvSpPr/>
      </dsp:nvSpPr>
      <dsp:spPr>
        <a:xfrm>
          <a:off x="0" y="4339163"/>
          <a:ext cx="71287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A3DDE-08B6-4409-9D1D-7F2CBF3092E2}">
      <dsp:nvSpPr>
        <dsp:cNvPr id="0" name=""/>
        <dsp:cNvSpPr/>
      </dsp:nvSpPr>
      <dsp:spPr>
        <a:xfrm>
          <a:off x="356439" y="4117763"/>
          <a:ext cx="49901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7. ЗАКЛЮЧИТЕЛЬНЫЕ ПОЛОЖЕНИЯ</a:t>
          </a:r>
          <a:endParaRPr lang="ru-RU" sz="1500" kern="1200"/>
        </a:p>
      </dsp:txBody>
      <dsp:txXfrm>
        <a:off x="378055" y="4139379"/>
        <a:ext cx="494692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47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DF798C-FC00-4B66-B837-D7B58E025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18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theme" Target="../theme/theme11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886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3113" y="1423988"/>
            <a:ext cx="5284787" cy="396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5284" y="5788217"/>
            <a:ext cx="5755758" cy="32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1" rIns="90744" bIns="45371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0FA967EE-0EAE-418E-BD34-440CAEC9D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3525" indent="-263525" algn="l" rtl="0" eaLnBrk="0" fontAlgn="base" hangingPunct="0">
      <a:spcBef>
        <a:spcPct val="30000"/>
      </a:spcBef>
      <a:spcAft>
        <a:spcPct val="0"/>
      </a:spcAft>
      <a:buBlip>
        <a:blip r:embed="rId3"/>
      </a:buBlip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3400" indent="-268288" algn="l" rtl="0" eaLnBrk="0" fontAlgn="base" hangingPunct="0">
      <a:spcBef>
        <a:spcPct val="30000"/>
      </a:spcBef>
      <a:spcAft>
        <a:spcPct val="0"/>
      </a:spcAft>
      <a:buBlip>
        <a:blip r:embed="rId4"/>
      </a:buBlip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06450" indent="-271463" algn="l" rtl="0" eaLnBrk="0" fontAlgn="base" hangingPunct="0">
      <a:spcBef>
        <a:spcPct val="30000"/>
      </a:spcBef>
      <a:spcAft>
        <a:spcPct val="0"/>
      </a:spcAft>
      <a:buBlip>
        <a:blip r:embed="rId4"/>
      </a:buBlip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00038" y="1671638"/>
            <a:ext cx="1822450" cy="3627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 dirty="0">
                <a:solidFill>
                  <a:srgbClr val="5772B5"/>
                </a:solidFill>
              </a:rPr>
              <a:t>1</a:t>
            </a:r>
          </a:p>
        </p:txBody>
      </p:sp>
      <p:sp>
        <p:nvSpPr>
          <p:cNvPr id="5" name="Text Box 5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603250" y="5538788"/>
            <a:ext cx="1603375" cy="4921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 userDrawn="1"/>
        </p:nvSpPr>
        <p:spPr bwMode="auto">
          <a:xfrm>
            <a:off x="6015038" y="1076325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7" name="Oval 7"/>
          <p:cNvSpPr>
            <a:spLocks noChangeArrowheads="1"/>
          </p:cNvSpPr>
          <p:nvPr userDrawn="1"/>
        </p:nvSpPr>
        <p:spPr bwMode="auto">
          <a:xfrm>
            <a:off x="64135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6813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/>
          <p:cNvSpPr>
            <a:spLocks noChangeArrowheads="1"/>
          </p:cNvSpPr>
          <p:nvPr userDrawn="1"/>
        </p:nvSpPr>
        <p:spPr bwMode="auto">
          <a:xfrm>
            <a:off x="7212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5469386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3801-FBB9-4DC5-B999-F70501F027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505621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4D91B-6E94-4776-9A4E-2E044166B7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6746D-A471-4263-AD5B-48FEED2AA6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DFF32E54-23DF-4907-8148-5E1479ADA5AE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9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55D1-C3BA-4252-91D4-B59D95ADA374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53609-1F41-427E-8D1E-4F92E322942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AB66D-5B4C-4A91-9D23-042998C1927E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3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15EBD-AF69-4349-A31B-712554C0A7FA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C290DA-17AE-48C2-AC04-C28FC7B513A2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213E69F-A80B-4912-AACC-D566420E298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3E63-F0D6-436F-85E2-FE0A68DAF1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31896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7C025-8AE2-47EF-919B-B3F0A219F7A6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4D91B-6E94-4776-9A4E-2E044166B79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6746D-A471-4263-AD5B-48FEED2AA665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Название раздела (</a:t>
            </a:r>
            <a:r>
              <a:rPr lang="en-US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Calibri,</a:t>
            </a:r>
            <a:r>
              <a:rPr lang="ru-RU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 20 пт)</a:t>
            </a:r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86111" y="1576918"/>
            <a:ext cx="7938661" cy="45810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6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Название раздела (</a:t>
            </a:r>
            <a:r>
              <a:rPr lang="en-US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Calibri,</a:t>
            </a:r>
            <a:r>
              <a:rPr lang="ru-RU" dirty="0" smtClean="0">
                <a:solidFill>
                  <a:prstClr val="black">
                    <a:lumMod val="60000"/>
                    <a:lumOff val="40000"/>
                  </a:prstClr>
                </a:solidFill>
              </a:rPr>
              <a:t> 20 пт)</a:t>
            </a:r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4338" y="1679575"/>
            <a:ext cx="1822450" cy="3627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 dirty="0">
                <a:solidFill>
                  <a:srgbClr val="5772B5"/>
                </a:solidFill>
              </a:rPr>
              <a:t>2</a:t>
            </a:r>
          </a:p>
        </p:txBody>
      </p:sp>
      <p:sp>
        <p:nvSpPr>
          <p:cNvPr id="5" name="Text 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03250" y="5538788"/>
            <a:ext cx="1603375" cy="24606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057900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45636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68564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7212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68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2603314"/>
      </p:ext>
    </p:extLst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3524-E417-4B8D-927B-A68FAC566F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5148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09F8-8252-4E0B-A213-D22F1B8B2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24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8C9-1F0E-45D8-9880-44E3B6C5E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94464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4370-0008-4CC8-AB0D-A1423091EE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7190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1B04-D386-4A6A-B120-C45A25BCB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0935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0640-0E22-4D2F-9DA1-F036E9AA1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82296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C3AF-0791-4D44-B16D-B8A70E155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5036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0DC9-E784-4DBB-B06F-2938E1F9C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31161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1A74-B4C8-492F-A1E5-B34C09D27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78790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B1CA-05A2-450C-AC5C-EFB306172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93796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3FF6-4190-4576-8EE3-DCCF8F1FF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92545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402748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3" y="3897313"/>
            <a:ext cx="402748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97313"/>
            <a:ext cx="4027488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7CC5-931E-45A5-B8FD-0DC7E85E3E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842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12750" y="1665288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 dirty="0">
                <a:solidFill>
                  <a:srgbClr val="5772B5"/>
                </a:solidFill>
              </a:rPr>
              <a:t>3</a:t>
            </a:r>
          </a:p>
        </p:txBody>
      </p:sp>
      <p:sp>
        <p:nvSpPr>
          <p:cNvPr id="5" name="Text Box 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603250" y="5538788"/>
            <a:ext cx="1603375" cy="24606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 userDrawn="1"/>
        </p:nvSpPr>
        <p:spPr bwMode="auto">
          <a:xfrm>
            <a:off x="5943600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14"/>
          <p:cNvSpPr>
            <a:spLocks noChangeArrowheads="1"/>
          </p:cNvSpPr>
          <p:nvPr userDrawn="1"/>
        </p:nvSpPr>
        <p:spPr bwMode="auto">
          <a:xfrm>
            <a:off x="63420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>
            <a:off x="67421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" name="Oval 16"/>
          <p:cNvSpPr>
            <a:spLocks noChangeArrowheads="1"/>
          </p:cNvSpPr>
          <p:nvPr userDrawn="1"/>
        </p:nvSpPr>
        <p:spPr bwMode="auto">
          <a:xfrm>
            <a:off x="714057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573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1981334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D082-9A08-4EB9-8B81-08C99083F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2911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DE2E-68AD-4C9C-B709-8CB929284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48866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7F481-A487-4EFF-BBC3-166C3B72D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5835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7877-40F9-48B6-8622-2BA647A63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9498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590C-1CC6-4B06-BFBC-3AAF9878F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0642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8C9A-DFD3-4C21-8F7D-E2D0E454C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29639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4234B-331D-4F65-BD34-68DBF2E1DE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7248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6F02-D4B5-43A2-A115-17E9B1CD56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89023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A4CD-E47D-426A-9B57-950AF241F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5554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9CAE-677C-4326-A507-972B9A6A6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5665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802C-4A9E-4832-B9EB-6A6E04AAA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00356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50850" y="1693863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 dirty="0">
                <a:solidFill>
                  <a:srgbClr val="5772B5"/>
                </a:solidFill>
              </a:rPr>
              <a:t>4</a:t>
            </a:r>
            <a:endParaRPr lang="ru-RU" sz="23000" b="1" dirty="0">
              <a:solidFill>
                <a:srgbClr val="5772B5"/>
              </a:solidFill>
            </a:endParaRPr>
          </a:p>
        </p:txBody>
      </p:sp>
      <p:sp>
        <p:nvSpPr>
          <p:cNvPr id="5" name="Text Box 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603250" y="5538788"/>
            <a:ext cx="1603375" cy="24606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12"/>
          <p:cNvSpPr>
            <a:spLocks noChangeArrowheads="1"/>
          </p:cNvSpPr>
          <p:nvPr userDrawn="1"/>
        </p:nvSpPr>
        <p:spPr bwMode="auto">
          <a:xfrm>
            <a:off x="60150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13"/>
          <p:cNvSpPr>
            <a:spLocks noChangeArrowheads="1"/>
          </p:cNvSpPr>
          <p:nvPr userDrawn="1"/>
        </p:nvSpPr>
        <p:spPr bwMode="auto">
          <a:xfrm>
            <a:off x="64135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6813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5"/>
          <p:cNvSpPr>
            <a:spLocks noChangeArrowheads="1"/>
          </p:cNvSpPr>
          <p:nvPr userDrawn="1"/>
        </p:nvSpPr>
        <p:spPr bwMode="auto">
          <a:xfrm>
            <a:off x="72120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5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4487908"/>
      </p:ext>
    </p:extLst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C1DB-56EB-4876-8E97-64EA61CC4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6034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C8D5-7D79-4363-9540-E3D18D8F5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83649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8BE4-F73F-42FD-B9CD-5018C21264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888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D0F1-C0EE-4B8A-BE09-F31D9FB19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21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B4D6-F836-4148-A516-BA62EF094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30744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F16A-02F6-4E13-8024-13590791A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292045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EA8E-3BAB-4A34-A7E4-B4D889C02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4317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EEDE-E0AA-48E9-A0A9-14B495F21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313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27A6-010D-4D58-A89C-12FB48490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58871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AAC0-D7D7-43C2-B957-9A33242718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94757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8BEA-9524-4C97-8358-B74A633A98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907669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03225" y="1655763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 dirty="0">
                <a:solidFill>
                  <a:srgbClr val="5772B5"/>
                </a:solidFill>
              </a:rPr>
              <a:t>5</a:t>
            </a:r>
            <a:endParaRPr lang="ru-RU" sz="23000" b="1" dirty="0">
              <a:solidFill>
                <a:srgbClr val="5772B5"/>
              </a:solidFill>
            </a:endParaRPr>
          </a:p>
        </p:txBody>
      </p:sp>
      <p:sp>
        <p:nvSpPr>
          <p:cNvPr id="5" name="Text Box 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603250" y="5538788"/>
            <a:ext cx="1603375" cy="4921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11"/>
          <p:cNvSpPr>
            <a:spLocks noChangeArrowheads="1"/>
          </p:cNvSpPr>
          <p:nvPr userDrawn="1"/>
        </p:nvSpPr>
        <p:spPr bwMode="auto">
          <a:xfrm>
            <a:off x="5829300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>
            <a:off x="62277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3"/>
          <p:cNvSpPr>
            <a:spLocks noChangeArrowheads="1"/>
          </p:cNvSpPr>
          <p:nvPr userDrawn="1"/>
        </p:nvSpPr>
        <p:spPr bwMode="auto">
          <a:xfrm>
            <a:off x="6627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4"/>
          <p:cNvSpPr>
            <a:spLocks noChangeArrowheads="1"/>
          </p:cNvSpPr>
          <p:nvPr userDrawn="1"/>
        </p:nvSpPr>
        <p:spPr bwMode="auto">
          <a:xfrm>
            <a:off x="702627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5"/>
          <p:cNvSpPr>
            <a:spLocks noChangeArrowheads="1"/>
          </p:cNvSpPr>
          <p:nvPr userDrawn="1"/>
        </p:nvSpPr>
        <p:spPr bwMode="auto">
          <a:xfrm>
            <a:off x="74263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769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0047093"/>
      </p:ext>
    </p:extLst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D6E4-7981-4237-BFEF-7A5160272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57799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3D80-F29B-499F-9AF6-01CA7A365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51888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1199-703B-4840-A850-7390B4FEB7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719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8FB7-4985-470B-8368-B85B32ACD6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10560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EFCF4-B53E-4750-B0F2-C169021F25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204434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0A28-9E3E-4937-9AB1-8FF7E4DDD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10614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3A3A-DD23-4D2E-9FCE-006AA00DDC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06091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D528-E03A-48B8-990F-06D5DD87B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183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E78F-BF01-4798-9A3C-9BEC723D9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89812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C658-2E67-4676-9EDC-0FB298B2C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661925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036B-8E15-46A6-8D6D-970F3DF8A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71415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03225" y="1655763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 dirty="0">
                <a:solidFill>
                  <a:srgbClr val="5772B5"/>
                </a:solidFill>
              </a:rPr>
              <a:t>6</a:t>
            </a:r>
          </a:p>
        </p:txBody>
      </p:sp>
      <p:sp>
        <p:nvSpPr>
          <p:cNvPr id="5" name="Text Box 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603250" y="5538788"/>
            <a:ext cx="1603375" cy="4921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hlink"/>
                </a:solidFill>
              </a:rPr>
              <a:t>www.rosatom.ru</a:t>
            </a:r>
            <a:endParaRPr lang="ru-RU" sz="16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6" name="Oval 11"/>
          <p:cNvSpPr>
            <a:spLocks noChangeArrowheads="1"/>
          </p:cNvSpPr>
          <p:nvPr userDrawn="1"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3"/>
          <p:cNvSpPr>
            <a:spLocks noChangeArrowheads="1"/>
          </p:cNvSpPr>
          <p:nvPr userDrawn="1"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4"/>
          <p:cNvSpPr>
            <a:spLocks noChangeArrowheads="1"/>
          </p:cNvSpPr>
          <p:nvPr userDrawn="1"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5"/>
          <p:cNvSpPr>
            <a:spLocks noChangeArrowheads="1"/>
          </p:cNvSpPr>
          <p:nvPr userDrawn="1"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7"/>
          <p:cNvSpPr>
            <a:spLocks noChangeArrowheads="1"/>
          </p:cNvSpPr>
          <p:nvPr userDrawn="1"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3502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022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008043"/>
      </p:ext>
    </p:extLst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CE26-EC69-4C93-8EC4-EA967383D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653773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B457E-1F61-43E9-ADBA-3600BC6E5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570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41F-E5F8-4F54-8880-CF648D9D4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63175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7F1B-C420-4569-9E94-800DD8D35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6401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C01-50AF-427B-B534-C30808346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671657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E149-A97D-446A-87C8-136314E791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78970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A856-96EB-4817-89D5-FFB7FC068F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023006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BA267-C193-4195-85DA-FA9D05B3E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0017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D9AF0-97A0-4850-BA8D-31DD8631C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21846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091F-6C0D-4B20-A4A9-AEF39D89F8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602496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28F9-F32D-4C0E-A4CE-6D1A60542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05322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052606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A94A-146F-4119-A65E-DEAE0B323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2385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CD18-FFD7-4933-B691-4DEE2F17D7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58763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55D1-C3BA-4252-91D4-B59D95ADA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702332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3609-1F41-427E-8D1E-4F92E32294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487918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B66D-5B4C-4A91-9D23-042998C19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60774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5EBD-AF69-4349-A31B-712554C0A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332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90DA-17AE-48C2-AC04-C28FC7B51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636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E69F-A80B-4912-AACC-D566420E2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912469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C025-8AE2-47EF-919B-B3F0A219F7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05226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D91B-6E94-4776-9A4E-2E044166B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28697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746D-A471-4263-AD5B-48FEED2AA6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9520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99547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999D-26C1-423D-ADF1-11FB4EFAF8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935069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BCBD-C26C-41B3-927A-9209CB4FB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940111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5E48-815F-444B-9706-E4377FB433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27200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C5F0-CBC1-454F-BD40-67E2A7823B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967967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900-8957-4E75-895B-0B2B54ADA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684525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9C90-78BD-493E-9E36-790755707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23097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A4DC-A948-487F-8651-C9DD96A49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06478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6094-01D4-46E6-9B0B-459FDBF21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07993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00BC-6053-467B-BF55-F5C15F6D28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41470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3A55-9139-4A13-92A2-3E2D101BD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584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1866-64F7-4BF6-8B59-5E5C10921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5470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BFCB-B646-45D0-B791-92E56C427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84771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AFF1-8B8A-409F-9883-E61B26FB6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20453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DFF32E54-23DF-4907-8148-5E1479ADA5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55D1-C3BA-4252-91D4-B59D95ADA3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53609-1F41-427E-8D1E-4F92E32294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AB66D-5B4C-4A91-9D23-042998C192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15EBD-AF69-4349-A31B-712554C0A7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C290DA-17AE-48C2-AC04-C28FC7B513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213E69F-A80B-4912-AACC-D566420E29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C1F0-04D4-41C5-84C2-A0C3A121BF24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7C025-8AE2-47EF-919B-B3F0A219F7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inatom.ru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inatom.ru/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http://www.min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hyperlink" Target="http://www.min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://www.min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://www.min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hyperlink" Target="http://www.min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hyperlink" Target="http://www.minatom.ru/" TargetMode="Externa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D36C427B-50CE-4480-AA69-CB384CDD1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726281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76501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80391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84280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4</a:t>
            </a:r>
            <a:endParaRPr lang="ru-RU" b="1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3" r:id="rId1"/>
    <p:sldLayoutId id="2147490041" r:id="rId2"/>
    <p:sldLayoutId id="2147490042" r:id="rId3"/>
    <p:sldLayoutId id="2147490043" r:id="rId4"/>
    <p:sldLayoutId id="2147490044" r:id="rId5"/>
    <p:sldLayoutId id="2147490045" r:id="rId6"/>
    <p:sldLayoutId id="2147490046" r:id="rId7"/>
    <p:sldLayoutId id="2147490047" r:id="rId8"/>
    <p:sldLayoutId id="2147490048" r:id="rId9"/>
    <p:sldLayoutId id="2147490049" r:id="rId10"/>
    <p:sldLayoutId id="2147490050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30932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36C427B-50CE-4480-AA69-CB384CDD19EC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574881" y="630932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pPr/>
              <a:t>11/17/2015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7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82" r:id="rId1"/>
    <p:sldLayoutId id="2147490183" r:id="rId2"/>
    <p:sldLayoutId id="2147490184" r:id="rId3"/>
    <p:sldLayoutId id="2147490185" r:id="rId4"/>
    <p:sldLayoutId id="2147490186" r:id="rId5"/>
    <p:sldLayoutId id="2147490187" r:id="rId6"/>
    <p:sldLayoutId id="2147490188" r:id="rId7"/>
    <p:sldLayoutId id="2147490189" r:id="rId8"/>
    <p:sldLayoutId id="2147490190" r:id="rId9"/>
    <p:sldLayoutId id="2147490191" r:id="rId10"/>
    <p:sldLayoutId id="2147490192" r:id="rId11"/>
    <p:sldLayoutId id="2147490193" r:id="rId12"/>
    <p:sldLayoutId id="214749019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43021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67F6DF39-D202-43E6-9CF1-2BDC56AB3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71913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5787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79676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83566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4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42875"/>
            <a:ext cx="8207375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4" r:id="rId1"/>
    <p:sldLayoutId id="2147490051" r:id="rId2"/>
    <p:sldLayoutId id="2147490052" r:id="rId3"/>
    <p:sldLayoutId id="2147490053" r:id="rId4"/>
    <p:sldLayoutId id="2147490054" r:id="rId5"/>
    <p:sldLayoutId id="2147490055" r:id="rId6"/>
    <p:sldLayoutId id="2147490056" r:id="rId7"/>
    <p:sldLayoutId id="2147490057" r:id="rId8"/>
    <p:sldLayoutId id="2147490058" r:id="rId9"/>
    <p:sldLayoutId id="2147490059" r:id="rId10"/>
    <p:sldLayoutId id="2147490060" r:id="rId11"/>
    <p:sldLayoutId id="2147490061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4E3AF4E8-47FF-4C73-97E6-4CE6D6B83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09" name="Oval 21"/>
          <p:cNvSpPr>
            <a:spLocks noChangeArrowheads="1"/>
          </p:cNvSpPr>
          <p:nvPr/>
        </p:nvSpPr>
        <p:spPr bwMode="auto">
          <a:xfrm>
            <a:off x="72628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4710" name="Oval 22"/>
          <p:cNvSpPr>
            <a:spLocks noChangeArrowheads="1"/>
          </p:cNvSpPr>
          <p:nvPr/>
        </p:nvSpPr>
        <p:spPr bwMode="auto">
          <a:xfrm>
            <a:off x="76501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803910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712" name="Oval 24"/>
          <p:cNvSpPr>
            <a:spLocks noChangeArrowheads="1"/>
          </p:cNvSpPr>
          <p:nvPr/>
        </p:nvSpPr>
        <p:spPr bwMode="auto">
          <a:xfrm>
            <a:off x="84280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4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5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408112" cy="215900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www.rosarom.ru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735250F7-0E77-4189-96AB-B026EF946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/>
          <p:cNvSpPr>
            <a:spLocks noChangeArrowheads="1"/>
          </p:cNvSpPr>
          <p:nvPr/>
        </p:nvSpPr>
        <p:spPr bwMode="auto">
          <a:xfrm>
            <a:off x="7119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74451" name="Oval 19"/>
          <p:cNvSpPr>
            <a:spLocks noChangeArrowheads="1"/>
          </p:cNvSpPr>
          <p:nvPr/>
        </p:nvSpPr>
        <p:spPr bwMode="auto">
          <a:xfrm>
            <a:off x="750728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74452" name="Oval 20"/>
          <p:cNvSpPr>
            <a:spLocks noChangeArrowheads="1"/>
          </p:cNvSpPr>
          <p:nvPr/>
        </p:nvSpPr>
        <p:spPr bwMode="auto">
          <a:xfrm>
            <a:off x="78962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74453" name="Oval 21"/>
          <p:cNvSpPr>
            <a:spLocks noChangeArrowheads="1"/>
          </p:cNvSpPr>
          <p:nvPr/>
        </p:nvSpPr>
        <p:spPr bwMode="auto">
          <a:xfrm>
            <a:off x="828516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207375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6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43021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0ACA931E-67C8-4573-9F43-3FABDDBAF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67" name="Oval 11"/>
          <p:cNvSpPr>
            <a:spLocks noChangeArrowheads="1"/>
          </p:cNvSpPr>
          <p:nvPr/>
        </p:nvSpPr>
        <p:spPr bwMode="auto">
          <a:xfrm>
            <a:off x="67310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26668" name="Oval 12"/>
          <p:cNvSpPr>
            <a:spLocks noChangeArrowheads="1"/>
          </p:cNvSpPr>
          <p:nvPr/>
        </p:nvSpPr>
        <p:spPr bwMode="auto">
          <a:xfrm>
            <a:off x="711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26669" name="Oval 13"/>
          <p:cNvSpPr>
            <a:spLocks noChangeArrowheads="1"/>
          </p:cNvSpPr>
          <p:nvPr/>
        </p:nvSpPr>
        <p:spPr bwMode="auto">
          <a:xfrm>
            <a:off x="750728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26670" name="Oval 14"/>
          <p:cNvSpPr>
            <a:spLocks noChangeArrowheads="1"/>
          </p:cNvSpPr>
          <p:nvPr/>
        </p:nvSpPr>
        <p:spPr bwMode="auto">
          <a:xfrm>
            <a:off x="78962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4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326671" name="Oval 15"/>
          <p:cNvSpPr>
            <a:spLocks noChangeArrowheads="1"/>
          </p:cNvSpPr>
          <p:nvPr/>
        </p:nvSpPr>
        <p:spPr bwMode="auto">
          <a:xfrm>
            <a:off x="828516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7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43021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DCEFF040-1772-43A3-9178-262480680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49198" name="Oval 14"/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4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hlink"/>
                </a:solidFill>
              </a:rPr>
              <a:t>5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349201" name="Oval 17"/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8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0AD42664-2791-410A-B939-ED75014F0F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667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430212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</a:p>
          <a:p>
            <a:pPr>
              <a:defRPr/>
            </a:pP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9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06BAFAC0-D941-4323-A212-27537B11C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80965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30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  <p:sldLayoutId id="2147490122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30932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36C427B-50CE-4480-AA69-CB384CDD19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574881" y="630932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t>11/17/2015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56" r:id="rId1"/>
    <p:sldLayoutId id="2147490157" r:id="rId2"/>
    <p:sldLayoutId id="2147490158" r:id="rId3"/>
    <p:sldLayoutId id="2147490159" r:id="rId4"/>
    <p:sldLayoutId id="2147490160" r:id="rId5"/>
    <p:sldLayoutId id="2147490161" r:id="rId6"/>
    <p:sldLayoutId id="2147490162" r:id="rId7"/>
    <p:sldLayoutId id="2147490163" r:id="rId8"/>
    <p:sldLayoutId id="2147490164" r:id="rId9"/>
    <p:sldLayoutId id="2147490165" r:id="rId10"/>
    <p:sldLayoutId id="21474901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755576" y="2435404"/>
            <a:ext cx="83884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Рабочая группа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гармонизации нормативной правовой и нормативно-технической базы в области мирного использования атомной энергии государств – участников СНГ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843"/>
            <a:ext cx="936104" cy="8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Подготовка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аттестация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дефектоскопистов</a:t>
            </a:r>
            <a:endParaRPr lang="ru-RU" dirty="0"/>
          </a:p>
        </p:txBody>
      </p:sp>
      <p:pic>
        <p:nvPicPr>
          <p:cNvPr id="11" name="Picture 2" descr="Flag of Azerbaija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0" y="836712"/>
            <a:ext cx="60943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lag of Armen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45" y="836712"/>
            <a:ext cx="60943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елорусс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3" y="836712"/>
            <a:ext cx="5990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Flag of Kazakhsta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37" y="836712"/>
            <a:ext cx="5990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Flag of Kyrgyz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85" y="839912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Flag of Moldov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85" y="836712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lag of Russ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85" y="839912"/>
            <a:ext cx="594866" cy="2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Flag of Tajik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85" y="852819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Туркмен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85" y="852819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Flag of Uzbekistan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87" y="852819"/>
            <a:ext cx="57606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ag of Ukrain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87" y="852819"/>
            <a:ext cx="57606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11361" y="2113622"/>
            <a:ext cx="52409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УЦ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382410" y="2210658"/>
            <a:ext cx="52409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УЦ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75840" y="2298288"/>
            <a:ext cx="52409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УЦ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553868" y="2411596"/>
            <a:ext cx="52409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УЦ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22442" y="1347048"/>
            <a:ext cx="3886630" cy="64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609072" y="1347048"/>
            <a:ext cx="4139392" cy="64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266790" y="1946006"/>
            <a:ext cx="3648758" cy="2129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362572"/>
            <a:ext cx="652735" cy="9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4" descr="Flag of Russia.sv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8" y="2367175"/>
            <a:ext cx="447721" cy="2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трелка углом 52"/>
          <p:cNvSpPr/>
          <p:nvPr/>
        </p:nvSpPr>
        <p:spPr>
          <a:xfrm rot="10800000" flipH="1">
            <a:off x="4734749" y="2968266"/>
            <a:ext cx="364773" cy="453638"/>
          </a:xfrm>
          <a:prstGeom prst="bentArrow">
            <a:avLst>
              <a:gd name="adj1" fmla="val 25000"/>
              <a:gd name="adj2" fmla="val 47544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Picture 6" descr="Белорусс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64" y="2367175"/>
            <a:ext cx="44921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Flag of Armenia.s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49" y="2367624"/>
            <a:ext cx="45702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172399" y="2291070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300192" y="2768964"/>
            <a:ext cx="242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00192" y="2953630"/>
            <a:ext cx="242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324204" y="3140968"/>
            <a:ext cx="242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284876" y="3219208"/>
            <a:ext cx="2061798" cy="97399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ru-RU" sz="800" dirty="0" smtClean="0"/>
              <a:t>- ультразвуковой (УК);</a:t>
            </a:r>
            <a:endParaRPr lang="ru-RU" sz="800" dirty="0"/>
          </a:p>
          <a:p>
            <a:pPr lvl="0" rtl="0">
              <a:buChar char="•"/>
            </a:pPr>
            <a:r>
              <a:rPr lang="ru-RU" sz="800" dirty="0" smtClean="0"/>
              <a:t>- акустико-эмиссионный (АЭ);</a:t>
            </a:r>
            <a:endParaRPr lang="ru-RU" sz="800" dirty="0"/>
          </a:p>
          <a:p>
            <a:pPr lvl="0" rtl="0">
              <a:buChar char="•"/>
            </a:pPr>
            <a:r>
              <a:rPr lang="ru-RU" sz="800" dirty="0" smtClean="0"/>
              <a:t>- радиационный (РК);</a:t>
            </a:r>
            <a:endParaRPr lang="ru-RU" sz="800" dirty="0"/>
          </a:p>
          <a:p>
            <a:pPr lvl="0" rtl="0">
              <a:buChar char="•"/>
            </a:pPr>
            <a:r>
              <a:rPr lang="ru-RU" sz="800" dirty="0" smtClean="0"/>
              <a:t>- магнитный (МК);</a:t>
            </a:r>
            <a:endParaRPr lang="ru-RU" sz="800" dirty="0"/>
          </a:p>
          <a:p>
            <a:pPr lvl="0" rtl="0">
              <a:buChar char="•"/>
            </a:pPr>
            <a:r>
              <a:rPr lang="ru-RU" sz="800" dirty="0" smtClean="0"/>
              <a:t>- визуальный и измерительный (ВИК)</a:t>
            </a:r>
            <a:endParaRPr lang="ru-RU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7509990" y="4290250"/>
            <a:ext cx="11509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7509990" y="4827715"/>
            <a:ext cx="11509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ASME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540951" y="4149080"/>
            <a:ext cx="0" cy="863301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6" idx="1"/>
          </p:cNvCxnSpPr>
          <p:nvPr/>
        </p:nvCxnSpPr>
        <p:spPr>
          <a:xfrm>
            <a:off x="6540951" y="4474916"/>
            <a:ext cx="969039" cy="0"/>
          </a:xfrm>
          <a:prstGeom prst="straightConnector1">
            <a:avLst/>
          </a:prstGeom>
          <a:ln w="317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540951" y="5012381"/>
            <a:ext cx="930586" cy="0"/>
          </a:xfrm>
          <a:prstGeom prst="straightConnector1">
            <a:avLst/>
          </a:prstGeom>
          <a:ln w="317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39856" y="3706206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29175" y="3488887"/>
            <a:ext cx="4570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Единые требования к учебным центрам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Единые </a:t>
            </a:r>
            <a:r>
              <a:rPr lang="ru-RU" sz="1600" dirty="0"/>
              <a:t>требования к </a:t>
            </a:r>
            <a:r>
              <a:rPr lang="ru-RU" sz="1600" dirty="0" smtClean="0"/>
              <a:t>проверке учебного центра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Единые </a:t>
            </a:r>
            <a:r>
              <a:rPr lang="ru-RU" sz="1600" dirty="0"/>
              <a:t>требования к </a:t>
            </a:r>
            <a:r>
              <a:rPr lang="ru-RU" sz="1600" dirty="0" smtClean="0"/>
              <a:t>подготовке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Единые </a:t>
            </a:r>
            <a:r>
              <a:rPr lang="ru-RU" sz="1600" dirty="0"/>
              <a:t>требования к </a:t>
            </a:r>
            <a:r>
              <a:rPr lang="ru-RU" sz="1600" dirty="0" smtClean="0"/>
              <a:t>аттестации специалистов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Взаимоувязанные требования к порядку проведения и нормы браковки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0018" y="2021289"/>
            <a:ext cx="316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Квалификационное удостоверение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334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1043608" y="2060848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План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СНГ.</a:t>
            </a:r>
          </a:p>
        </p:txBody>
      </p:sp>
    </p:spTree>
    <p:extLst>
      <p:ext uri="{BB962C8B-B14F-4D97-AF65-F5344CB8AC3E}">
        <p14:creationId xmlns:p14="http://schemas.microsoft.com/office/powerpoint/2010/main" val="29291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9346094"/>
              </p:ext>
            </p:extLst>
          </p:nvPr>
        </p:nvGraphicFramePr>
        <p:xfrm>
          <a:off x="467544" y="1268760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142" y="188640"/>
            <a:ext cx="856895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Разделы плана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деятельности по сбору, анализу, систематизации и передаче информации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01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384818" y="5490809"/>
            <a:ext cx="4711521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57" y="13521"/>
            <a:ext cx="889247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Механизм взаимодействия в рамках реализации плана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4270" y="5681572"/>
            <a:ext cx="437365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Уполномоченная организация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2" name="Picture 2" descr="Flag of Azerbaija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0" y="1180645"/>
            <a:ext cx="60943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ag of Armen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45" y="1180645"/>
            <a:ext cx="60943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елорусс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3" y="1180645"/>
            <a:ext cx="5990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lag of Kazakhsta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37" y="1180645"/>
            <a:ext cx="5990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lag of Kyrgyz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85" y="1183845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lag of Moldov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85" y="1180645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lag of Russ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85" y="1183845"/>
            <a:ext cx="594866" cy="2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lag of Tajik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85" y="1196752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Туркмен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85" y="1196752"/>
            <a:ext cx="59486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Flag of Uzbekistan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87" y="1196752"/>
            <a:ext cx="57606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Flag of Ukrain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87" y="1196752"/>
            <a:ext cx="57606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03988" y="1692340"/>
            <a:ext cx="4711521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21690" y="1772815"/>
            <a:ext cx="4711521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29955" y="1844823"/>
            <a:ext cx="4711521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29955" y="1844823"/>
            <a:ext cx="471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Заинтересованные органы стран-участниц СНГ или уполномоченные ими организации</a:t>
            </a:r>
            <a:endParaRPr lang="ru-RU" sz="1600" dirty="0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328399" y="1908365"/>
            <a:ext cx="604068" cy="3816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1302541" y="2204864"/>
            <a:ext cx="604068" cy="3816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1302541" y="2492896"/>
            <a:ext cx="604068" cy="3816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088" y="3423681"/>
            <a:ext cx="162207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Предоставление перечней документов, их текстов.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Актуализация документов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rot="10800000">
            <a:off x="7398851" y="1908364"/>
            <a:ext cx="604068" cy="36459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 rot="10800000">
            <a:off x="7372993" y="2204863"/>
            <a:ext cx="604068" cy="36459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10800000">
            <a:off x="7372993" y="2492895"/>
            <a:ext cx="604068" cy="36459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4451" y="3736285"/>
            <a:ext cx="152028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Предоставление доступа к базе документов СНГ</a:t>
            </a:r>
            <a:endParaRPr lang="ru-RU" dirty="0"/>
          </a:p>
        </p:txBody>
      </p:sp>
      <p:pic>
        <p:nvPicPr>
          <p:cNvPr id="37" name="Picture 2" descr="F:\Академия\Презентации\информация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88" y="3012120"/>
            <a:ext cx="1113505" cy="103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Академия\Презентации\Атом-СНГ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82" y="2774125"/>
            <a:ext cx="1119403" cy="12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верх 16"/>
          <p:cNvSpPr/>
          <p:nvPr/>
        </p:nvSpPr>
        <p:spPr>
          <a:xfrm>
            <a:off x="6352018" y="4094341"/>
            <a:ext cx="188933" cy="1344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2873470" y="4073096"/>
            <a:ext cx="188933" cy="13334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3432401" y="3423681"/>
            <a:ext cx="2513684" cy="181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177896" y="4266916"/>
            <a:ext cx="15202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Разработка и обслуживания информационного модуля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11057" y="4322326"/>
            <a:ext cx="15202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Формирование межгосударственной базы документов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917310" y="3073749"/>
            <a:ext cx="15202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Интеграция документов в программный модуль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3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1004958" y="2564904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Разработка Положения о Рабочей группе по гармонизации нормативной правовой и нормативно-технической базы в области мирного использования атомной энергии государств – участников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СНГ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210" y="202610"/>
            <a:ext cx="85689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Предполагаемая структура Положения о РГ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51521842"/>
              </p:ext>
            </p:extLst>
          </p:nvPr>
        </p:nvGraphicFramePr>
        <p:xfrm>
          <a:off x="899592" y="1340768"/>
          <a:ext cx="7128792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1119931" y="3353265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4.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План деятельности Рабочей группы на 2016 год</a:t>
            </a:r>
          </a:p>
        </p:txBody>
      </p:sp>
    </p:spTree>
    <p:extLst>
      <p:ext uri="{BB962C8B-B14F-4D97-AF65-F5344CB8AC3E}">
        <p14:creationId xmlns:p14="http://schemas.microsoft.com/office/powerpoint/2010/main" val="3789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>
                <a:solidFill>
                  <a:srgbClr val="212745">
                    <a:lumMod val="60000"/>
                    <a:lumOff val="40000"/>
                  </a:srgbClr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86566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План деятельности Рабочей группы на 2016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99425" y="1412776"/>
            <a:ext cx="770485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Разработка и принятие Положения о Рабочей группе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Экспертное сопровождение процедуры принятия Соглашения о сближении и Соглашения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 сотрудничестве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Разработка одного из соглашений на основе типового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Проработка ресурсной основы разработки глоссария и классификатора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755576" y="2883808"/>
            <a:ext cx="8388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600" b="1" dirty="0" smtClean="0">
                <a:solidFill>
                  <a:srgbClr val="1F435F"/>
                </a:solidFill>
                <a:latin typeface="Calibri" pitchFamily="34" charset="0"/>
              </a:rPr>
              <a:t>Спасибо за внимание</a:t>
            </a:r>
            <a:endParaRPr lang="ru-RU" sz="6000" b="1" dirty="0">
              <a:solidFill>
                <a:srgbClr val="1F435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4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23528" y="1037342"/>
            <a:ext cx="828092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Реализация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Концепции комплекса соглашений и других нормативных актов, устанавливающих требования к контролю поставок для атомных отраслей государств-участников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СНГ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План деятельности по сбору, анализу, систематизации и передаче информации по нормативным правовым и нормативно-техническим документам государств – участников СНГ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Разработка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Положения о Рабочей группе по гармонизации нормативной правовой и нормативно-технической базы в области мирного использования атомной энергии государств – участников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СНГ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План деятельности Рабочей группы на 2016 год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268"/>
            <a:ext cx="85689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Содержание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5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Box 12"/>
          <p:cNvSpPr txBox="1">
            <a:spLocks noChangeArrowheads="1"/>
          </p:cNvSpPr>
          <p:nvPr/>
        </p:nvSpPr>
        <p:spPr bwMode="auto">
          <a:xfrm>
            <a:off x="1043608" y="2060848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Реализация Концепции комплекса соглашений и других нормативных актов, устанавливающих требования к контролю поставок для атомных отраслей государств-участников СНГ</a:t>
            </a:r>
          </a:p>
        </p:txBody>
      </p:sp>
    </p:spTree>
    <p:extLst>
      <p:ext uri="{BB962C8B-B14F-4D97-AF65-F5344CB8AC3E}">
        <p14:creationId xmlns:p14="http://schemas.microsoft.com/office/powerpoint/2010/main" val="4295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3A94A-146F-4119-A65E-DEAE0B323D5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553" y="-76019"/>
            <a:ext cx="856895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Работы по соглашению о сближении и соглашения о сотрудничестве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9233" y="1010018"/>
            <a:ext cx="2480260" cy="1155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Соглашение 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сотрудничестве</a:t>
            </a:r>
          </a:p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государств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– участников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СНГ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7145" y="1003320"/>
            <a:ext cx="1584610" cy="1155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Комплект типовых соглашений по направлениям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6" name="Picture 4" descr="F:\Академия\Презентации\СН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71" y="227315"/>
            <a:ext cx="492675" cy="4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942837" y="1007811"/>
            <a:ext cx="2877635" cy="1155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Соглашение о сближении подходов 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ОИАЭ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7114111" y="2185191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18" y="2415198"/>
            <a:ext cx="2480260" cy="5776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Рассмотрены и согласованы в рамках рабочей группы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5" y="4503684"/>
            <a:ext cx="2088231" cy="105517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Представление в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Комиссию государств - участников СНГ по использованию атомной энергии в мирных целях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2421082"/>
            <a:ext cx="1693851" cy="6338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Определена форма типовых соглашений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40764" y="3303438"/>
            <a:ext cx="2460991" cy="8701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Составлен проект перечня вопросов, ответы на которые войдут в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сутевую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часть типовых соглашений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25492" y="4519185"/>
            <a:ext cx="2176263" cy="115366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Актуализирован план реализации Концепции с учетом разработки Соглашений на основе типовых соглашений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9233" y="6020729"/>
            <a:ext cx="3143650" cy="5776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Внутригосударственное согласование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8197" y="2451131"/>
            <a:ext cx="3203399" cy="4894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Масштабировано соглашение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ЕврАзЭС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в соглашение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СНГ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8198" y="3191886"/>
            <a:ext cx="3217144" cy="24470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Проработано в рамках рабочей группы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8199" y="3690238"/>
            <a:ext cx="3162274" cy="67170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Представлено в Комиссию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государств - участников СНГ по использованию атомной энергии в мирных целях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58199" y="5275213"/>
            <a:ext cx="3178623" cy="3496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Внутригосударственное согласование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236" y="5777742"/>
            <a:ext cx="8487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970" y="5450020"/>
            <a:ext cx="80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2015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026" y="5806965"/>
            <a:ext cx="80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2016</a:t>
            </a:r>
            <a:endParaRPr lang="ru-RU" sz="1400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7114111" y="2940542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114111" y="3438894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7114111" y="4361940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262858" y="2152417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4296601" y="3101235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4324712" y="4288930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5400000">
            <a:off x="2812178" y="4943780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1662172" y="2165338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662172" y="2998741"/>
            <a:ext cx="504056" cy="15204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3193137" y="2618998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1619672" y="5558863"/>
            <a:ext cx="504056" cy="45168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55" y="2282872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44" y="2310863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46" y="3252946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46" y="4419834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26" y="3801017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93" y="3078781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46" y="2323651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haritonov\AppData\Local\Microsoft\Windows\Temporary Internet Files\Content.IE5\LD7153R5\Red_clo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57" y="5913506"/>
            <a:ext cx="396052" cy="3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haritonov\AppData\Local\Microsoft\Windows\Temporary Internet Files\Content.IE5\LD7153R5\Red_clo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47" y="5123454"/>
            <a:ext cx="396052" cy="3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haritonov\AppData\Local\Microsoft\Windows\Temporary Internet Files\Content.IE5\LD7153R5\Red_clo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3" y="4361940"/>
            <a:ext cx="396052" cy="3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650024" y="4613284"/>
            <a:ext cx="3178623" cy="41798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Согласовано членами комиссии Атом-СНГ в рабочем порядке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7129626" y="5031273"/>
            <a:ext cx="504056" cy="2513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7126531" y="5633571"/>
            <a:ext cx="504056" cy="2799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36637" y="5913798"/>
            <a:ext cx="3143650" cy="5776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Вынесение на заседание Комиссии по экономическим вопросам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8" name="Picture 3" descr="C:\Users\haritonov\AppData\Local\Microsoft\Windows\Temporary Internet Files\Content.IE5\LD7153R5\Red_clo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47" y="5784705"/>
            <a:ext cx="396052" cy="3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haritonov\AppData\Local\Microsoft\Windows\Temporary Internet Files\Content.IE5\BYCWPAHH\200px-Check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19" y="4479266"/>
            <a:ext cx="379953" cy="3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097555"/>
              </p:ext>
            </p:extLst>
          </p:nvPr>
        </p:nvGraphicFramePr>
        <p:xfrm>
          <a:off x="374871" y="908719"/>
          <a:ext cx="8496943" cy="44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872" y="0"/>
            <a:ext cx="8788943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Принципы Соглашения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сближении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подходов в области использования атомной энергии </a:t>
            </a:r>
          </a:p>
          <a:p>
            <a:pPr algn="ctr"/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34307"/>
            <a:ext cx="84969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целях обеспечения необходимого уровня ядерной безопасности, каждая Сторона вправе установить на национальном уровне дополнительные требования к Продукции и Процессам на уровне национального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330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6256" y="31081"/>
            <a:ext cx="878894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Основные положения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Соглашения 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сотрудничестве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государств – участников СНГ в сфере установления требований к продукции, поставляемой на объекты использования атомной энергии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29986731"/>
              </p:ext>
            </p:extLst>
          </p:nvPr>
        </p:nvGraphicFramePr>
        <p:xfrm>
          <a:off x="311653" y="1412776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3" name="Picture 4" descr="F:\Академия\Презентации\СН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7" y="2780927"/>
            <a:ext cx="1930581" cy="19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340482"/>
              </p:ext>
            </p:extLst>
          </p:nvPr>
        </p:nvGraphicFramePr>
        <p:xfrm>
          <a:off x="755576" y="1628800"/>
          <a:ext cx="799288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208" y="332656"/>
            <a:ext cx="878894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Перечень соглашений, предлагаемых к разработке в соответствии с Концепцией комплекса соглашений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9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17583" y="2442228"/>
            <a:ext cx="1008112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Picture 3" descr="C:\Users\haritonov\AppData\Local\Microsoft\Windows\Temporary Internet Files\Content.IE5\LD7153R5\Red_Silhouette_-_Construction_Worker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71" y="2479472"/>
            <a:ext cx="912168" cy="9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aritonov\AppData\Local\Microsoft\Windows\Temporary Internet Files\Content.IE5\MS61S81V\wal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66" y="3595880"/>
            <a:ext cx="6281621" cy="22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4892" y="5938612"/>
            <a:ext cx="610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Строительство ОИАЭ на территории СНГ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441" y="4525509"/>
            <a:ext cx="225690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Требования к аттестации специального персонала в СНГ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0563" y="2106772"/>
            <a:ext cx="1105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термисты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76643" y="2123899"/>
            <a:ext cx="1110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сварщики</a:t>
            </a:r>
          </a:p>
        </p:txBody>
      </p:sp>
      <p:pic>
        <p:nvPicPr>
          <p:cNvPr id="11" name="Picture 3" descr="C:\Users\haritonov\AppData\Local\Microsoft\Windows\Temporary Internet Files\Content.IE5\LD7153R5\Red_Silhouette_-_Construction_Worke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45" y="2479472"/>
            <a:ext cx="912168" cy="9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aritonov\AppData\Local\Microsoft\Windows\Temporary Internet Files\Content.IE5\LD7153R5\Red_Silhouette_-_Construction_Worker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2" y="2554261"/>
            <a:ext cx="912168" cy="9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37375" y="2103674"/>
            <a:ext cx="1878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дефектоскописты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2153503"/>
            <a:ext cx="1780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контролеры ОТК</a:t>
            </a:r>
            <a:endParaRPr lang="ru-RU" sz="1600" dirty="0"/>
          </a:p>
        </p:txBody>
      </p:sp>
      <p:pic>
        <p:nvPicPr>
          <p:cNvPr id="15" name="Picture 3" descr="C:\Users\haritonov\AppData\Local\Microsoft\Windows\Temporary Internet Files\Content.IE5\LD7153R5\Red_Silhouette_-_Construction_Worker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81191"/>
            <a:ext cx="912168" cy="9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77486" y="1260297"/>
            <a:ext cx="4141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Около 40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Персонала стройплощадки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3406" y="1679479"/>
            <a:ext cx="6415198" cy="1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31892" y="1689145"/>
            <a:ext cx="0" cy="395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C:\Users\haritonov\AppData\Local\Microsoft\Windows\Temporary Internet Files\Content.IE5\Z10TKCTA\800px-Nuclear_power_plant_blu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61" y="5064118"/>
            <a:ext cx="1008982" cy="6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haritonov\AppData\Local\Microsoft\Windows\Temporary Internet Files\Content.IE5\Z10TKCTA\nicubunu-Cran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4" y="4112130"/>
            <a:ext cx="1325683" cy="13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1423406" y="1679479"/>
            <a:ext cx="1" cy="345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78090" y="1679479"/>
            <a:ext cx="0" cy="38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836780" y="1690092"/>
            <a:ext cx="1" cy="40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7344" y="332656"/>
            <a:ext cx="8577144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Соглашение о подготовке и аттестации специального персонала (термисты, сварщики, 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дефектоскописты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контролеры отделов технического контроля)</a:t>
            </a:r>
          </a:p>
        </p:txBody>
      </p:sp>
    </p:spTree>
    <p:extLst>
      <p:ext uri="{BB962C8B-B14F-4D97-AF65-F5344CB8AC3E}">
        <p14:creationId xmlns:p14="http://schemas.microsoft.com/office/powerpoint/2010/main" val="19204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3A94A-146F-4119-A65E-DEAE0B323D5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Подготовка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аттестация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дефектоскопистов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29" y="764704"/>
            <a:ext cx="4396566" cy="2664296"/>
          </a:xfrm>
          <a:prstGeom prst="ellipse">
            <a:avLst/>
          </a:prstGeom>
          <a:ln w="63500" cap="rnd">
            <a:solidFill>
              <a:srgbClr val="66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21689" y="1056741"/>
            <a:ext cx="19169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00CC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Качество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0041" y="1056741"/>
            <a:ext cx="19169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Безопасность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30083698"/>
              </p:ext>
            </p:extLst>
          </p:nvPr>
        </p:nvGraphicFramePr>
        <p:xfrm>
          <a:off x="1547664" y="3942348"/>
          <a:ext cx="6264696" cy="281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0182" y="35730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методы контроля: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24772" r="16848" b="12158"/>
          <a:stretch/>
        </p:blipFill>
        <p:spPr>
          <a:xfrm>
            <a:off x="3822541" y="1554907"/>
            <a:ext cx="1622346" cy="14176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rma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4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5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7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rma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16485</TotalTime>
  <Words>914</Words>
  <Application>Microsoft Office PowerPoint</Application>
  <PresentationFormat>Экран (4:3)</PresentationFormat>
  <Paragraphs>133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Оформление по умолчанию</vt:lpstr>
      <vt:lpstr>7_Оформление по умолчанию</vt:lpstr>
      <vt:lpstr>Thermal</vt:lpstr>
      <vt:lpstr>2_Thermal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comp9</cp:lastModifiedBy>
  <cp:revision>1462</cp:revision>
  <cp:lastPrinted>2015-03-12T13:18:21Z</cp:lastPrinted>
  <dcterms:created xsi:type="dcterms:W3CDTF">2008-04-07T06:18:02Z</dcterms:created>
  <dcterms:modified xsi:type="dcterms:W3CDTF">2015-11-17T06:45:09Z</dcterms:modified>
</cp:coreProperties>
</file>