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388" r:id="rId2"/>
    <p:sldId id="267" r:id="rId3"/>
    <p:sldId id="261" r:id="rId4"/>
    <p:sldId id="264" r:id="rId5"/>
    <p:sldId id="384" r:id="rId6"/>
    <p:sldId id="266" r:id="rId7"/>
    <p:sldId id="335" r:id="rId8"/>
    <p:sldId id="279" r:id="rId9"/>
    <p:sldId id="348" r:id="rId10"/>
    <p:sldId id="302" r:id="rId11"/>
    <p:sldId id="386" r:id="rId12"/>
    <p:sldId id="385" r:id="rId13"/>
    <p:sldId id="268" r:id="rId14"/>
    <p:sldId id="259" r:id="rId15"/>
    <p:sldId id="296" r:id="rId16"/>
    <p:sldId id="290" r:id="rId17"/>
    <p:sldId id="382" r:id="rId18"/>
    <p:sldId id="387" r:id="rId19"/>
    <p:sldId id="257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B97"/>
    <a:srgbClr val="323265"/>
    <a:srgbClr val="6CC9D5"/>
    <a:srgbClr val="6A6E77"/>
    <a:srgbClr val="EBEEF3"/>
    <a:srgbClr val="464646"/>
    <a:srgbClr val="1C1F25"/>
    <a:srgbClr val="F7F9FF"/>
    <a:srgbClr val="42474E"/>
    <a:srgbClr val="DED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4" autoAdjust="0"/>
    <p:restoredTop sz="94660"/>
  </p:normalViewPr>
  <p:slideViewPr>
    <p:cSldViewPr snapToGrid="0" snapToObjects="1" showGuides="1">
      <p:cViewPr varScale="1">
        <p:scale>
          <a:sx n="54" d="100"/>
          <a:sy n="54" d="100"/>
        </p:scale>
        <p:origin x="4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376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0914600000000001"/>
          <c:y val="4.7061600000000002E-2"/>
          <c:w val="0.86937799999999998"/>
          <c:h val="0.8740019999999999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Обучающиеся по направлению ядерной физики и технологий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Sheet1!$B$1:$K$1</c:f>
              <c:strCache>
                <c:ptCount val="10"/>
                <c:pt idx="0">
                  <c:v>Азербайджан</c:v>
                </c:pt>
                <c:pt idx="1">
                  <c:v>Армения</c:v>
                </c:pt>
                <c:pt idx="2">
                  <c:v>Беларусь</c:v>
                </c:pt>
                <c:pt idx="3">
                  <c:v>Казахстан</c:v>
                </c:pt>
                <c:pt idx="4">
                  <c:v>Киргизия</c:v>
                </c:pt>
                <c:pt idx="5">
                  <c:v>Молдова</c:v>
                </c:pt>
                <c:pt idx="6">
                  <c:v>Таджикистан</c:v>
                </c:pt>
                <c:pt idx="7">
                  <c:v>Туркмения</c:v>
                </c:pt>
                <c:pt idx="8">
                  <c:v>Узбекстан</c:v>
                </c:pt>
                <c:pt idx="9">
                  <c:v>Украина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5</c:v>
                </c:pt>
                <c:pt idx="1">
                  <c:v>10</c:v>
                </c:pt>
                <c:pt idx="2">
                  <c:v>8</c:v>
                </c:pt>
                <c:pt idx="3">
                  <c:v>49</c:v>
                </c:pt>
                <c:pt idx="4">
                  <c:v>8</c:v>
                </c:pt>
                <c:pt idx="6">
                  <c:v>1</c:v>
                </c:pt>
                <c:pt idx="8">
                  <c:v>35</c:v>
                </c:pt>
                <c:pt idx="9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9B4-4E92-8E88-C2BA6D89BD6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Обучающиеся по другим направлениям</c:v>
                </c:pt>
              </c:strCache>
            </c:strRef>
          </c:tx>
          <c:spPr>
            <a:solidFill>
              <a:srgbClr val="6A6E77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Sheet1!$B$1:$K$1</c:f>
              <c:strCache>
                <c:ptCount val="10"/>
                <c:pt idx="0">
                  <c:v>Азербайджан</c:v>
                </c:pt>
                <c:pt idx="1">
                  <c:v>Армения</c:v>
                </c:pt>
                <c:pt idx="2">
                  <c:v>Беларусь</c:v>
                </c:pt>
                <c:pt idx="3">
                  <c:v>Казахстан</c:v>
                </c:pt>
                <c:pt idx="4">
                  <c:v>Киргизия</c:v>
                </c:pt>
                <c:pt idx="5">
                  <c:v>Молдова</c:v>
                </c:pt>
                <c:pt idx="6">
                  <c:v>Таджикистан</c:v>
                </c:pt>
                <c:pt idx="7">
                  <c:v>Туркмения</c:v>
                </c:pt>
                <c:pt idx="8">
                  <c:v>Узбекстан</c:v>
                </c:pt>
                <c:pt idx="9">
                  <c:v>Украина</c:v>
                </c:pt>
              </c:strCache>
            </c:strRef>
          </c:cat>
          <c:val>
            <c:numRef>
              <c:f>Sheet1!$B$3:$K$3</c:f>
              <c:numCache>
                <c:formatCode>General</c:formatCode>
                <c:ptCount val="10"/>
                <c:pt idx="0">
                  <c:v>9</c:v>
                </c:pt>
                <c:pt idx="1">
                  <c:v>20</c:v>
                </c:pt>
                <c:pt idx="2">
                  <c:v>30</c:v>
                </c:pt>
                <c:pt idx="3">
                  <c:v>108</c:v>
                </c:pt>
                <c:pt idx="4">
                  <c:v>58</c:v>
                </c:pt>
                <c:pt idx="5">
                  <c:v>26</c:v>
                </c:pt>
                <c:pt idx="6">
                  <c:v>34</c:v>
                </c:pt>
                <c:pt idx="7">
                  <c:v>7</c:v>
                </c:pt>
                <c:pt idx="8">
                  <c:v>28</c:v>
                </c:pt>
                <c:pt idx="9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9B4-4E92-8E88-C2BA6D89BD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100"/>
        <c:axId val="172992432"/>
        <c:axId val="482077200"/>
      </c:barChart>
      <c:catAx>
        <c:axId val="17299243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A6E77"/>
                </a:solidFill>
                <a:latin typeface="Roboto Regular"/>
              </a:defRPr>
            </a:pPr>
            <a:endParaRPr lang="ru-RU"/>
          </a:p>
        </c:txPr>
        <c:crossAx val="482077200"/>
        <c:crosses val="autoZero"/>
        <c:auto val="1"/>
        <c:lblAlgn val="ctr"/>
        <c:lblOffset val="100"/>
        <c:noMultiLvlLbl val="1"/>
      </c:catAx>
      <c:valAx>
        <c:axId val="482077200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high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A6E77"/>
                </a:solidFill>
                <a:latin typeface="Helvetica Neue"/>
              </a:defRPr>
            </a:pPr>
            <a:endParaRPr lang="ru-RU"/>
          </a:p>
        </c:txPr>
        <c:crossAx val="172992432"/>
        <c:crosses val="autoZero"/>
        <c:crossBetween val="between"/>
        <c:majorUnit val="50"/>
        <c:minorUnit val="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0" name="Shape 33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41" name="Shape 33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166635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6820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4445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ww.websitename.com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9954027" y="12863314"/>
            <a:ext cx="3371485" cy="415498"/>
          </a:xfrm>
          <a:prstGeom prst="rect">
            <a:avLst/>
          </a:prstGeom>
          <a:solidFill>
            <a:srgbClr val="EBEEF3"/>
          </a:solidFill>
        </p:spPr>
        <p:txBody>
          <a:bodyPr wrap="square" lIns="0" tIns="0" rIns="0" bIns="0">
            <a:spAutoFit/>
          </a:bodyPr>
          <a:lstStyle>
            <a:lvl1pPr algn="l">
              <a:lnSpc>
                <a:spcPct val="150000"/>
              </a:lnSpc>
              <a:defRPr sz="180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dirty="0" smtClean="0"/>
              <a:t>www.</a:t>
            </a:r>
            <a:r>
              <a:rPr lang="en-US" dirty="0" smtClean="0"/>
              <a:t>sng-atom.mephi.ru</a:t>
            </a:r>
            <a:endParaRPr dirty="0"/>
          </a:p>
        </p:txBody>
      </p:sp>
      <p:sp>
        <p:nvSpPr>
          <p:cNvPr id="4" name="www.websitename.com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219909" y="543645"/>
            <a:ext cx="22471363" cy="1046440"/>
          </a:xfrm>
          <a:prstGeom prst="rect">
            <a:avLst/>
          </a:prstGeom>
          <a:solidFill>
            <a:srgbClr val="EBEEF3"/>
          </a:solidFill>
        </p:spPr>
        <p:txBody>
          <a:bodyPr wrap="square" lIns="0" tIns="0" rIns="0" bIns="0">
            <a:spAutoFit/>
          </a:bodyPr>
          <a:lstStyle>
            <a:lvl1pPr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 sz="160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ru-RU" dirty="0" smtClean="0"/>
              <a:t>НИЯУ МИФИ - Базовая организация государств – участников СНГ по подготовке, профессиональной переподготовке и повышению квалификации кадров в области использования атомной энергии в мирных целях</a:t>
            </a:r>
          </a:p>
          <a:p>
            <a:endParaRPr lang="ru-RU" dirty="0" smtClean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xmlns="" id="{EAC9518C-81F0-4A1F-ACCE-0DA14E0AC00E}"/>
              </a:ext>
            </a:extLst>
          </p:cNvPr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2537949" y="4972050"/>
            <a:ext cx="8310915" cy="29146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6000" dirty="0">
                <a:solidFill>
                  <a:srgbClr val="1C1F25"/>
                </a:solidFill>
                <a:latin typeface="Quicksand Bold"/>
                <a:ea typeface="Quicksand Bold"/>
                <a:cs typeface="Quicksand Bold"/>
              </a:defRPr>
            </a:lvl1pPr>
          </a:lstStyle>
          <a:p>
            <a:pPr algn="l">
              <a:defRPr sz="600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en-US" dirty="0"/>
              <a:t>Title</a:t>
            </a:r>
          </a:p>
          <a:p>
            <a:pPr algn="l">
              <a:defRPr sz="600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endParaRPr lang="en-US" dirty="0"/>
          </a:p>
        </p:txBody>
      </p:sp>
      <p:sp>
        <p:nvSpPr>
          <p:cNvPr id="10" name="Double Click to edit text">
            <a:extLst>
              <a:ext uri="{FF2B5EF4-FFF2-40B4-BE49-F238E27FC236}">
                <a16:creationId xmlns:a16="http://schemas.microsoft.com/office/drawing/2014/main" xmlns="" id="{CE11A3F4-4F08-42E6-A4F0-CC459B34D2A6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2537949" y="8591550"/>
            <a:ext cx="8490918" cy="24193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xmlns="" id="{638722AE-DAA7-40D9-B0D5-C011A7C9FC6B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2537949" y="3723482"/>
            <a:ext cx="3428511" cy="4103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xmlns="" id="{ECA1CF24-58A8-4EBB-9E07-EA9A61EC283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37949" y="4514850"/>
            <a:ext cx="508001" cy="63500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2A8968F5-B516-4E69-9F03-E113C151150A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12192000" y="253467"/>
            <a:ext cx="11938794" cy="13209060"/>
          </a:xfrm>
          <a:custGeom>
            <a:avLst/>
            <a:gdLst>
              <a:gd name="connsiteX0" fmla="*/ 0 w 11938794"/>
              <a:gd name="connsiteY0" fmla="*/ 0 h 13209060"/>
              <a:gd name="connsiteX1" fmla="*/ 11938794 w 11938794"/>
              <a:gd name="connsiteY1" fmla="*/ 0 h 13209060"/>
              <a:gd name="connsiteX2" fmla="*/ 11938794 w 11938794"/>
              <a:gd name="connsiteY2" fmla="*/ 13209060 h 13209060"/>
              <a:gd name="connsiteX3" fmla="*/ 0 w 11938794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38794" h="13209060">
                <a:moveTo>
                  <a:pt x="0" y="0"/>
                </a:moveTo>
                <a:lnTo>
                  <a:pt x="11938794" y="0"/>
                </a:lnTo>
                <a:lnTo>
                  <a:pt x="11938794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451498102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xmlns="" id="{943A6E76-9D8A-4A1D-A5F2-0271567CBBC2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253206" y="253469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42474E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27143950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xmlns="" id="{9515E9E2-55CD-4E56-A80B-CE8ACE6D1F39}"/>
              </a:ext>
            </a:extLst>
          </p:cNvPr>
          <p:cNvSpPr/>
          <p:nvPr userDrawn="1"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xmlns="" id="{943A6E76-9D8A-4A1D-A5F2-0271567CBBC2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253206" y="253469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42474E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" name=".">
            <a:extLst>
              <a:ext uri="{FF2B5EF4-FFF2-40B4-BE49-F238E27FC236}">
                <a16:creationId xmlns:a16="http://schemas.microsoft.com/office/drawing/2014/main" xmlns="" id="{666495FE-9799-40CC-BD42-7D49BEDC0817}"/>
              </a:ext>
            </a:extLst>
          </p:cNvPr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15245731" y="3339022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5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9" name="7">
            <a:extLst>
              <a:ext uri="{FF2B5EF4-FFF2-40B4-BE49-F238E27FC236}">
                <a16:creationId xmlns:a16="http://schemas.microsoft.com/office/drawing/2014/main" xmlns="" id="{A96197EE-BBCA-45AB-B749-DE7BE8920CA8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5245731" y="6450786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5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2" name="!">
            <a:extLst>
              <a:ext uri="{FF2B5EF4-FFF2-40B4-BE49-F238E27FC236}">
                <a16:creationId xmlns:a16="http://schemas.microsoft.com/office/drawing/2014/main" xmlns="" id="{76B4BE8A-1243-4844-93B7-C70BCD582E43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245731" y="9562550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5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xmlns="" id="{205F9ADA-982E-41BC-A04D-9874A1C18A5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537949" y="4991100"/>
            <a:ext cx="508001" cy="63500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5" name="Double Click to edit text">
            <a:extLst>
              <a:ext uri="{FF2B5EF4-FFF2-40B4-BE49-F238E27FC236}">
                <a16:creationId xmlns:a16="http://schemas.microsoft.com/office/drawing/2014/main" xmlns="" id="{3D3778EA-3796-43A8-86AE-59D7CD2375C0}"/>
              </a:ext>
            </a:extLst>
          </p:cNvPr>
          <p:cNvSpPr txBox="1">
            <a:spLocks noGrp="1"/>
          </p:cNvSpPr>
          <p:nvPr>
            <p:ph type="body" sz="quarter" idx="114" hasCustomPrompt="1"/>
          </p:nvPr>
        </p:nvSpPr>
        <p:spPr>
          <a:xfrm>
            <a:off x="16753144" y="3590713"/>
            <a:ext cx="497537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xmlns="" id="{E8ED0A4D-D905-4494-ADEE-5DF76AC4FAB7}"/>
              </a:ext>
            </a:extLst>
          </p:cNvPr>
          <p:cNvSpPr txBox="1">
            <a:spLocks noGrp="1"/>
          </p:cNvSpPr>
          <p:nvPr>
            <p:ph type="body" sz="quarter" idx="115" hasCustomPrompt="1"/>
          </p:nvPr>
        </p:nvSpPr>
        <p:spPr>
          <a:xfrm>
            <a:off x="16753143" y="3020385"/>
            <a:ext cx="497537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Double Click to edit text">
            <a:extLst>
              <a:ext uri="{FF2B5EF4-FFF2-40B4-BE49-F238E27FC236}">
                <a16:creationId xmlns:a16="http://schemas.microsoft.com/office/drawing/2014/main" xmlns="" id="{FD7C4DCD-B2A8-437D-92F8-B4333FB4004D}"/>
              </a:ext>
            </a:extLst>
          </p:cNvPr>
          <p:cNvSpPr txBox="1">
            <a:spLocks noGrp="1"/>
          </p:cNvSpPr>
          <p:nvPr>
            <p:ph type="body" sz="quarter" idx="116" hasCustomPrompt="1"/>
          </p:nvPr>
        </p:nvSpPr>
        <p:spPr>
          <a:xfrm>
            <a:off x="16753144" y="6697450"/>
            <a:ext cx="497537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1" name="Title">
            <a:extLst>
              <a:ext uri="{FF2B5EF4-FFF2-40B4-BE49-F238E27FC236}">
                <a16:creationId xmlns:a16="http://schemas.microsoft.com/office/drawing/2014/main" xmlns="" id="{BC0D9A0C-93AD-4F8A-BC79-59AAC74FE00C}"/>
              </a:ext>
            </a:extLst>
          </p:cNvPr>
          <p:cNvSpPr txBox="1">
            <a:spLocks noGrp="1"/>
          </p:cNvSpPr>
          <p:nvPr>
            <p:ph type="body" sz="quarter" idx="117" hasCustomPrompt="1"/>
          </p:nvPr>
        </p:nvSpPr>
        <p:spPr>
          <a:xfrm>
            <a:off x="16753143" y="6127122"/>
            <a:ext cx="497537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2" name="Double Click to edit text">
            <a:extLst>
              <a:ext uri="{FF2B5EF4-FFF2-40B4-BE49-F238E27FC236}">
                <a16:creationId xmlns:a16="http://schemas.microsoft.com/office/drawing/2014/main" xmlns="" id="{013FF4E2-728F-43E9-8027-F76F86BF26F8}"/>
              </a:ext>
            </a:extLst>
          </p:cNvPr>
          <p:cNvSpPr txBox="1">
            <a:spLocks noGrp="1"/>
          </p:cNvSpPr>
          <p:nvPr>
            <p:ph type="body" sz="quarter" idx="118" hasCustomPrompt="1"/>
          </p:nvPr>
        </p:nvSpPr>
        <p:spPr>
          <a:xfrm>
            <a:off x="16753144" y="9811127"/>
            <a:ext cx="497537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3" name="Title">
            <a:extLst>
              <a:ext uri="{FF2B5EF4-FFF2-40B4-BE49-F238E27FC236}">
                <a16:creationId xmlns:a16="http://schemas.microsoft.com/office/drawing/2014/main" xmlns="" id="{5B448D57-452B-4214-AF9A-28CF9D3A8005}"/>
              </a:ext>
            </a:extLst>
          </p:cNvPr>
          <p:cNvSpPr txBox="1">
            <a:spLocks noGrp="1"/>
          </p:cNvSpPr>
          <p:nvPr>
            <p:ph type="body" sz="quarter" idx="119" hasCustomPrompt="1"/>
          </p:nvPr>
        </p:nvSpPr>
        <p:spPr>
          <a:xfrm>
            <a:off x="16753143" y="9240799"/>
            <a:ext cx="497537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4" name="Double Click to edit text">
            <a:extLst>
              <a:ext uri="{FF2B5EF4-FFF2-40B4-BE49-F238E27FC236}">
                <a16:creationId xmlns:a16="http://schemas.microsoft.com/office/drawing/2014/main" xmlns="" id="{7B6CFAE9-E333-45B8-9710-C2EAC0156AF3}"/>
              </a:ext>
            </a:extLst>
          </p:cNvPr>
          <p:cNvSpPr txBox="1">
            <a:spLocks noGrp="1"/>
          </p:cNvSpPr>
          <p:nvPr>
            <p:ph type="body" sz="quarter" idx="120" hasCustomPrompt="1"/>
          </p:nvPr>
        </p:nvSpPr>
        <p:spPr>
          <a:xfrm>
            <a:off x="2537949" y="8115299"/>
            <a:ext cx="8968549" cy="11254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6" name="Title">
            <a:extLst>
              <a:ext uri="{FF2B5EF4-FFF2-40B4-BE49-F238E27FC236}">
                <a16:creationId xmlns:a16="http://schemas.microsoft.com/office/drawing/2014/main" xmlns="" id="{AD69B2A9-5B18-4EF8-983C-17FFFA39CF1C}"/>
              </a:ext>
            </a:extLst>
          </p:cNvPr>
          <p:cNvSpPr txBox="1">
            <a:spLocks noGrp="1"/>
          </p:cNvSpPr>
          <p:nvPr>
            <p:ph type="body" sz="quarter" idx="121" hasCustomPrompt="1"/>
          </p:nvPr>
        </p:nvSpPr>
        <p:spPr>
          <a:xfrm>
            <a:off x="2529267" y="5448299"/>
            <a:ext cx="6286606" cy="19050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7" name="Title">
            <a:extLst>
              <a:ext uri="{FF2B5EF4-FFF2-40B4-BE49-F238E27FC236}">
                <a16:creationId xmlns:a16="http://schemas.microsoft.com/office/drawing/2014/main" xmlns="" id="{1B742068-690B-48F0-94B4-E37D32E843F2}"/>
              </a:ext>
            </a:extLst>
          </p:cNvPr>
          <p:cNvSpPr txBox="1">
            <a:spLocks noGrp="1"/>
          </p:cNvSpPr>
          <p:nvPr>
            <p:ph type="body" sz="quarter" idx="122" hasCustomPrompt="1"/>
          </p:nvPr>
        </p:nvSpPr>
        <p:spPr>
          <a:xfrm>
            <a:off x="2537949" y="4207914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84280408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xmlns="" id="{9384AA9E-BC39-4052-8F5F-CC7A23B28E23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10121885" y="4063321"/>
            <a:ext cx="4140128" cy="5529549"/>
          </a:xfrm>
          <a:custGeom>
            <a:avLst/>
            <a:gdLst>
              <a:gd name="connsiteX0" fmla="*/ 0 w 4140128"/>
              <a:gd name="connsiteY0" fmla="*/ 0 h 5529549"/>
              <a:gd name="connsiteX1" fmla="*/ 4140128 w 4140128"/>
              <a:gd name="connsiteY1" fmla="*/ 0 h 5529549"/>
              <a:gd name="connsiteX2" fmla="*/ 4140128 w 4140128"/>
              <a:gd name="connsiteY2" fmla="*/ 5529549 h 5529549"/>
              <a:gd name="connsiteX3" fmla="*/ 0 w 4140128"/>
              <a:gd name="connsiteY3" fmla="*/ 5529549 h 552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0128" h="5529549">
                <a:moveTo>
                  <a:pt x="0" y="0"/>
                </a:moveTo>
                <a:lnTo>
                  <a:pt x="4140128" y="0"/>
                </a:lnTo>
                <a:lnTo>
                  <a:pt x="4140128" y="5529549"/>
                </a:lnTo>
                <a:lnTo>
                  <a:pt x="0" y="5529549"/>
                </a:lnTo>
                <a:close/>
              </a:path>
            </a:pathLst>
          </a:custGeom>
          <a:solidFill>
            <a:srgbClr val="42474E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646530839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7611842A-3D12-4CB8-85C2-91E8998E7066}"/>
              </a:ext>
            </a:extLst>
          </p:cNvPr>
          <p:cNvSpPr>
            <a:spLocks noGrp="1"/>
          </p:cNvSpPr>
          <p:nvPr>
            <p:ph type="pic" sz="quarter" idx="122" hasCustomPrompt="1"/>
          </p:nvPr>
        </p:nvSpPr>
        <p:spPr>
          <a:xfrm>
            <a:off x="17420124" y="4077929"/>
            <a:ext cx="4118382" cy="5500645"/>
          </a:xfrm>
          <a:custGeom>
            <a:avLst/>
            <a:gdLst>
              <a:gd name="connsiteX0" fmla="*/ 53580 w 4118382"/>
              <a:gd name="connsiteY0" fmla="*/ 0 h 5500645"/>
              <a:gd name="connsiteX1" fmla="*/ 4064800 w 4118382"/>
              <a:gd name="connsiteY1" fmla="*/ 0 h 5500645"/>
              <a:gd name="connsiteX2" fmla="*/ 4096452 w 4118382"/>
              <a:gd name="connsiteY2" fmla="*/ 2801 h 5500645"/>
              <a:gd name="connsiteX3" fmla="*/ 4115900 w 4118382"/>
              <a:gd name="connsiteY3" fmla="*/ 22155 h 5500645"/>
              <a:gd name="connsiteX4" fmla="*/ 4118380 w 4118382"/>
              <a:gd name="connsiteY4" fmla="*/ 53478 h 5500645"/>
              <a:gd name="connsiteX5" fmla="*/ 4118380 w 4118382"/>
              <a:gd name="connsiteY5" fmla="*/ 5447167 h 5500645"/>
              <a:gd name="connsiteX6" fmla="*/ 4115900 w 4118382"/>
              <a:gd name="connsiteY6" fmla="*/ 5478489 h 5500645"/>
              <a:gd name="connsiteX7" fmla="*/ 4096452 w 4118382"/>
              <a:gd name="connsiteY7" fmla="*/ 5497843 h 5500645"/>
              <a:gd name="connsiteX8" fmla="*/ 4064800 w 4118382"/>
              <a:gd name="connsiteY8" fmla="*/ 5500645 h 5500645"/>
              <a:gd name="connsiteX9" fmla="*/ 53580 w 4118382"/>
              <a:gd name="connsiteY9" fmla="*/ 5500645 h 5500645"/>
              <a:gd name="connsiteX10" fmla="*/ 22310 w 4118382"/>
              <a:gd name="connsiteY10" fmla="*/ 5497843 h 5500645"/>
              <a:gd name="connsiteX11" fmla="*/ 2862 w 4118382"/>
              <a:gd name="connsiteY11" fmla="*/ 5478489 h 5500645"/>
              <a:gd name="connsiteX12" fmla="*/ 0 w 4118382"/>
              <a:gd name="connsiteY12" fmla="*/ 5446657 h 5500645"/>
              <a:gd name="connsiteX13" fmla="*/ 0 w 4118382"/>
              <a:gd name="connsiteY13" fmla="*/ 53478 h 5500645"/>
              <a:gd name="connsiteX14" fmla="*/ 2862 w 4118382"/>
              <a:gd name="connsiteY14" fmla="*/ 22155 h 5500645"/>
              <a:gd name="connsiteX15" fmla="*/ 22310 w 4118382"/>
              <a:gd name="connsiteY15" fmla="*/ 2801 h 5500645"/>
              <a:gd name="connsiteX16" fmla="*/ 53580 w 4118382"/>
              <a:gd name="connsiteY16" fmla="*/ 0 h 550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18382" h="5500645">
                <a:moveTo>
                  <a:pt x="53580" y="0"/>
                </a:moveTo>
                <a:lnTo>
                  <a:pt x="4064800" y="0"/>
                </a:lnTo>
                <a:cubicBezTo>
                  <a:pt x="4080054" y="0"/>
                  <a:pt x="4088252" y="255"/>
                  <a:pt x="4096452" y="2801"/>
                </a:cubicBezTo>
                <a:cubicBezTo>
                  <a:pt x="4105604" y="6112"/>
                  <a:pt x="4112658" y="13242"/>
                  <a:pt x="4115900" y="22155"/>
                </a:cubicBezTo>
                <a:cubicBezTo>
                  <a:pt x="4118570" y="30559"/>
                  <a:pt x="4118380" y="37944"/>
                  <a:pt x="4118380" y="53478"/>
                </a:cubicBezTo>
                <a:lnTo>
                  <a:pt x="4118380" y="5447167"/>
                </a:lnTo>
                <a:cubicBezTo>
                  <a:pt x="4118380" y="5462446"/>
                  <a:pt x="4118570" y="5470086"/>
                  <a:pt x="4115900" y="5478489"/>
                </a:cubicBezTo>
                <a:cubicBezTo>
                  <a:pt x="4112658" y="5487403"/>
                  <a:pt x="4105604" y="5494533"/>
                  <a:pt x="4096452" y="5497843"/>
                </a:cubicBezTo>
                <a:cubicBezTo>
                  <a:pt x="4088252" y="5500391"/>
                  <a:pt x="4080244" y="5500645"/>
                  <a:pt x="4064800" y="5500645"/>
                </a:cubicBezTo>
                <a:lnTo>
                  <a:pt x="53580" y="5500645"/>
                </a:lnTo>
                <a:cubicBezTo>
                  <a:pt x="38326" y="5500645"/>
                  <a:pt x="30508" y="5500391"/>
                  <a:pt x="22310" y="5497843"/>
                </a:cubicBezTo>
                <a:cubicBezTo>
                  <a:pt x="13158" y="5494533"/>
                  <a:pt x="6102" y="5487403"/>
                  <a:pt x="2862" y="5478489"/>
                </a:cubicBezTo>
                <a:cubicBezTo>
                  <a:pt x="192" y="5470086"/>
                  <a:pt x="0" y="5462191"/>
                  <a:pt x="0" y="5446657"/>
                </a:cubicBezTo>
                <a:lnTo>
                  <a:pt x="0" y="53478"/>
                </a:lnTo>
                <a:cubicBezTo>
                  <a:pt x="0" y="38199"/>
                  <a:pt x="192" y="30559"/>
                  <a:pt x="2862" y="22155"/>
                </a:cubicBezTo>
                <a:cubicBezTo>
                  <a:pt x="6102" y="13242"/>
                  <a:pt x="13158" y="6112"/>
                  <a:pt x="22310" y="2801"/>
                </a:cubicBezTo>
                <a:cubicBezTo>
                  <a:pt x="30508" y="255"/>
                  <a:pt x="37946" y="0"/>
                  <a:pt x="53580" y="0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xmlns="" id="{BBEDE0E9-9945-4BEE-BD43-AA8F39C5744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2528747" y="3297425"/>
            <a:ext cx="5274871" cy="7044622"/>
          </a:xfrm>
          <a:custGeom>
            <a:avLst/>
            <a:gdLst>
              <a:gd name="connsiteX0" fmla="*/ 68628 w 5274871"/>
              <a:gd name="connsiteY0" fmla="*/ 9 h 7044622"/>
              <a:gd name="connsiteX1" fmla="*/ 5206245 w 5274871"/>
              <a:gd name="connsiteY1" fmla="*/ 9 h 7044622"/>
              <a:gd name="connsiteX2" fmla="*/ 5246297 w 5274871"/>
              <a:gd name="connsiteY2" fmla="*/ 2945 h 7044622"/>
              <a:gd name="connsiteX3" fmla="*/ 5271207 w 5274871"/>
              <a:gd name="connsiteY3" fmla="*/ 28060 h 7044622"/>
              <a:gd name="connsiteX4" fmla="*/ 5274871 w 5274871"/>
              <a:gd name="connsiteY4" fmla="*/ 68831 h 7044622"/>
              <a:gd name="connsiteX5" fmla="*/ 5274871 w 5274871"/>
              <a:gd name="connsiteY5" fmla="*/ 6976118 h 7044622"/>
              <a:gd name="connsiteX6" fmla="*/ 5271207 w 5274871"/>
              <a:gd name="connsiteY6" fmla="*/ 7016562 h 7044622"/>
              <a:gd name="connsiteX7" fmla="*/ 5246297 w 5274871"/>
              <a:gd name="connsiteY7" fmla="*/ 7041678 h 7044622"/>
              <a:gd name="connsiteX8" fmla="*/ 5205757 w 5274871"/>
              <a:gd name="connsiteY8" fmla="*/ 7044613 h 7044622"/>
              <a:gd name="connsiteX9" fmla="*/ 68628 w 5274871"/>
              <a:gd name="connsiteY9" fmla="*/ 7044613 h 7044622"/>
              <a:gd name="connsiteX10" fmla="*/ 28088 w 5274871"/>
              <a:gd name="connsiteY10" fmla="*/ 7041678 h 7044622"/>
              <a:gd name="connsiteX11" fmla="*/ 3178 w 5274871"/>
              <a:gd name="connsiteY11" fmla="*/ 7016562 h 7044622"/>
              <a:gd name="connsiteX12" fmla="*/ 3 w 5274871"/>
              <a:gd name="connsiteY12" fmla="*/ 6975791 h 7044622"/>
              <a:gd name="connsiteX13" fmla="*/ 3 w 5274871"/>
              <a:gd name="connsiteY13" fmla="*/ 68504 h 7044622"/>
              <a:gd name="connsiteX14" fmla="*/ 3178 w 5274871"/>
              <a:gd name="connsiteY14" fmla="*/ 28060 h 7044622"/>
              <a:gd name="connsiteX15" fmla="*/ 28088 w 5274871"/>
              <a:gd name="connsiteY15" fmla="*/ 2945 h 7044622"/>
              <a:gd name="connsiteX16" fmla="*/ 68628 w 5274871"/>
              <a:gd name="connsiteY16" fmla="*/ 9 h 7044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4871" h="7044622">
                <a:moveTo>
                  <a:pt x="68628" y="9"/>
                </a:moveTo>
                <a:lnTo>
                  <a:pt x="5206245" y="9"/>
                </a:lnTo>
                <a:cubicBezTo>
                  <a:pt x="5225783" y="9"/>
                  <a:pt x="5235797" y="-317"/>
                  <a:pt x="5246297" y="2945"/>
                </a:cubicBezTo>
                <a:cubicBezTo>
                  <a:pt x="5257775" y="7185"/>
                  <a:pt x="5267057" y="16317"/>
                  <a:pt x="5271207" y="28060"/>
                </a:cubicBezTo>
                <a:cubicBezTo>
                  <a:pt x="5274627" y="38497"/>
                  <a:pt x="5274871" y="48934"/>
                  <a:pt x="5274871" y="68831"/>
                </a:cubicBezTo>
                <a:lnTo>
                  <a:pt x="5274871" y="6976118"/>
                </a:lnTo>
                <a:cubicBezTo>
                  <a:pt x="5274871" y="6995688"/>
                  <a:pt x="5274627" y="7006125"/>
                  <a:pt x="5271207" y="7016562"/>
                </a:cubicBezTo>
                <a:cubicBezTo>
                  <a:pt x="5267057" y="7028304"/>
                  <a:pt x="5257775" y="7037437"/>
                  <a:pt x="5246297" y="7041678"/>
                </a:cubicBezTo>
                <a:cubicBezTo>
                  <a:pt x="5235797" y="7044939"/>
                  <a:pt x="5225783" y="7044613"/>
                  <a:pt x="5205757" y="7044613"/>
                </a:cubicBezTo>
                <a:lnTo>
                  <a:pt x="68628" y="7044613"/>
                </a:lnTo>
                <a:cubicBezTo>
                  <a:pt x="48847" y="7044613"/>
                  <a:pt x="38834" y="7044939"/>
                  <a:pt x="28088" y="7041678"/>
                </a:cubicBezTo>
                <a:cubicBezTo>
                  <a:pt x="16610" y="7037437"/>
                  <a:pt x="7330" y="7028304"/>
                  <a:pt x="3178" y="7016562"/>
                </a:cubicBezTo>
                <a:cubicBezTo>
                  <a:pt x="-241" y="7006125"/>
                  <a:pt x="3" y="6995688"/>
                  <a:pt x="3" y="6975791"/>
                </a:cubicBezTo>
                <a:lnTo>
                  <a:pt x="3" y="68504"/>
                </a:lnTo>
                <a:cubicBezTo>
                  <a:pt x="3" y="48934"/>
                  <a:pt x="-241" y="38497"/>
                  <a:pt x="3178" y="28060"/>
                </a:cubicBezTo>
                <a:cubicBezTo>
                  <a:pt x="7330" y="16317"/>
                  <a:pt x="16610" y="7185"/>
                  <a:pt x="28088" y="2945"/>
                </a:cubicBezTo>
                <a:cubicBezTo>
                  <a:pt x="38589" y="-317"/>
                  <a:pt x="49091" y="9"/>
                  <a:pt x="68628" y="9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646812144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xmlns="" id="{848023DD-8ACD-4215-B10C-5F824ACACC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110141" y="3502393"/>
            <a:ext cx="4738555" cy="6711214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7611842A-3D12-4CB8-85C2-91E8998E7066}"/>
              </a:ext>
            </a:extLst>
          </p:cNvPr>
          <p:cNvSpPr>
            <a:spLocks noGrp="1"/>
          </p:cNvSpPr>
          <p:nvPr>
            <p:ph type="pic" sz="quarter" idx="122" hasCustomPrompt="1"/>
          </p:nvPr>
        </p:nvSpPr>
        <p:spPr>
          <a:xfrm>
            <a:off x="17420124" y="4077929"/>
            <a:ext cx="4118382" cy="5500645"/>
          </a:xfrm>
          <a:custGeom>
            <a:avLst/>
            <a:gdLst>
              <a:gd name="connsiteX0" fmla="*/ 53580 w 4118382"/>
              <a:gd name="connsiteY0" fmla="*/ 0 h 5500645"/>
              <a:gd name="connsiteX1" fmla="*/ 4064800 w 4118382"/>
              <a:gd name="connsiteY1" fmla="*/ 0 h 5500645"/>
              <a:gd name="connsiteX2" fmla="*/ 4096452 w 4118382"/>
              <a:gd name="connsiteY2" fmla="*/ 2801 h 5500645"/>
              <a:gd name="connsiteX3" fmla="*/ 4115900 w 4118382"/>
              <a:gd name="connsiteY3" fmla="*/ 22155 h 5500645"/>
              <a:gd name="connsiteX4" fmla="*/ 4118380 w 4118382"/>
              <a:gd name="connsiteY4" fmla="*/ 53478 h 5500645"/>
              <a:gd name="connsiteX5" fmla="*/ 4118380 w 4118382"/>
              <a:gd name="connsiteY5" fmla="*/ 5447167 h 5500645"/>
              <a:gd name="connsiteX6" fmla="*/ 4115900 w 4118382"/>
              <a:gd name="connsiteY6" fmla="*/ 5478489 h 5500645"/>
              <a:gd name="connsiteX7" fmla="*/ 4096452 w 4118382"/>
              <a:gd name="connsiteY7" fmla="*/ 5497843 h 5500645"/>
              <a:gd name="connsiteX8" fmla="*/ 4064800 w 4118382"/>
              <a:gd name="connsiteY8" fmla="*/ 5500645 h 5500645"/>
              <a:gd name="connsiteX9" fmla="*/ 53580 w 4118382"/>
              <a:gd name="connsiteY9" fmla="*/ 5500645 h 5500645"/>
              <a:gd name="connsiteX10" fmla="*/ 22310 w 4118382"/>
              <a:gd name="connsiteY10" fmla="*/ 5497843 h 5500645"/>
              <a:gd name="connsiteX11" fmla="*/ 2862 w 4118382"/>
              <a:gd name="connsiteY11" fmla="*/ 5478489 h 5500645"/>
              <a:gd name="connsiteX12" fmla="*/ 0 w 4118382"/>
              <a:gd name="connsiteY12" fmla="*/ 5446657 h 5500645"/>
              <a:gd name="connsiteX13" fmla="*/ 0 w 4118382"/>
              <a:gd name="connsiteY13" fmla="*/ 53478 h 5500645"/>
              <a:gd name="connsiteX14" fmla="*/ 2862 w 4118382"/>
              <a:gd name="connsiteY14" fmla="*/ 22155 h 5500645"/>
              <a:gd name="connsiteX15" fmla="*/ 22310 w 4118382"/>
              <a:gd name="connsiteY15" fmla="*/ 2801 h 5500645"/>
              <a:gd name="connsiteX16" fmla="*/ 53580 w 4118382"/>
              <a:gd name="connsiteY16" fmla="*/ 0 h 550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18382" h="5500645">
                <a:moveTo>
                  <a:pt x="53580" y="0"/>
                </a:moveTo>
                <a:lnTo>
                  <a:pt x="4064800" y="0"/>
                </a:lnTo>
                <a:cubicBezTo>
                  <a:pt x="4080054" y="0"/>
                  <a:pt x="4088252" y="255"/>
                  <a:pt x="4096452" y="2801"/>
                </a:cubicBezTo>
                <a:cubicBezTo>
                  <a:pt x="4105604" y="6112"/>
                  <a:pt x="4112658" y="13242"/>
                  <a:pt x="4115900" y="22155"/>
                </a:cubicBezTo>
                <a:cubicBezTo>
                  <a:pt x="4118570" y="30559"/>
                  <a:pt x="4118380" y="37944"/>
                  <a:pt x="4118380" y="53478"/>
                </a:cubicBezTo>
                <a:lnTo>
                  <a:pt x="4118380" y="5447167"/>
                </a:lnTo>
                <a:cubicBezTo>
                  <a:pt x="4118380" y="5462446"/>
                  <a:pt x="4118570" y="5470086"/>
                  <a:pt x="4115900" y="5478489"/>
                </a:cubicBezTo>
                <a:cubicBezTo>
                  <a:pt x="4112658" y="5487403"/>
                  <a:pt x="4105604" y="5494533"/>
                  <a:pt x="4096452" y="5497843"/>
                </a:cubicBezTo>
                <a:cubicBezTo>
                  <a:pt x="4088252" y="5500391"/>
                  <a:pt x="4080244" y="5500645"/>
                  <a:pt x="4064800" y="5500645"/>
                </a:cubicBezTo>
                <a:lnTo>
                  <a:pt x="53580" y="5500645"/>
                </a:lnTo>
                <a:cubicBezTo>
                  <a:pt x="38326" y="5500645"/>
                  <a:pt x="30508" y="5500391"/>
                  <a:pt x="22310" y="5497843"/>
                </a:cubicBezTo>
                <a:cubicBezTo>
                  <a:pt x="13158" y="5494533"/>
                  <a:pt x="6102" y="5487403"/>
                  <a:pt x="2862" y="5478489"/>
                </a:cubicBezTo>
                <a:cubicBezTo>
                  <a:pt x="192" y="5470086"/>
                  <a:pt x="0" y="5462191"/>
                  <a:pt x="0" y="5446657"/>
                </a:cubicBezTo>
                <a:lnTo>
                  <a:pt x="0" y="53478"/>
                </a:lnTo>
                <a:cubicBezTo>
                  <a:pt x="0" y="38199"/>
                  <a:pt x="192" y="30559"/>
                  <a:pt x="2862" y="22155"/>
                </a:cubicBezTo>
                <a:cubicBezTo>
                  <a:pt x="6102" y="13242"/>
                  <a:pt x="13158" y="6112"/>
                  <a:pt x="22310" y="2801"/>
                </a:cubicBezTo>
                <a:cubicBezTo>
                  <a:pt x="30508" y="255"/>
                  <a:pt x="37946" y="0"/>
                  <a:pt x="53580" y="0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xmlns="" id="{8DCF8934-F842-4A7D-B8FD-AA11415524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31740" y="2560320"/>
            <a:ext cx="6068887" cy="859536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xmlns="" id="{BBEDE0E9-9945-4BEE-BD43-AA8F39C5744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2528747" y="3297425"/>
            <a:ext cx="5274871" cy="7044622"/>
          </a:xfrm>
          <a:custGeom>
            <a:avLst/>
            <a:gdLst>
              <a:gd name="connsiteX0" fmla="*/ 68628 w 5274871"/>
              <a:gd name="connsiteY0" fmla="*/ 9 h 7044622"/>
              <a:gd name="connsiteX1" fmla="*/ 5206245 w 5274871"/>
              <a:gd name="connsiteY1" fmla="*/ 9 h 7044622"/>
              <a:gd name="connsiteX2" fmla="*/ 5246297 w 5274871"/>
              <a:gd name="connsiteY2" fmla="*/ 2945 h 7044622"/>
              <a:gd name="connsiteX3" fmla="*/ 5271207 w 5274871"/>
              <a:gd name="connsiteY3" fmla="*/ 28060 h 7044622"/>
              <a:gd name="connsiteX4" fmla="*/ 5274871 w 5274871"/>
              <a:gd name="connsiteY4" fmla="*/ 68831 h 7044622"/>
              <a:gd name="connsiteX5" fmla="*/ 5274871 w 5274871"/>
              <a:gd name="connsiteY5" fmla="*/ 6976118 h 7044622"/>
              <a:gd name="connsiteX6" fmla="*/ 5271207 w 5274871"/>
              <a:gd name="connsiteY6" fmla="*/ 7016562 h 7044622"/>
              <a:gd name="connsiteX7" fmla="*/ 5246297 w 5274871"/>
              <a:gd name="connsiteY7" fmla="*/ 7041678 h 7044622"/>
              <a:gd name="connsiteX8" fmla="*/ 5205757 w 5274871"/>
              <a:gd name="connsiteY8" fmla="*/ 7044613 h 7044622"/>
              <a:gd name="connsiteX9" fmla="*/ 68628 w 5274871"/>
              <a:gd name="connsiteY9" fmla="*/ 7044613 h 7044622"/>
              <a:gd name="connsiteX10" fmla="*/ 28088 w 5274871"/>
              <a:gd name="connsiteY10" fmla="*/ 7041678 h 7044622"/>
              <a:gd name="connsiteX11" fmla="*/ 3178 w 5274871"/>
              <a:gd name="connsiteY11" fmla="*/ 7016562 h 7044622"/>
              <a:gd name="connsiteX12" fmla="*/ 3 w 5274871"/>
              <a:gd name="connsiteY12" fmla="*/ 6975791 h 7044622"/>
              <a:gd name="connsiteX13" fmla="*/ 3 w 5274871"/>
              <a:gd name="connsiteY13" fmla="*/ 68504 h 7044622"/>
              <a:gd name="connsiteX14" fmla="*/ 3178 w 5274871"/>
              <a:gd name="connsiteY14" fmla="*/ 28060 h 7044622"/>
              <a:gd name="connsiteX15" fmla="*/ 28088 w 5274871"/>
              <a:gd name="connsiteY15" fmla="*/ 2945 h 7044622"/>
              <a:gd name="connsiteX16" fmla="*/ 68628 w 5274871"/>
              <a:gd name="connsiteY16" fmla="*/ 9 h 7044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4871" h="7044622">
                <a:moveTo>
                  <a:pt x="68628" y="9"/>
                </a:moveTo>
                <a:lnTo>
                  <a:pt x="5206245" y="9"/>
                </a:lnTo>
                <a:cubicBezTo>
                  <a:pt x="5225783" y="9"/>
                  <a:pt x="5235797" y="-317"/>
                  <a:pt x="5246297" y="2945"/>
                </a:cubicBezTo>
                <a:cubicBezTo>
                  <a:pt x="5257775" y="7185"/>
                  <a:pt x="5267057" y="16317"/>
                  <a:pt x="5271207" y="28060"/>
                </a:cubicBezTo>
                <a:cubicBezTo>
                  <a:pt x="5274627" y="38497"/>
                  <a:pt x="5274871" y="48934"/>
                  <a:pt x="5274871" y="68831"/>
                </a:cubicBezTo>
                <a:lnTo>
                  <a:pt x="5274871" y="6976118"/>
                </a:lnTo>
                <a:cubicBezTo>
                  <a:pt x="5274871" y="6995688"/>
                  <a:pt x="5274627" y="7006125"/>
                  <a:pt x="5271207" y="7016562"/>
                </a:cubicBezTo>
                <a:cubicBezTo>
                  <a:pt x="5267057" y="7028304"/>
                  <a:pt x="5257775" y="7037437"/>
                  <a:pt x="5246297" y="7041678"/>
                </a:cubicBezTo>
                <a:cubicBezTo>
                  <a:pt x="5235797" y="7044939"/>
                  <a:pt x="5225783" y="7044613"/>
                  <a:pt x="5205757" y="7044613"/>
                </a:cubicBezTo>
                <a:lnTo>
                  <a:pt x="68628" y="7044613"/>
                </a:lnTo>
                <a:cubicBezTo>
                  <a:pt x="48847" y="7044613"/>
                  <a:pt x="38834" y="7044939"/>
                  <a:pt x="28088" y="7041678"/>
                </a:cubicBezTo>
                <a:cubicBezTo>
                  <a:pt x="16610" y="7037437"/>
                  <a:pt x="7330" y="7028304"/>
                  <a:pt x="3178" y="7016562"/>
                </a:cubicBezTo>
                <a:cubicBezTo>
                  <a:pt x="-241" y="7006125"/>
                  <a:pt x="3" y="6995688"/>
                  <a:pt x="3" y="6975791"/>
                </a:cubicBezTo>
                <a:lnTo>
                  <a:pt x="3" y="68504"/>
                </a:lnTo>
                <a:cubicBezTo>
                  <a:pt x="3" y="48934"/>
                  <a:pt x="-241" y="38497"/>
                  <a:pt x="3178" y="28060"/>
                </a:cubicBezTo>
                <a:cubicBezTo>
                  <a:pt x="7330" y="16317"/>
                  <a:pt x="16610" y="7185"/>
                  <a:pt x="28088" y="2945"/>
                </a:cubicBezTo>
                <a:cubicBezTo>
                  <a:pt x="38589" y="-317"/>
                  <a:pt x="49091" y="9"/>
                  <a:pt x="68628" y="9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xmlns="" id="{EA941E32-7701-430E-B631-C898D044407E}"/>
              </a:ext>
            </a:extLst>
          </p:cNvPr>
          <p:cNvSpPr/>
          <p:nvPr userDrawn="1"/>
        </p:nvSpPr>
        <p:spPr>
          <a:xfrm>
            <a:off x="2537949" y="9366380"/>
            <a:ext cx="8382001" cy="127001"/>
          </a:xfrm>
          <a:prstGeom prst="rect">
            <a:avLst/>
          </a:prstGeom>
          <a:solidFill>
            <a:srgbClr val="DEDFE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xmlns="" id="{9751C8F0-9F44-4EC0-8A43-1903AF3361D7}"/>
              </a:ext>
            </a:extLst>
          </p:cNvPr>
          <p:cNvSpPr/>
          <p:nvPr userDrawn="1"/>
        </p:nvSpPr>
        <p:spPr>
          <a:xfrm>
            <a:off x="2537949" y="9366380"/>
            <a:ext cx="7620001" cy="127001"/>
          </a:xfrm>
          <a:prstGeom prst="rect">
            <a:avLst/>
          </a:prstGeom>
          <a:solidFill>
            <a:srgbClr val="6CC9D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xmlns="" id="{D339CD94-6E22-4C81-BADF-37C8A6B5CE77}"/>
              </a:ext>
            </a:extLst>
          </p:cNvPr>
          <p:cNvSpPr/>
          <p:nvPr userDrawn="1"/>
        </p:nvSpPr>
        <p:spPr>
          <a:xfrm>
            <a:off x="2537949" y="10655432"/>
            <a:ext cx="8382001" cy="127001"/>
          </a:xfrm>
          <a:prstGeom prst="rect">
            <a:avLst/>
          </a:prstGeom>
          <a:solidFill>
            <a:srgbClr val="DEDFE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xmlns="" id="{80D1EF60-F56F-4ACD-9BA7-2250D6867BAF}"/>
              </a:ext>
            </a:extLst>
          </p:cNvPr>
          <p:cNvSpPr/>
          <p:nvPr userDrawn="1"/>
        </p:nvSpPr>
        <p:spPr>
          <a:xfrm>
            <a:off x="2537949" y="10655432"/>
            <a:ext cx="6350001" cy="127001"/>
          </a:xfrm>
          <a:prstGeom prst="rect">
            <a:avLst/>
          </a:prstGeom>
          <a:solidFill>
            <a:srgbClr val="6CC9D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7" name="Rectangle">
            <a:extLst>
              <a:ext uri="{FF2B5EF4-FFF2-40B4-BE49-F238E27FC236}">
                <a16:creationId xmlns:a16="http://schemas.microsoft.com/office/drawing/2014/main" xmlns="" id="{70CF001D-A001-4BD0-80A2-FD08F18B70ED}"/>
              </a:ext>
            </a:extLst>
          </p:cNvPr>
          <p:cNvSpPr>
            <a:spLocks noGrp="1"/>
          </p:cNvSpPr>
          <p:nvPr>
            <p:ph type="body" sz="quarter" idx="123"/>
          </p:nvPr>
        </p:nvSpPr>
        <p:spPr>
          <a:xfrm>
            <a:off x="2537949" y="3641562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8" name="Title">
            <a:extLst>
              <a:ext uri="{FF2B5EF4-FFF2-40B4-BE49-F238E27FC236}">
                <a16:creationId xmlns:a16="http://schemas.microsoft.com/office/drawing/2014/main" xmlns="" id="{C0650D44-D6F2-4CED-BB4F-666B50E3A101}"/>
              </a:ext>
            </a:extLst>
          </p:cNvPr>
          <p:cNvSpPr txBox="1">
            <a:spLocks noGrp="1"/>
          </p:cNvSpPr>
          <p:nvPr>
            <p:ph type="body" sz="quarter" idx="124" hasCustomPrompt="1"/>
          </p:nvPr>
        </p:nvSpPr>
        <p:spPr>
          <a:xfrm>
            <a:off x="2537950" y="4105112"/>
            <a:ext cx="6831076" cy="2752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9" name="Title">
            <a:extLst>
              <a:ext uri="{FF2B5EF4-FFF2-40B4-BE49-F238E27FC236}">
                <a16:creationId xmlns:a16="http://schemas.microsoft.com/office/drawing/2014/main" xmlns="" id="{830733CC-32A4-4DCA-90D5-49DEE7D89337}"/>
              </a:ext>
            </a:extLst>
          </p:cNvPr>
          <p:cNvSpPr txBox="1">
            <a:spLocks noGrp="1"/>
          </p:cNvSpPr>
          <p:nvPr>
            <p:ph type="body" sz="quarter" idx="125" hasCustomPrompt="1"/>
          </p:nvPr>
        </p:nvSpPr>
        <p:spPr>
          <a:xfrm>
            <a:off x="2537949" y="2858376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2" name="Text Placeholder 47">
            <a:extLst>
              <a:ext uri="{FF2B5EF4-FFF2-40B4-BE49-F238E27FC236}">
                <a16:creationId xmlns:a16="http://schemas.microsoft.com/office/drawing/2014/main" xmlns="" id="{F4B1B8C8-3F9F-45CA-AB5F-9854D5AB6168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2539981" y="9366380"/>
            <a:ext cx="8382001" cy="127001"/>
          </a:xfrm>
          <a:custGeom>
            <a:avLst/>
            <a:gdLst>
              <a:gd name="connsiteX0" fmla="*/ 0 w 8382001"/>
              <a:gd name="connsiteY0" fmla="*/ 0 h 127001"/>
              <a:gd name="connsiteX1" fmla="*/ 8382001 w 8382001"/>
              <a:gd name="connsiteY1" fmla="*/ 0 h 127001"/>
              <a:gd name="connsiteX2" fmla="*/ 8382001 w 8382001"/>
              <a:gd name="connsiteY2" fmla="*/ 127001 h 127001"/>
              <a:gd name="connsiteX3" fmla="*/ 0 w 8382001"/>
              <a:gd name="connsiteY3" fmla="*/ 127001 h 12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1" h="127001">
                <a:moveTo>
                  <a:pt x="0" y="0"/>
                </a:moveTo>
                <a:lnTo>
                  <a:pt x="8382001" y="0"/>
                </a:lnTo>
                <a:lnTo>
                  <a:pt x="8382001" y="127001"/>
                </a:lnTo>
                <a:lnTo>
                  <a:pt x="0" y="127001"/>
                </a:lnTo>
                <a:close/>
              </a:path>
            </a:pathLst>
          </a:custGeom>
          <a:solidFill>
            <a:srgbClr val="DEDFE4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3" name="Rectangle">
            <a:extLst>
              <a:ext uri="{FF2B5EF4-FFF2-40B4-BE49-F238E27FC236}">
                <a16:creationId xmlns:a16="http://schemas.microsoft.com/office/drawing/2014/main" xmlns="" id="{528F097F-38F6-45AB-BF44-DF568B8CA9E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39981" y="10655431"/>
            <a:ext cx="8382001" cy="127001"/>
          </a:xfrm>
          <a:prstGeom prst="rect">
            <a:avLst/>
          </a:prstGeom>
          <a:solidFill>
            <a:srgbClr val="DEDFE4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64" name="Rectangle">
            <a:extLst>
              <a:ext uri="{FF2B5EF4-FFF2-40B4-BE49-F238E27FC236}">
                <a16:creationId xmlns:a16="http://schemas.microsoft.com/office/drawing/2014/main" xmlns="" id="{032D8E2B-F1A3-4BDA-92E4-3261CB7177C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39981" y="10655431"/>
            <a:ext cx="6350001" cy="127001"/>
          </a:xfrm>
          <a:prstGeom prst="rect">
            <a:avLst/>
          </a:prstGeom>
          <a:solidFill>
            <a:schemeClr val="accent1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65" name="Double Click to edit text">
            <a:extLst>
              <a:ext uri="{FF2B5EF4-FFF2-40B4-BE49-F238E27FC236}">
                <a16:creationId xmlns:a16="http://schemas.microsoft.com/office/drawing/2014/main" xmlns="" id="{8285FF75-74E8-4C27-A531-69DC322690F8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2539981" y="8795063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6" name="Title">
            <a:extLst>
              <a:ext uri="{FF2B5EF4-FFF2-40B4-BE49-F238E27FC236}">
                <a16:creationId xmlns:a16="http://schemas.microsoft.com/office/drawing/2014/main" xmlns="" id="{2BC4133E-965E-4680-8BE7-82F1022A4AA8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9781417" y="8791351"/>
            <a:ext cx="113792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67" name="Text Placeholder 49">
            <a:extLst>
              <a:ext uri="{FF2B5EF4-FFF2-40B4-BE49-F238E27FC236}">
                <a16:creationId xmlns:a16="http://schemas.microsoft.com/office/drawing/2014/main" xmlns="" id="{FFD2995F-14D7-4296-A227-19FDD087C9B9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2539981" y="9366380"/>
            <a:ext cx="7620001" cy="127001"/>
          </a:xfrm>
          <a:custGeom>
            <a:avLst/>
            <a:gdLst>
              <a:gd name="connsiteX0" fmla="*/ 0 w 7620001"/>
              <a:gd name="connsiteY0" fmla="*/ 0 h 127001"/>
              <a:gd name="connsiteX1" fmla="*/ 7620001 w 7620001"/>
              <a:gd name="connsiteY1" fmla="*/ 0 h 127001"/>
              <a:gd name="connsiteX2" fmla="*/ 7620001 w 7620001"/>
              <a:gd name="connsiteY2" fmla="*/ 127001 h 127001"/>
              <a:gd name="connsiteX3" fmla="*/ 0 w 7620001"/>
              <a:gd name="connsiteY3" fmla="*/ 127001 h 12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01" h="127001">
                <a:moveTo>
                  <a:pt x="0" y="0"/>
                </a:moveTo>
                <a:lnTo>
                  <a:pt x="7620001" y="0"/>
                </a:lnTo>
                <a:lnTo>
                  <a:pt x="7620001" y="127001"/>
                </a:lnTo>
                <a:lnTo>
                  <a:pt x="0" y="12700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68" name="Double Click to edit text">
            <a:extLst>
              <a:ext uri="{FF2B5EF4-FFF2-40B4-BE49-F238E27FC236}">
                <a16:creationId xmlns:a16="http://schemas.microsoft.com/office/drawing/2014/main" xmlns="" id="{ACC170A7-C4A6-4903-BE31-33D377BE3005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2539981" y="10082843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9" name="Title">
            <a:extLst>
              <a:ext uri="{FF2B5EF4-FFF2-40B4-BE49-F238E27FC236}">
                <a16:creationId xmlns:a16="http://schemas.microsoft.com/office/drawing/2014/main" xmlns="" id="{CADDD52B-36F7-4536-BD0B-BE680E7F4B9D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9784062" y="10084113"/>
            <a:ext cx="113792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</p:spTree>
    <p:extLst>
      <p:ext uri="{BB962C8B-B14F-4D97-AF65-F5344CB8AC3E}">
        <p14:creationId xmlns:p14="http://schemas.microsoft.com/office/powerpoint/2010/main" val="981168389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73C02ACC-7800-4C97-99B4-A498B2A65C51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253206" y="2289042"/>
            <a:ext cx="23877588" cy="5080001"/>
          </a:xfrm>
          <a:custGeom>
            <a:avLst/>
            <a:gdLst>
              <a:gd name="connsiteX0" fmla="*/ 0 w 23877588"/>
              <a:gd name="connsiteY0" fmla="*/ 0 h 5080001"/>
              <a:gd name="connsiteX1" fmla="*/ 23877588 w 23877588"/>
              <a:gd name="connsiteY1" fmla="*/ 0 h 5080001"/>
              <a:gd name="connsiteX2" fmla="*/ 23877588 w 23877588"/>
              <a:gd name="connsiteY2" fmla="*/ 5080001 h 5080001"/>
              <a:gd name="connsiteX3" fmla="*/ 0 w 23877588"/>
              <a:gd name="connsiteY3" fmla="*/ 5080001 h 508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5080001">
                <a:moveTo>
                  <a:pt x="0" y="0"/>
                </a:moveTo>
                <a:lnTo>
                  <a:pt x="23877588" y="0"/>
                </a:lnTo>
                <a:lnTo>
                  <a:pt x="23877588" y="5080001"/>
                </a:lnTo>
                <a:lnTo>
                  <a:pt x="0" y="5080001"/>
                </a:lnTo>
                <a:close/>
              </a:path>
            </a:pathLst>
          </a:custGeom>
          <a:solidFill>
            <a:srgbClr val="42474E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xmlns="" id="{F54D0482-0796-4244-8190-437372CA8F6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4681072" y="4674631"/>
            <a:ext cx="6961224" cy="4285273"/>
          </a:xfrm>
          <a:custGeom>
            <a:avLst/>
            <a:gdLst>
              <a:gd name="connsiteX0" fmla="*/ 0 w 6961224"/>
              <a:gd name="connsiteY0" fmla="*/ 0 h 4285273"/>
              <a:gd name="connsiteX1" fmla="*/ 6961224 w 6961224"/>
              <a:gd name="connsiteY1" fmla="*/ 0 h 4285273"/>
              <a:gd name="connsiteX2" fmla="*/ 6961224 w 6961224"/>
              <a:gd name="connsiteY2" fmla="*/ 4285273 h 4285273"/>
              <a:gd name="connsiteX3" fmla="*/ 0 w 6961224"/>
              <a:gd name="connsiteY3" fmla="*/ 4285273 h 42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1224" h="4285273">
                <a:moveTo>
                  <a:pt x="0" y="0"/>
                </a:moveTo>
                <a:lnTo>
                  <a:pt x="6961224" y="0"/>
                </a:lnTo>
                <a:lnTo>
                  <a:pt x="6961224" y="4285273"/>
                </a:lnTo>
                <a:lnTo>
                  <a:pt x="0" y="4285273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668408379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xmlns="" id="{2EE14F54-2BEB-4085-8E1F-875E0E508ED7}"/>
              </a:ext>
            </a:extLst>
          </p:cNvPr>
          <p:cNvSpPr/>
          <p:nvPr userDrawn="1"/>
        </p:nvSpPr>
        <p:spPr>
          <a:xfrm>
            <a:off x="253206" y="2289042"/>
            <a:ext cx="23877588" cy="5080001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73C02ACC-7800-4C97-99B4-A498B2A65C51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253206" y="2289042"/>
            <a:ext cx="23877588" cy="5080001"/>
          </a:xfrm>
          <a:custGeom>
            <a:avLst/>
            <a:gdLst>
              <a:gd name="connsiteX0" fmla="*/ 0 w 23877588"/>
              <a:gd name="connsiteY0" fmla="*/ 0 h 5080001"/>
              <a:gd name="connsiteX1" fmla="*/ 23877588 w 23877588"/>
              <a:gd name="connsiteY1" fmla="*/ 0 h 5080001"/>
              <a:gd name="connsiteX2" fmla="*/ 23877588 w 23877588"/>
              <a:gd name="connsiteY2" fmla="*/ 5080001 h 5080001"/>
              <a:gd name="connsiteX3" fmla="*/ 0 w 23877588"/>
              <a:gd name="connsiteY3" fmla="*/ 5080001 h 508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5080001">
                <a:moveTo>
                  <a:pt x="0" y="0"/>
                </a:moveTo>
                <a:lnTo>
                  <a:pt x="23877588" y="0"/>
                </a:lnTo>
                <a:lnTo>
                  <a:pt x="23877588" y="5080001"/>
                </a:lnTo>
                <a:lnTo>
                  <a:pt x="0" y="5080001"/>
                </a:lnTo>
                <a:close/>
              </a:path>
            </a:pathLst>
          </a:custGeom>
          <a:solidFill>
            <a:srgbClr val="42474E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xmlns="" id="{F54D0482-0796-4244-8190-437372CA8F6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4681072" y="4674631"/>
            <a:ext cx="6961224" cy="4285273"/>
          </a:xfrm>
          <a:custGeom>
            <a:avLst/>
            <a:gdLst>
              <a:gd name="connsiteX0" fmla="*/ 0 w 6961224"/>
              <a:gd name="connsiteY0" fmla="*/ 0 h 4285273"/>
              <a:gd name="connsiteX1" fmla="*/ 6961224 w 6961224"/>
              <a:gd name="connsiteY1" fmla="*/ 0 h 4285273"/>
              <a:gd name="connsiteX2" fmla="*/ 6961224 w 6961224"/>
              <a:gd name="connsiteY2" fmla="*/ 4285273 h 4285273"/>
              <a:gd name="connsiteX3" fmla="*/ 0 w 6961224"/>
              <a:gd name="connsiteY3" fmla="*/ 4285273 h 42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1224" h="4285273">
                <a:moveTo>
                  <a:pt x="0" y="0"/>
                </a:moveTo>
                <a:lnTo>
                  <a:pt x="6961224" y="0"/>
                </a:lnTo>
                <a:lnTo>
                  <a:pt x="6961224" y="4285273"/>
                </a:lnTo>
                <a:lnTo>
                  <a:pt x="0" y="4285273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pic>
        <p:nvPicPr>
          <p:cNvPr id="5" name="image3.png" descr="image3.png">
            <a:extLst>
              <a:ext uri="{FF2B5EF4-FFF2-40B4-BE49-F238E27FC236}">
                <a16:creationId xmlns:a16="http://schemas.microsoft.com/office/drawing/2014/main" xmlns="" id="{CDD556FF-567A-41B0-A151-768EC8336B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74817" y="4304869"/>
            <a:ext cx="7773737" cy="7125925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]">
            <a:extLst>
              <a:ext uri="{FF2B5EF4-FFF2-40B4-BE49-F238E27FC236}">
                <a16:creationId xmlns:a16="http://schemas.microsoft.com/office/drawing/2014/main" xmlns="" id="{3F344D2F-D783-483D-96EC-77BBF7FA7588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537949" y="8044582"/>
            <a:ext cx="1025922" cy="139884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algn="l" defTabSz="914400" fontAlgn="auto" hangingPunct="0">
              <a:lnSpc>
                <a:spcPct val="15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9" name="7">
            <a:extLst>
              <a:ext uri="{FF2B5EF4-FFF2-40B4-BE49-F238E27FC236}">
                <a16:creationId xmlns:a16="http://schemas.microsoft.com/office/drawing/2014/main" xmlns="" id="{F05A668F-65AD-4BEA-8E49-8373EF003CCB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8406383" y="8044582"/>
            <a:ext cx="1025922" cy="139884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algn="l" defTabSz="914400" fontAlgn="auto" hangingPunct="0">
              <a:lnSpc>
                <a:spcPct val="15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xmlns="" id="{BAE277AA-1234-4CAD-A2A6-BBE66F2DBDF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537948" y="4004482"/>
            <a:ext cx="508001" cy="63500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xmlns="" id="{06959019-AA68-46DC-B33B-1B5AE0A49EFD}"/>
              </a:ext>
            </a:extLst>
          </p:cNvPr>
          <p:cNvSpPr txBox="1">
            <a:spLocks noGrp="1"/>
          </p:cNvSpPr>
          <p:nvPr>
            <p:ph type="body" sz="quarter" idx="121" hasCustomPrompt="1"/>
          </p:nvPr>
        </p:nvSpPr>
        <p:spPr>
          <a:xfrm>
            <a:off x="2537948" y="4461681"/>
            <a:ext cx="7151879" cy="19050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xmlns="" id="{874F28D3-A030-4F03-BC52-A21439DC8FBD}"/>
              </a:ext>
            </a:extLst>
          </p:cNvPr>
          <p:cNvSpPr txBox="1">
            <a:spLocks noGrp="1"/>
          </p:cNvSpPr>
          <p:nvPr>
            <p:ph type="body" sz="quarter" idx="122" hasCustomPrompt="1"/>
          </p:nvPr>
        </p:nvSpPr>
        <p:spPr>
          <a:xfrm>
            <a:off x="2537948" y="3221296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Double Click to edit text">
            <a:extLst>
              <a:ext uri="{FF2B5EF4-FFF2-40B4-BE49-F238E27FC236}">
                <a16:creationId xmlns:a16="http://schemas.microsoft.com/office/drawing/2014/main" xmlns="" id="{EAA0485E-0AFC-433C-9EA7-AD38CD7424CA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2537948" y="10542329"/>
            <a:ext cx="500942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xmlns="" id="{DBCC0A39-0E7E-4EBE-A204-990D8D1480A3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2537947" y="9972001"/>
            <a:ext cx="500942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Double Click to edit text">
            <a:extLst>
              <a:ext uri="{FF2B5EF4-FFF2-40B4-BE49-F238E27FC236}">
                <a16:creationId xmlns:a16="http://schemas.microsoft.com/office/drawing/2014/main" xmlns="" id="{91101B53-43AF-4F98-9F71-D0748BA0A437}"/>
              </a:ext>
            </a:extLst>
          </p:cNvPr>
          <p:cNvSpPr txBox="1">
            <a:spLocks noGrp="1"/>
          </p:cNvSpPr>
          <p:nvPr>
            <p:ph type="body" sz="quarter" idx="123" hasCustomPrompt="1"/>
          </p:nvPr>
        </p:nvSpPr>
        <p:spPr>
          <a:xfrm>
            <a:off x="8406382" y="10542329"/>
            <a:ext cx="500942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xmlns="" id="{3DA21B78-507E-4DA7-9F11-11FE4ADBAE45}"/>
              </a:ext>
            </a:extLst>
          </p:cNvPr>
          <p:cNvSpPr txBox="1">
            <a:spLocks noGrp="1"/>
          </p:cNvSpPr>
          <p:nvPr>
            <p:ph type="body" sz="quarter" idx="124" hasCustomPrompt="1"/>
          </p:nvPr>
        </p:nvSpPr>
        <p:spPr>
          <a:xfrm>
            <a:off x="8406381" y="9972001"/>
            <a:ext cx="500942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58789986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xmlns="" id="{C85D2C50-6C52-418C-B6F3-FC1F3651239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385103" y="6725645"/>
            <a:ext cx="5638356" cy="3603119"/>
          </a:xfrm>
          <a:custGeom>
            <a:avLst/>
            <a:gdLst>
              <a:gd name="connsiteX0" fmla="*/ 0 w 5638356"/>
              <a:gd name="connsiteY0" fmla="*/ 0 h 3603119"/>
              <a:gd name="connsiteX1" fmla="*/ 5638356 w 5638356"/>
              <a:gd name="connsiteY1" fmla="*/ 0 h 3603119"/>
              <a:gd name="connsiteX2" fmla="*/ 5638356 w 5638356"/>
              <a:gd name="connsiteY2" fmla="*/ 3603119 h 3603119"/>
              <a:gd name="connsiteX3" fmla="*/ 0 w 5638356"/>
              <a:gd name="connsiteY3" fmla="*/ 3603119 h 360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8356" h="3603119">
                <a:moveTo>
                  <a:pt x="0" y="0"/>
                </a:moveTo>
                <a:lnTo>
                  <a:pt x="5638356" y="0"/>
                </a:lnTo>
                <a:lnTo>
                  <a:pt x="5638356" y="3603119"/>
                </a:lnTo>
                <a:lnTo>
                  <a:pt x="0" y="3603119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994839579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xmlns="" id="{C85D2C50-6C52-418C-B6F3-FC1F3651239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385103" y="6725645"/>
            <a:ext cx="5638356" cy="3603119"/>
          </a:xfrm>
          <a:custGeom>
            <a:avLst/>
            <a:gdLst>
              <a:gd name="connsiteX0" fmla="*/ 0 w 5638356"/>
              <a:gd name="connsiteY0" fmla="*/ 0 h 3603119"/>
              <a:gd name="connsiteX1" fmla="*/ 5638356 w 5638356"/>
              <a:gd name="connsiteY1" fmla="*/ 0 h 3603119"/>
              <a:gd name="connsiteX2" fmla="*/ 5638356 w 5638356"/>
              <a:gd name="connsiteY2" fmla="*/ 3603119 h 3603119"/>
              <a:gd name="connsiteX3" fmla="*/ 0 w 5638356"/>
              <a:gd name="connsiteY3" fmla="*/ 3603119 h 360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8356" h="3603119">
                <a:moveTo>
                  <a:pt x="0" y="0"/>
                </a:moveTo>
                <a:lnTo>
                  <a:pt x="5638356" y="0"/>
                </a:lnTo>
                <a:lnTo>
                  <a:pt x="5638356" y="3603119"/>
                </a:lnTo>
                <a:lnTo>
                  <a:pt x="0" y="3603119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pic>
        <p:nvPicPr>
          <p:cNvPr id="3" name="image2.png" descr="image2.png">
            <a:extLst>
              <a:ext uri="{FF2B5EF4-FFF2-40B4-BE49-F238E27FC236}">
                <a16:creationId xmlns:a16="http://schemas.microsoft.com/office/drawing/2014/main" xmlns="" id="{80500E23-110C-475F-97E2-F455CA7A3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7338" y="6519139"/>
            <a:ext cx="8779065" cy="491165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ounded Rectangle">
            <a:extLst>
              <a:ext uri="{FF2B5EF4-FFF2-40B4-BE49-F238E27FC236}">
                <a16:creationId xmlns:a16="http://schemas.microsoft.com/office/drawing/2014/main" xmlns="" id="{D3A5AEE7-B23C-451C-BCC6-CE405C25FDA9}"/>
              </a:ext>
            </a:extLst>
          </p:cNvPr>
          <p:cNvSpPr/>
          <p:nvPr userDrawn="1"/>
        </p:nvSpPr>
        <p:spPr>
          <a:xfrm>
            <a:off x="12428155" y="4219442"/>
            <a:ext cx="381001" cy="381001"/>
          </a:xfrm>
          <a:prstGeom prst="roundRect">
            <a:avLst>
              <a:gd name="adj" fmla="val 25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Rounded Rectangle">
            <a:extLst>
              <a:ext uri="{FF2B5EF4-FFF2-40B4-BE49-F238E27FC236}">
                <a16:creationId xmlns:a16="http://schemas.microsoft.com/office/drawing/2014/main" xmlns="" id="{63E80EF5-86B6-4791-971B-443DB00D3C20}"/>
              </a:ext>
            </a:extLst>
          </p:cNvPr>
          <p:cNvSpPr/>
          <p:nvPr userDrawn="1"/>
        </p:nvSpPr>
        <p:spPr>
          <a:xfrm>
            <a:off x="17602454" y="4219442"/>
            <a:ext cx="381001" cy="381001"/>
          </a:xfrm>
          <a:prstGeom prst="roundRect">
            <a:avLst>
              <a:gd name="adj" fmla="val 25000"/>
            </a:avLst>
          </a:prstGeom>
          <a:solidFill>
            <a:srgbClr val="6A6E7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" name="Double Click to edit text">
            <a:extLst>
              <a:ext uri="{FF2B5EF4-FFF2-40B4-BE49-F238E27FC236}">
                <a16:creationId xmlns:a16="http://schemas.microsoft.com/office/drawing/2014/main" xmlns="" id="{04259B5F-C1AC-47FA-94AF-70BC77075F63}"/>
              </a:ext>
            </a:extLst>
          </p:cNvPr>
          <p:cNvSpPr txBox="1">
            <a:spLocks noGrp="1"/>
          </p:cNvSpPr>
          <p:nvPr>
            <p:ph type="body" sz="quarter" idx="122" hasCustomPrompt="1"/>
          </p:nvPr>
        </p:nvSpPr>
        <p:spPr>
          <a:xfrm>
            <a:off x="13190158" y="4250000"/>
            <a:ext cx="416959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xmlns="" id="{42BF72C3-10F6-41EB-9B7F-99640079C99E}"/>
              </a:ext>
            </a:extLst>
          </p:cNvPr>
          <p:cNvSpPr txBox="1">
            <a:spLocks noGrp="1"/>
          </p:cNvSpPr>
          <p:nvPr>
            <p:ph type="body" sz="quarter" idx="123" hasCustomPrompt="1"/>
          </p:nvPr>
        </p:nvSpPr>
        <p:spPr>
          <a:xfrm>
            <a:off x="13190157" y="3679672"/>
            <a:ext cx="416959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Double Click to edit text">
            <a:extLst>
              <a:ext uri="{FF2B5EF4-FFF2-40B4-BE49-F238E27FC236}">
                <a16:creationId xmlns:a16="http://schemas.microsoft.com/office/drawing/2014/main" xmlns="" id="{8E4FE586-769B-492D-87EC-7B2730A2025C}"/>
              </a:ext>
            </a:extLst>
          </p:cNvPr>
          <p:cNvSpPr txBox="1">
            <a:spLocks noGrp="1"/>
          </p:cNvSpPr>
          <p:nvPr>
            <p:ph type="body" sz="quarter" idx="124" hasCustomPrompt="1"/>
          </p:nvPr>
        </p:nvSpPr>
        <p:spPr>
          <a:xfrm>
            <a:off x="18364457" y="4250000"/>
            <a:ext cx="416959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7" name="Title">
            <a:extLst>
              <a:ext uri="{FF2B5EF4-FFF2-40B4-BE49-F238E27FC236}">
                <a16:creationId xmlns:a16="http://schemas.microsoft.com/office/drawing/2014/main" xmlns="" id="{A5958BA7-7A21-4AFE-8F5F-09B73F6E82E2}"/>
              </a:ext>
            </a:extLst>
          </p:cNvPr>
          <p:cNvSpPr txBox="1">
            <a:spLocks noGrp="1"/>
          </p:cNvSpPr>
          <p:nvPr>
            <p:ph type="body" sz="quarter" idx="125" hasCustomPrompt="1"/>
          </p:nvPr>
        </p:nvSpPr>
        <p:spPr>
          <a:xfrm>
            <a:off x="18364456" y="3679672"/>
            <a:ext cx="416959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xmlns="" id="{BE515007-F3B4-4778-85B6-E48E60178236}"/>
              </a:ext>
            </a:extLst>
          </p:cNvPr>
          <p:cNvSpPr>
            <a:spLocks noGrp="1"/>
          </p:cNvSpPr>
          <p:nvPr>
            <p:ph type="body" sz="quarter" idx="126"/>
          </p:nvPr>
        </p:nvSpPr>
        <p:spPr>
          <a:xfrm>
            <a:off x="2537949" y="2991757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xmlns="" id="{A0289E2E-B079-49F9-BBA8-AAEFFED0B60E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2537949" y="3455307"/>
            <a:ext cx="8496809" cy="2752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xmlns="" id="{219BEC16-3259-4E67-A461-6685CBF2DD89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2537948" y="2208571"/>
            <a:ext cx="497685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86816288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xmlns="" id="{166FEC0E-B19B-4E80-BF1B-F19302D8163B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8846294" y="5528545"/>
            <a:ext cx="6688767" cy="4117550"/>
          </a:xfrm>
          <a:custGeom>
            <a:avLst/>
            <a:gdLst>
              <a:gd name="connsiteX0" fmla="*/ 0 w 6688767"/>
              <a:gd name="connsiteY0" fmla="*/ 0 h 4117550"/>
              <a:gd name="connsiteX1" fmla="*/ 6688767 w 6688767"/>
              <a:gd name="connsiteY1" fmla="*/ 0 h 4117550"/>
              <a:gd name="connsiteX2" fmla="*/ 6688767 w 6688767"/>
              <a:gd name="connsiteY2" fmla="*/ 4117550 h 4117550"/>
              <a:gd name="connsiteX3" fmla="*/ 0 w 6688767"/>
              <a:gd name="connsiteY3" fmla="*/ 4117550 h 41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8767" h="4117550">
                <a:moveTo>
                  <a:pt x="0" y="0"/>
                </a:moveTo>
                <a:lnTo>
                  <a:pt x="6688767" y="0"/>
                </a:lnTo>
                <a:lnTo>
                  <a:pt x="6688767" y="4117550"/>
                </a:lnTo>
                <a:lnTo>
                  <a:pt x="0" y="411755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62694111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xmlns="" id="{848C07C0-C596-4137-8570-A247257B64D3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7432399" y="3584442"/>
            <a:ext cx="9773202" cy="190195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dirty="0">
                <a:solidFill>
                  <a:srgbClr val="1C1F25"/>
                </a:solidFill>
                <a:latin typeface="Quicksand Bold"/>
                <a:ea typeface="Quicksand Bold"/>
                <a:cs typeface="Quicksand Bold"/>
              </a:defRPr>
            </a:lvl1pPr>
          </a:lstStyle>
          <a:p>
            <a:pPr marL="0" marR="0" lvl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TITLE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xmlns="" id="{4B385EE7-F0F8-4BF4-9D23-EB77DE1270FF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8671817" y="2416042"/>
            <a:ext cx="7294366" cy="41036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00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defRPr>
            </a:lvl1pPr>
          </a:lstStyle>
          <a:p>
            <a:pPr lvl="0">
              <a:lnSpc>
                <a:spcPct val="150000"/>
              </a:lnSpc>
            </a:pPr>
            <a:r>
              <a:rPr lang="en-US" dirty="0"/>
              <a:t>TITLE</a:t>
            </a:r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xmlns="" id="{C0DD26C5-E556-48A6-AA70-EB3F998DC4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065000" y="3127242"/>
            <a:ext cx="508000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" name="Double Click to edit text">
            <a:extLst>
              <a:ext uri="{FF2B5EF4-FFF2-40B4-BE49-F238E27FC236}">
                <a16:creationId xmlns:a16="http://schemas.microsoft.com/office/drawing/2014/main" xmlns="" id="{3478865D-B349-42B3-AA4C-A92E9EA3EB75}"/>
              </a:ext>
            </a:extLst>
          </p:cNvPr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2889530" y="9741692"/>
            <a:ext cx="5222852" cy="18161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8" name="Double Click to edit text">
            <a:extLst>
              <a:ext uri="{FF2B5EF4-FFF2-40B4-BE49-F238E27FC236}">
                <a16:creationId xmlns:a16="http://schemas.microsoft.com/office/drawing/2014/main" xmlns="" id="{5DC36F94-7C3C-42D6-BAEC-9A48D2A5936C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9362954" y="9741692"/>
            <a:ext cx="5912091" cy="18161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9" name="Double Click to edit text">
            <a:extLst>
              <a:ext uri="{FF2B5EF4-FFF2-40B4-BE49-F238E27FC236}">
                <a16:creationId xmlns:a16="http://schemas.microsoft.com/office/drawing/2014/main" xmlns="" id="{18BFFD50-A16D-448C-ABD4-1BB8E4B1E2B1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16763818" y="9741693"/>
            <a:ext cx="4738929" cy="18161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0" name="O">
            <a:extLst>
              <a:ext uri="{FF2B5EF4-FFF2-40B4-BE49-F238E27FC236}">
                <a16:creationId xmlns:a16="http://schemas.microsoft.com/office/drawing/2014/main" xmlns="" id="{83CB8225-D612-4B55-882E-48D4432F1F1A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639675" y="7893138"/>
            <a:ext cx="1025923" cy="1231106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b">
            <a:spAutoFit/>
          </a:bodyPr>
          <a:lstStyle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linea-basic-10"/>
                <a:sym typeface="linea-basic-10"/>
              </a:rPr>
              <a:t>O</a:t>
            </a:r>
          </a:p>
        </p:txBody>
      </p:sp>
      <p:sp>
        <p:nvSpPr>
          <p:cNvPr id="11" name="L">
            <a:extLst>
              <a:ext uri="{FF2B5EF4-FFF2-40B4-BE49-F238E27FC236}">
                <a16:creationId xmlns:a16="http://schemas.microsoft.com/office/drawing/2014/main" xmlns="" id="{937F5E6B-18B9-4658-8E64-E240C6DD7063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1806038" y="7893138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linea-basic-10"/>
                <a:sym typeface="linea-basic-10"/>
              </a:rPr>
              <a:t>O</a:t>
            </a:r>
          </a:p>
        </p:txBody>
      </p:sp>
      <p:sp>
        <p:nvSpPr>
          <p:cNvPr id="12" name="r">
            <a:extLst>
              <a:ext uri="{FF2B5EF4-FFF2-40B4-BE49-F238E27FC236}">
                <a16:creationId xmlns:a16="http://schemas.microsoft.com/office/drawing/2014/main" xmlns="" id="{08653250-B665-4E3B-B68E-D3ED5E56E687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8972403" y="7893138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linea-basic-10"/>
                <a:sym typeface="linea-basic-1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000062292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xmlns="" id="{166FEC0E-B19B-4E80-BF1B-F19302D8163B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8846294" y="5528545"/>
            <a:ext cx="6688767" cy="4117550"/>
          </a:xfrm>
          <a:custGeom>
            <a:avLst/>
            <a:gdLst>
              <a:gd name="connsiteX0" fmla="*/ 0 w 6688767"/>
              <a:gd name="connsiteY0" fmla="*/ 0 h 4117550"/>
              <a:gd name="connsiteX1" fmla="*/ 6688767 w 6688767"/>
              <a:gd name="connsiteY1" fmla="*/ 0 h 4117550"/>
              <a:gd name="connsiteX2" fmla="*/ 6688767 w 6688767"/>
              <a:gd name="connsiteY2" fmla="*/ 4117550 h 4117550"/>
              <a:gd name="connsiteX3" fmla="*/ 0 w 6688767"/>
              <a:gd name="connsiteY3" fmla="*/ 4117550 h 41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8767" h="4117550">
                <a:moveTo>
                  <a:pt x="0" y="0"/>
                </a:moveTo>
                <a:lnTo>
                  <a:pt x="6688767" y="0"/>
                </a:lnTo>
                <a:lnTo>
                  <a:pt x="6688767" y="4117550"/>
                </a:lnTo>
                <a:lnTo>
                  <a:pt x="0" y="411755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pic>
        <p:nvPicPr>
          <p:cNvPr id="3" name="image3.png" descr="image3.png">
            <a:extLst>
              <a:ext uri="{FF2B5EF4-FFF2-40B4-BE49-F238E27FC236}">
                <a16:creationId xmlns:a16="http://schemas.microsoft.com/office/drawing/2014/main" xmlns="" id="{4DC635A0-A480-41C1-A12F-C6A55B4CE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55938" y="5173255"/>
            <a:ext cx="7469479" cy="684702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ircle">
            <a:extLst>
              <a:ext uri="{FF2B5EF4-FFF2-40B4-BE49-F238E27FC236}">
                <a16:creationId xmlns:a16="http://schemas.microsoft.com/office/drawing/2014/main" xmlns="" id="{DB2565B7-DEB7-49FB-B0E4-96C0AD7250C7}"/>
              </a:ext>
            </a:extLst>
          </p:cNvPr>
          <p:cNvSpPr/>
          <p:nvPr userDrawn="1"/>
        </p:nvSpPr>
        <p:spPr>
          <a:xfrm>
            <a:off x="16516565" y="5399692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xmlns="" id="{C9917A25-747F-4BFA-A397-0ACB423C4849}"/>
              </a:ext>
            </a:extLst>
          </p:cNvPr>
          <p:cNvSpPr/>
          <p:nvPr userDrawn="1"/>
        </p:nvSpPr>
        <p:spPr>
          <a:xfrm>
            <a:off x="16516565" y="8688841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" name="Circle">
            <a:extLst>
              <a:ext uri="{FF2B5EF4-FFF2-40B4-BE49-F238E27FC236}">
                <a16:creationId xmlns:a16="http://schemas.microsoft.com/office/drawing/2014/main" xmlns="" id="{D490226C-0EF3-41D3-9CF5-3B0851056345}"/>
              </a:ext>
            </a:extLst>
          </p:cNvPr>
          <p:cNvSpPr/>
          <p:nvPr userDrawn="1"/>
        </p:nvSpPr>
        <p:spPr>
          <a:xfrm>
            <a:off x="6597435" y="5399691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Circle">
            <a:extLst>
              <a:ext uri="{FF2B5EF4-FFF2-40B4-BE49-F238E27FC236}">
                <a16:creationId xmlns:a16="http://schemas.microsoft.com/office/drawing/2014/main" xmlns="" id="{063857DE-D5E8-4DC0-BB18-D9837BD75C18}"/>
              </a:ext>
            </a:extLst>
          </p:cNvPr>
          <p:cNvSpPr/>
          <p:nvPr userDrawn="1"/>
        </p:nvSpPr>
        <p:spPr>
          <a:xfrm>
            <a:off x="6597435" y="8688841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xmlns="" id="{22966906-FE4B-499F-905E-31F451A5E845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5673355" y="2289041"/>
            <a:ext cx="13440556" cy="191542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Double Click to edit text">
            <a:extLst>
              <a:ext uri="{FF2B5EF4-FFF2-40B4-BE49-F238E27FC236}">
                <a16:creationId xmlns:a16="http://schemas.microsoft.com/office/drawing/2014/main" xmlns="" id="{61D81030-1203-41A5-B927-186E746A736D}"/>
              </a:ext>
            </a:extLst>
          </p:cNvPr>
          <p:cNvSpPr txBox="1">
            <a:spLocks noGrp="1"/>
          </p:cNvSpPr>
          <p:nvPr>
            <p:ph type="body" sz="quarter" idx="122" hasCustomPrompt="1"/>
          </p:nvPr>
        </p:nvSpPr>
        <p:spPr>
          <a:xfrm>
            <a:off x="18290331" y="5877944"/>
            <a:ext cx="497273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0" name="Title">
            <a:extLst>
              <a:ext uri="{FF2B5EF4-FFF2-40B4-BE49-F238E27FC236}">
                <a16:creationId xmlns:a16="http://schemas.microsoft.com/office/drawing/2014/main" xmlns="" id="{8D1C445B-4BE6-46C8-9A01-547099A957AE}"/>
              </a:ext>
            </a:extLst>
          </p:cNvPr>
          <p:cNvSpPr txBox="1">
            <a:spLocks noGrp="1"/>
          </p:cNvSpPr>
          <p:nvPr>
            <p:ph type="body" sz="quarter" idx="123" hasCustomPrompt="1"/>
          </p:nvPr>
        </p:nvSpPr>
        <p:spPr>
          <a:xfrm>
            <a:off x="18290330" y="5307616"/>
            <a:ext cx="497273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Double Click to edit text">
            <a:extLst>
              <a:ext uri="{FF2B5EF4-FFF2-40B4-BE49-F238E27FC236}">
                <a16:creationId xmlns:a16="http://schemas.microsoft.com/office/drawing/2014/main" xmlns="" id="{460B620D-511C-4875-856E-EA5D610A8A24}"/>
              </a:ext>
            </a:extLst>
          </p:cNvPr>
          <p:cNvSpPr txBox="1">
            <a:spLocks noGrp="1"/>
          </p:cNvSpPr>
          <p:nvPr>
            <p:ph type="body" sz="quarter" idx="124" hasCustomPrompt="1"/>
          </p:nvPr>
        </p:nvSpPr>
        <p:spPr>
          <a:xfrm>
            <a:off x="18290331" y="9168287"/>
            <a:ext cx="497273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xmlns="" id="{AEFA49AC-BAB6-48B2-BC4B-1DF1F82DF96F}"/>
              </a:ext>
            </a:extLst>
          </p:cNvPr>
          <p:cNvSpPr txBox="1">
            <a:spLocks noGrp="1"/>
          </p:cNvSpPr>
          <p:nvPr>
            <p:ph type="body" sz="quarter" idx="125" hasCustomPrompt="1"/>
          </p:nvPr>
        </p:nvSpPr>
        <p:spPr>
          <a:xfrm>
            <a:off x="18290330" y="8597959"/>
            <a:ext cx="497273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Double Click to edit text">
            <a:extLst>
              <a:ext uri="{FF2B5EF4-FFF2-40B4-BE49-F238E27FC236}">
                <a16:creationId xmlns:a16="http://schemas.microsoft.com/office/drawing/2014/main" xmlns="" id="{32057D8D-AEA0-4BB1-87DD-7B52C22D139E}"/>
              </a:ext>
            </a:extLst>
          </p:cNvPr>
          <p:cNvSpPr txBox="1">
            <a:spLocks noGrp="1"/>
          </p:cNvSpPr>
          <p:nvPr>
            <p:ph type="body" sz="quarter" idx="126" hasCustomPrompt="1"/>
          </p:nvPr>
        </p:nvSpPr>
        <p:spPr>
          <a:xfrm>
            <a:off x="1229334" y="5874488"/>
            <a:ext cx="486433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4" name="Title">
            <a:extLst>
              <a:ext uri="{FF2B5EF4-FFF2-40B4-BE49-F238E27FC236}">
                <a16:creationId xmlns:a16="http://schemas.microsoft.com/office/drawing/2014/main" xmlns="" id="{CEDA0AB6-106A-4056-87B8-2BC6B41AA53B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1229333" y="5304160"/>
            <a:ext cx="486433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Double Click to edit text">
            <a:extLst>
              <a:ext uri="{FF2B5EF4-FFF2-40B4-BE49-F238E27FC236}">
                <a16:creationId xmlns:a16="http://schemas.microsoft.com/office/drawing/2014/main" xmlns="" id="{97B77F7A-851C-48E9-9AA6-D11B82978EDA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1229334" y="9164831"/>
            <a:ext cx="486433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xmlns="" id="{7E79D392-BB8D-44BB-9FDD-52BF3B34FE42}"/>
              </a:ext>
            </a:extLst>
          </p:cNvPr>
          <p:cNvSpPr txBox="1">
            <a:spLocks noGrp="1"/>
          </p:cNvSpPr>
          <p:nvPr>
            <p:ph type="body" sz="quarter" idx="129" hasCustomPrompt="1"/>
          </p:nvPr>
        </p:nvSpPr>
        <p:spPr>
          <a:xfrm>
            <a:off x="1229333" y="8594503"/>
            <a:ext cx="486433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.">
            <a:extLst>
              <a:ext uri="{FF2B5EF4-FFF2-40B4-BE49-F238E27FC236}">
                <a16:creationId xmlns:a16="http://schemas.microsoft.com/office/drawing/2014/main" xmlns="" id="{121760F6-11F5-4A53-90BA-2BB7CB0C6013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859863" y="5673644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52" name="7">
            <a:extLst>
              <a:ext uri="{FF2B5EF4-FFF2-40B4-BE49-F238E27FC236}">
                <a16:creationId xmlns:a16="http://schemas.microsoft.com/office/drawing/2014/main" xmlns="" id="{8162BFFF-4AB0-4637-A16C-020BD81A08AF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6859863" y="8962794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53" name="P">
            <a:extLst>
              <a:ext uri="{FF2B5EF4-FFF2-40B4-BE49-F238E27FC236}">
                <a16:creationId xmlns:a16="http://schemas.microsoft.com/office/drawing/2014/main" xmlns="" id="{4ED322C9-EDE4-4505-A4F7-A469678BBE6F}"/>
              </a:ext>
            </a:extLst>
          </p:cNvPr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6940733" y="5673644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54" name="/">
            <a:extLst>
              <a:ext uri="{FF2B5EF4-FFF2-40B4-BE49-F238E27FC236}">
                <a16:creationId xmlns:a16="http://schemas.microsoft.com/office/drawing/2014/main" xmlns="" id="{56C89456-31DC-4C5A-9724-B872EB590086}"/>
              </a:ext>
            </a:extLst>
          </p:cNvPr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6940733" y="8962794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098663897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xmlns="" id="{841406C0-C833-46E1-91F0-863C0E529B1E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706691" y="2536581"/>
            <a:ext cx="9837483" cy="8642836"/>
          </a:xfrm>
          <a:custGeom>
            <a:avLst/>
            <a:gdLst>
              <a:gd name="connsiteX0" fmla="*/ 0 w 9837483"/>
              <a:gd name="connsiteY0" fmla="*/ 0 h 8642836"/>
              <a:gd name="connsiteX1" fmla="*/ 9837483 w 9837483"/>
              <a:gd name="connsiteY1" fmla="*/ 0 h 8642836"/>
              <a:gd name="connsiteX2" fmla="*/ 9837483 w 9837483"/>
              <a:gd name="connsiteY2" fmla="*/ 8642836 h 8642836"/>
              <a:gd name="connsiteX3" fmla="*/ 0 w 9837483"/>
              <a:gd name="connsiteY3" fmla="*/ 8642836 h 864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37483" h="8642836">
                <a:moveTo>
                  <a:pt x="0" y="0"/>
                </a:moveTo>
                <a:lnTo>
                  <a:pt x="9837483" y="0"/>
                </a:lnTo>
                <a:lnTo>
                  <a:pt x="9837483" y="8642836"/>
                </a:lnTo>
                <a:lnTo>
                  <a:pt x="0" y="8642836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279371001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Circle"/>
          <p:cNvSpPr>
            <a:spLocks noGrp="1"/>
          </p:cNvSpPr>
          <p:nvPr>
            <p:ph type="body" sz="quarter" idx="18"/>
          </p:nvPr>
        </p:nvSpPr>
        <p:spPr>
          <a:xfrm>
            <a:off x="11544174" y="3457442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359" name="6"/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11922694" y="3742732"/>
            <a:ext cx="512961" cy="699422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361" name="Circle"/>
          <p:cNvSpPr>
            <a:spLocks noGrp="1"/>
          </p:cNvSpPr>
          <p:nvPr>
            <p:ph type="body" sz="quarter" idx="21"/>
          </p:nvPr>
        </p:nvSpPr>
        <p:spPr>
          <a:xfrm>
            <a:off x="16414756" y="3457442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362" name="x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6793276" y="3742732"/>
            <a:ext cx="512961" cy="699422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xmlns="" id="{841406C0-C833-46E1-91F0-863C0E529B1E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706691" y="2536581"/>
            <a:ext cx="9837483" cy="8642836"/>
          </a:xfrm>
          <a:custGeom>
            <a:avLst/>
            <a:gdLst>
              <a:gd name="connsiteX0" fmla="*/ 0 w 9837483"/>
              <a:gd name="connsiteY0" fmla="*/ 0 h 8642836"/>
              <a:gd name="connsiteX1" fmla="*/ 9837483 w 9837483"/>
              <a:gd name="connsiteY1" fmla="*/ 0 h 8642836"/>
              <a:gd name="connsiteX2" fmla="*/ 9837483 w 9837483"/>
              <a:gd name="connsiteY2" fmla="*/ 8642836 h 8642836"/>
              <a:gd name="connsiteX3" fmla="*/ 0 w 9837483"/>
              <a:gd name="connsiteY3" fmla="*/ 8642836 h 864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37483" h="8642836">
                <a:moveTo>
                  <a:pt x="0" y="0"/>
                </a:moveTo>
                <a:lnTo>
                  <a:pt x="9837483" y="0"/>
                </a:lnTo>
                <a:lnTo>
                  <a:pt x="9837483" y="8642836"/>
                </a:lnTo>
                <a:lnTo>
                  <a:pt x="0" y="8642836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9" name="Double Click to edit text">
            <a:extLst>
              <a:ext uri="{FF2B5EF4-FFF2-40B4-BE49-F238E27FC236}">
                <a16:creationId xmlns:a16="http://schemas.microsoft.com/office/drawing/2014/main" xmlns="" id="{FE55E7AD-E68D-4D95-AD9F-60C4624A2DD5}"/>
              </a:ext>
            </a:extLst>
          </p:cNvPr>
          <p:cNvSpPr txBox="1">
            <a:spLocks noGrp="1"/>
          </p:cNvSpPr>
          <p:nvPr>
            <p:ph type="body" sz="quarter" idx="125" hasCustomPrompt="1"/>
          </p:nvPr>
        </p:nvSpPr>
        <p:spPr>
          <a:xfrm>
            <a:off x="13285183" y="4183345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0" name="Title">
            <a:extLst>
              <a:ext uri="{FF2B5EF4-FFF2-40B4-BE49-F238E27FC236}">
                <a16:creationId xmlns:a16="http://schemas.microsoft.com/office/drawing/2014/main" xmlns="" id="{D61E4192-10A9-4931-9416-226EA4A9DBF6}"/>
              </a:ext>
            </a:extLst>
          </p:cNvPr>
          <p:cNvSpPr txBox="1">
            <a:spLocks noGrp="1"/>
          </p:cNvSpPr>
          <p:nvPr>
            <p:ph type="body" sz="quarter" idx="126" hasCustomPrompt="1"/>
          </p:nvPr>
        </p:nvSpPr>
        <p:spPr>
          <a:xfrm>
            <a:off x="13285182" y="3613017"/>
            <a:ext cx="265856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000,0K</a:t>
            </a:r>
          </a:p>
        </p:txBody>
      </p:sp>
      <p:sp>
        <p:nvSpPr>
          <p:cNvPr id="41" name="Double Click to edit text">
            <a:extLst>
              <a:ext uri="{FF2B5EF4-FFF2-40B4-BE49-F238E27FC236}">
                <a16:creationId xmlns:a16="http://schemas.microsoft.com/office/drawing/2014/main" xmlns="" id="{41E37E34-70C8-40B0-BBA6-A3660069675F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18155765" y="4183345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xmlns="" id="{434AEFFA-814E-46D6-B2ED-C38C7E8083D2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18155764" y="3613017"/>
            <a:ext cx="265856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000,0K</a:t>
            </a:r>
          </a:p>
        </p:txBody>
      </p:sp>
    </p:spTree>
    <p:extLst>
      <p:ext uri="{BB962C8B-B14F-4D97-AF65-F5344CB8AC3E}">
        <p14:creationId xmlns:p14="http://schemas.microsoft.com/office/powerpoint/2010/main" val="2712880980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xmlns="" id="{75998E4B-CE34-4011-84B8-D175D3ACDBED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2718305" y="3294716"/>
            <a:ext cx="3925889" cy="7121142"/>
          </a:xfrm>
          <a:custGeom>
            <a:avLst/>
            <a:gdLst>
              <a:gd name="connsiteX0" fmla="*/ 0 w 3925889"/>
              <a:gd name="connsiteY0" fmla="*/ 0 h 7121142"/>
              <a:gd name="connsiteX1" fmla="*/ 3925889 w 3925889"/>
              <a:gd name="connsiteY1" fmla="*/ 0 h 7121142"/>
              <a:gd name="connsiteX2" fmla="*/ 3925889 w 3925889"/>
              <a:gd name="connsiteY2" fmla="*/ 7121142 h 7121142"/>
              <a:gd name="connsiteX3" fmla="*/ 0 w 3925889"/>
              <a:gd name="connsiteY3" fmla="*/ 7121142 h 71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5889" h="7121142">
                <a:moveTo>
                  <a:pt x="0" y="0"/>
                </a:moveTo>
                <a:lnTo>
                  <a:pt x="3925889" y="0"/>
                </a:lnTo>
                <a:lnTo>
                  <a:pt x="3925889" y="7121142"/>
                </a:lnTo>
                <a:lnTo>
                  <a:pt x="0" y="7121142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57FB0E0B-BAA2-4754-8472-6C99EFACDD3B}"/>
              </a:ext>
            </a:extLst>
          </p:cNvPr>
          <p:cNvSpPr>
            <a:spLocks noGrp="1"/>
          </p:cNvSpPr>
          <p:nvPr>
            <p:ph type="pic" sz="quarter" idx="132" hasCustomPrompt="1"/>
          </p:nvPr>
        </p:nvSpPr>
        <p:spPr>
          <a:xfrm>
            <a:off x="17580688" y="3294716"/>
            <a:ext cx="3925888" cy="7121142"/>
          </a:xfrm>
          <a:custGeom>
            <a:avLst/>
            <a:gdLst>
              <a:gd name="connsiteX0" fmla="*/ 0 w 3925888"/>
              <a:gd name="connsiteY0" fmla="*/ 0 h 7121142"/>
              <a:gd name="connsiteX1" fmla="*/ 3925888 w 3925888"/>
              <a:gd name="connsiteY1" fmla="*/ 0 h 7121142"/>
              <a:gd name="connsiteX2" fmla="*/ 3925888 w 3925888"/>
              <a:gd name="connsiteY2" fmla="*/ 7121142 h 7121142"/>
              <a:gd name="connsiteX3" fmla="*/ 0 w 3925888"/>
              <a:gd name="connsiteY3" fmla="*/ 7121142 h 71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5888" h="7121142">
                <a:moveTo>
                  <a:pt x="0" y="0"/>
                </a:moveTo>
                <a:lnTo>
                  <a:pt x="3925888" y="0"/>
                </a:lnTo>
                <a:lnTo>
                  <a:pt x="3925888" y="7121142"/>
                </a:lnTo>
                <a:lnTo>
                  <a:pt x="0" y="7121142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398209216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xmlns="" id="{75998E4B-CE34-4011-84B8-D175D3ACDBED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2718305" y="3294716"/>
            <a:ext cx="3925889" cy="7121142"/>
          </a:xfrm>
          <a:custGeom>
            <a:avLst/>
            <a:gdLst>
              <a:gd name="connsiteX0" fmla="*/ 0 w 3925889"/>
              <a:gd name="connsiteY0" fmla="*/ 0 h 7121142"/>
              <a:gd name="connsiteX1" fmla="*/ 3925889 w 3925889"/>
              <a:gd name="connsiteY1" fmla="*/ 0 h 7121142"/>
              <a:gd name="connsiteX2" fmla="*/ 3925889 w 3925889"/>
              <a:gd name="connsiteY2" fmla="*/ 7121142 h 7121142"/>
              <a:gd name="connsiteX3" fmla="*/ 0 w 3925889"/>
              <a:gd name="connsiteY3" fmla="*/ 7121142 h 71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5889" h="7121142">
                <a:moveTo>
                  <a:pt x="0" y="0"/>
                </a:moveTo>
                <a:lnTo>
                  <a:pt x="3925889" y="0"/>
                </a:lnTo>
                <a:lnTo>
                  <a:pt x="3925889" y="7121142"/>
                </a:lnTo>
                <a:lnTo>
                  <a:pt x="0" y="7121142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57FB0E0B-BAA2-4754-8472-6C99EFACDD3B}"/>
              </a:ext>
            </a:extLst>
          </p:cNvPr>
          <p:cNvSpPr>
            <a:spLocks noGrp="1"/>
          </p:cNvSpPr>
          <p:nvPr>
            <p:ph type="pic" sz="quarter" idx="132" hasCustomPrompt="1"/>
          </p:nvPr>
        </p:nvSpPr>
        <p:spPr>
          <a:xfrm>
            <a:off x="17580688" y="3294716"/>
            <a:ext cx="3925888" cy="7121142"/>
          </a:xfrm>
          <a:custGeom>
            <a:avLst/>
            <a:gdLst>
              <a:gd name="connsiteX0" fmla="*/ 0 w 3925888"/>
              <a:gd name="connsiteY0" fmla="*/ 0 h 7121142"/>
              <a:gd name="connsiteX1" fmla="*/ 3925888 w 3925888"/>
              <a:gd name="connsiteY1" fmla="*/ 0 h 7121142"/>
              <a:gd name="connsiteX2" fmla="*/ 3925888 w 3925888"/>
              <a:gd name="connsiteY2" fmla="*/ 7121142 h 7121142"/>
              <a:gd name="connsiteX3" fmla="*/ 0 w 3925888"/>
              <a:gd name="connsiteY3" fmla="*/ 7121142 h 71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5888" h="7121142">
                <a:moveTo>
                  <a:pt x="0" y="0"/>
                </a:moveTo>
                <a:lnTo>
                  <a:pt x="3925888" y="0"/>
                </a:lnTo>
                <a:lnTo>
                  <a:pt x="3925888" y="7121142"/>
                </a:lnTo>
                <a:lnTo>
                  <a:pt x="0" y="7121142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pic>
        <p:nvPicPr>
          <p:cNvPr id="3" name="image1.png" descr="image1.png">
            <a:extLst>
              <a:ext uri="{FF2B5EF4-FFF2-40B4-BE49-F238E27FC236}">
                <a16:creationId xmlns:a16="http://schemas.microsoft.com/office/drawing/2014/main" xmlns="" id="{A2A07CCA-66BE-4456-B6AF-F8B0F45481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9725" y="2289042"/>
            <a:ext cx="5567759" cy="9771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1.png" descr="image1.png">
            <a:extLst>
              <a:ext uri="{FF2B5EF4-FFF2-40B4-BE49-F238E27FC236}">
                <a16:creationId xmlns:a16="http://schemas.microsoft.com/office/drawing/2014/main" xmlns="" id="{895FD8A5-8C91-4073-8802-7FB27E87DB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12107" y="2289042"/>
            <a:ext cx="5567758" cy="9771262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Circle">
            <a:extLst>
              <a:ext uri="{FF2B5EF4-FFF2-40B4-BE49-F238E27FC236}">
                <a16:creationId xmlns:a16="http://schemas.microsoft.com/office/drawing/2014/main" xmlns="" id="{BCB1F7D1-D00F-441D-BE1E-D4550AF670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37950" y="9573530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7" name="6">
            <a:extLst>
              <a:ext uri="{FF2B5EF4-FFF2-40B4-BE49-F238E27FC236}">
                <a16:creationId xmlns:a16="http://schemas.microsoft.com/office/drawing/2014/main" xmlns="" id="{7358F443-5CD8-4131-9105-285C71C79364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2916470" y="9858820"/>
            <a:ext cx="512961" cy="699422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xmlns="" id="{8B72A5EE-60F3-423B-AD08-EA706173E2E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08532" y="9573530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9" name="x">
            <a:extLst>
              <a:ext uri="{FF2B5EF4-FFF2-40B4-BE49-F238E27FC236}">
                <a16:creationId xmlns:a16="http://schemas.microsoft.com/office/drawing/2014/main" xmlns="" id="{6D2F10CB-C1CB-48A7-81F3-4886A244159D}"/>
              </a:ext>
            </a:extLst>
          </p:cNvPr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7787052" y="9858820"/>
            <a:ext cx="512961" cy="699422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2" name="Double Click to edit text">
            <a:extLst>
              <a:ext uri="{FF2B5EF4-FFF2-40B4-BE49-F238E27FC236}">
                <a16:creationId xmlns:a16="http://schemas.microsoft.com/office/drawing/2014/main" xmlns="" id="{4A4E91AA-8FB3-479E-B048-983285DA46AE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2537948" y="7084824"/>
            <a:ext cx="6344942" cy="13208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0" name="Double Click to edit text">
            <a:extLst>
              <a:ext uri="{FF2B5EF4-FFF2-40B4-BE49-F238E27FC236}">
                <a16:creationId xmlns:a16="http://schemas.microsoft.com/office/drawing/2014/main" xmlns="" id="{18596CC5-E11D-4939-9952-A6C36471F573}"/>
              </a:ext>
            </a:extLst>
          </p:cNvPr>
          <p:cNvSpPr txBox="1">
            <a:spLocks noGrp="1"/>
          </p:cNvSpPr>
          <p:nvPr>
            <p:ph type="body" sz="quarter" idx="125" hasCustomPrompt="1"/>
          </p:nvPr>
        </p:nvSpPr>
        <p:spPr>
          <a:xfrm>
            <a:off x="4278959" y="10299433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xmlns="" id="{650DC5C7-0855-4078-949F-D57EBDB081E2}"/>
              </a:ext>
            </a:extLst>
          </p:cNvPr>
          <p:cNvSpPr txBox="1">
            <a:spLocks noGrp="1"/>
          </p:cNvSpPr>
          <p:nvPr>
            <p:ph type="body" sz="quarter" idx="126" hasCustomPrompt="1"/>
          </p:nvPr>
        </p:nvSpPr>
        <p:spPr>
          <a:xfrm>
            <a:off x="4278958" y="9729105"/>
            <a:ext cx="265856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000,0K</a:t>
            </a:r>
          </a:p>
        </p:txBody>
      </p:sp>
      <p:sp>
        <p:nvSpPr>
          <p:cNvPr id="22" name="Double Click to edit text">
            <a:extLst>
              <a:ext uri="{FF2B5EF4-FFF2-40B4-BE49-F238E27FC236}">
                <a16:creationId xmlns:a16="http://schemas.microsoft.com/office/drawing/2014/main" xmlns="" id="{FCD6A2D3-BD41-485A-BA12-978C93723218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9149541" y="10299433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xmlns="" id="{1A955CE6-4944-436C-A5CF-0CF786F3D925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9149540" y="9729105"/>
            <a:ext cx="265856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000,0K</a:t>
            </a:r>
          </a:p>
        </p:txBody>
      </p:sp>
      <p:sp>
        <p:nvSpPr>
          <p:cNvPr id="24" name="Rectangle">
            <a:extLst>
              <a:ext uri="{FF2B5EF4-FFF2-40B4-BE49-F238E27FC236}">
                <a16:creationId xmlns:a16="http://schemas.microsoft.com/office/drawing/2014/main" xmlns="" id="{45A4CD56-F5C2-44FB-A8F7-0296591F09DC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49" y="2991757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xmlns="" id="{249558B2-3BED-4E08-9E56-054E4C742E4B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49" y="3455307"/>
            <a:ext cx="8496809" cy="2752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xmlns="" id="{A1C84A4F-A12B-41D3-A308-72B3FED81A41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48" y="2208571"/>
            <a:ext cx="497685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87160681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xmlns="" id="{1415AD71-9356-49E8-BDEB-79E388994FC6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0176701" y="3294716"/>
            <a:ext cx="3925889" cy="7121142"/>
          </a:xfrm>
          <a:custGeom>
            <a:avLst/>
            <a:gdLst>
              <a:gd name="connsiteX0" fmla="*/ 0 w 3925889"/>
              <a:gd name="connsiteY0" fmla="*/ 0 h 7121142"/>
              <a:gd name="connsiteX1" fmla="*/ 3925889 w 3925889"/>
              <a:gd name="connsiteY1" fmla="*/ 0 h 7121142"/>
              <a:gd name="connsiteX2" fmla="*/ 3925889 w 3925889"/>
              <a:gd name="connsiteY2" fmla="*/ 7121142 h 7121142"/>
              <a:gd name="connsiteX3" fmla="*/ 0 w 3925889"/>
              <a:gd name="connsiteY3" fmla="*/ 7121142 h 71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5889" h="7121142">
                <a:moveTo>
                  <a:pt x="0" y="0"/>
                </a:moveTo>
                <a:lnTo>
                  <a:pt x="3925889" y="0"/>
                </a:lnTo>
                <a:lnTo>
                  <a:pt x="3925889" y="7121142"/>
                </a:lnTo>
                <a:lnTo>
                  <a:pt x="0" y="7121142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925464080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xmlns="" id="{1415AD71-9356-49E8-BDEB-79E388994FC6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0176701" y="3294716"/>
            <a:ext cx="3925889" cy="7121142"/>
          </a:xfrm>
          <a:custGeom>
            <a:avLst/>
            <a:gdLst>
              <a:gd name="connsiteX0" fmla="*/ 0 w 3925889"/>
              <a:gd name="connsiteY0" fmla="*/ 0 h 7121142"/>
              <a:gd name="connsiteX1" fmla="*/ 3925889 w 3925889"/>
              <a:gd name="connsiteY1" fmla="*/ 0 h 7121142"/>
              <a:gd name="connsiteX2" fmla="*/ 3925889 w 3925889"/>
              <a:gd name="connsiteY2" fmla="*/ 7121142 h 7121142"/>
              <a:gd name="connsiteX3" fmla="*/ 0 w 3925889"/>
              <a:gd name="connsiteY3" fmla="*/ 7121142 h 71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5889" h="7121142">
                <a:moveTo>
                  <a:pt x="0" y="0"/>
                </a:moveTo>
                <a:lnTo>
                  <a:pt x="3925889" y="0"/>
                </a:lnTo>
                <a:lnTo>
                  <a:pt x="3925889" y="7121142"/>
                </a:lnTo>
                <a:lnTo>
                  <a:pt x="0" y="7121142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pic>
        <p:nvPicPr>
          <p:cNvPr id="3" name="image1.png" descr="image1.png">
            <a:extLst>
              <a:ext uri="{FF2B5EF4-FFF2-40B4-BE49-F238E27FC236}">
                <a16:creationId xmlns:a16="http://schemas.microsoft.com/office/drawing/2014/main" xmlns="" id="{15DEC653-87D6-42F1-9F06-639F61D07D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08121" y="2289042"/>
            <a:ext cx="5567758" cy="977126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ounded Rectangle">
            <a:extLst>
              <a:ext uri="{FF2B5EF4-FFF2-40B4-BE49-F238E27FC236}">
                <a16:creationId xmlns:a16="http://schemas.microsoft.com/office/drawing/2014/main" xmlns="" id="{50BCF388-978F-4DA6-9852-179336E4099D}"/>
              </a:ext>
            </a:extLst>
          </p:cNvPr>
          <p:cNvSpPr/>
          <p:nvPr userDrawn="1"/>
        </p:nvSpPr>
        <p:spPr>
          <a:xfrm>
            <a:off x="8466042" y="3845850"/>
            <a:ext cx="190501" cy="1905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" name="Rounded Rectangle">
            <a:extLst>
              <a:ext uri="{FF2B5EF4-FFF2-40B4-BE49-F238E27FC236}">
                <a16:creationId xmlns:a16="http://schemas.microsoft.com/office/drawing/2014/main" xmlns="" id="{EDD6C80D-0480-4E89-AE30-490BFAD7D0A7}"/>
              </a:ext>
            </a:extLst>
          </p:cNvPr>
          <p:cNvSpPr/>
          <p:nvPr userDrawn="1"/>
        </p:nvSpPr>
        <p:spPr>
          <a:xfrm>
            <a:off x="15727458" y="3845850"/>
            <a:ext cx="190501" cy="190501"/>
          </a:xfrm>
          <a:prstGeom prst="roundRect">
            <a:avLst>
              <a:gd name="adj" fmla="val 15000"/>
            </a:avLst>
          </a:prstGeom>
          <a:solidFill>
            <a:srgbClr val="6A6E7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" name="Rounded Rectangle">
            <a:extLst>
              <a:ext uri="{FF2B5EF4-FFF2-40B4-BE49-F238E27FC236}">
                <a16:creationId xmlns:a16="http://schemas.microsoft.com/office/drawing/2014/main" xmlns="" id="{4353B6BE-266B-4A30-AFB6-CF10FF7DE79B}"/>
              </a:ext>
            </a:extLst>
          </p:cNvPr>
          <p:cNvSpPr/>
          <p:nvPr userDrawn="1"/>
        </p:nvSpPr>
        <p:spPr>
          <a:xfrm>
            <a:off x="16658792" y="6267317"/>
            <a:ext cx="190501" cy="190501"/>
          </a:xfrm>
          <a:prstGeom prst="roundRect">
            <a:avLst>
              <a:gd name="adj" fmla="val 15000"/>
            </a:avLst>
          </a:prstGeom>
          <a:solidFill>
            <a:srgbClr val="6A6E7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" name="Rounded Rectangle">
            <a:extLst>
              <a:ext uri="{FF2B5EF4-FFF2-40B4-BE49-F238E27FC236}">
                <a16:creationId xmlns:a16="http://schemas.microsoft.com/office/drawing/2014/main" xmlns="" id="{0A12CA99-6B3E-450B-80A7-532A18D76328}"/>
              </a:ext>
            </a:extLst>
          </p:cNvPr>
          <p:cNvSpPr/>
          <p:nvPr userDrawn="1"/>
        </p:nvSpPr>
        <p:spPr>
          <a:xfrm>
            <a:off x="7534708" y="6267317"/>
            <a:ext cx="190501" cy="1905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Rounded Rectangle">
            <a:extLst>
              <a:ext uri="{FF2B5EF4-FFF2-40B4-BE49-F238E27FC236}">
                <a16:creationId xmlns:a16="http://schemas.microsoft.com/office/drawing/2014/main" xmlns="" id="{CBE40164-777E-47A5-B1A8-CF0ED00FB919}"/>
              </a:ext>
            </a:extLst>
          </p:cNvPr>
          <p:cNvSpPr/>
          <p:nvPr userDrawn="1"/>
        </p:nvSpPr>
        <p:spPr>
          <a:xfrm>
            <a:off x="8466042" y="8688784"/>
            <a:ext cx="190501" cy="1905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Rounded Rectangle">
            <a:extLst>
              <a:ext uri="{FF2B5EF4-FFF2-40B4-BE49-F238E27FC236}">
                <a16:creationId xmlns:a16="http://schemas.microsoft.com/office/drawing/2014/main" xmlns="" id="{1DB14CCF-B565-4498-AB79-D5E0533CF53E}"/>
              </a:ext>
            </a:extLst>
          </p:cNvPr>
          <p:cNvSpPr/>
          <p:nvPr userDrawn="1"/>
        </p:nvSpPr>
        <p:spPr>
          <a:xfrm>
            <a:off x="15727458" y="8688784"/>
            <a:ext cx="190501" cy="190501"/>
          </a:xfrm>
          <a:prstGeom prst="roundRect">
            <a:avLst>
              <a:gd name="adj" fmla="val 15000"/>
            </a:avLst>
          </a:prstGeom>
          <a:solidFill>
            <a:srgbClr val="6A6E7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" name="Double Click to edit text">
            <a:extLst>
              <a:ext uri="{FF2B5EF4-FFF2-40B4-BE49-F238E27FC236}">
                <a16:creationId xmlns:a16="http://schemas.microsoft.com/office/drawing/2014/main" xmlns="" id="{9987F558-1DAF-4193-97EF-90D89D19303C}"/>
              </a:ext>
            </a:extLst>
          </p:cNvPr>
          <p:cNvSpPr txBox="1">
            <a:spLocks noGrp="1"/>
          </p:cNvSpPr>
          <p:nvPr>
            <p:ph type="body" sz="quarter" idx="122" hasCustomPrompt="1"/>
          </p:nvPr>
        </p:nvSpPr>
        <p:spPr>
          <a:xfrm>
            <a:off x="16288585" y="4277871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0" name="Title">
            <a:extLst>
              <a:ext uri="{FF2B5EF4-FFF2-40B4-BE49-F238E27FC236}">
                <a16:creationId xmlns:a16="http://schemas.microsoft.com/office/drawing/2014/main" xmlns="" id="{F5F2F287-2207-47CA-9678-2E3B38AC0B15}"/>
              </a:ext>
            </a:extLst>
          </p:cNvPr>
          <p:cNvSpPr txBox="1">
            <a:spLocks noGrp="1"/>
          </p:cNvSpPr>
          <p:nvPr>
            <p:ph type="body" sz="quarter" idx="123" hasCustomPrompt="1"/>
          </p:nvPr>
        </p:nvSpPr>
        <p:spPr>
          <a:xfrm>
            <a:off x="16288584" y="3707543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Double Click to edit text">
            <a:extLst>
              <a:ext uri="{FF2B5EF4-FFF2-40B4-BE49-F238E27FC236}">
                <a16:creationId xmlns:a16="http://schemas.microsoft.com/office/drawing/2014/main" xmlns="" id="{8D76FE69-4A7B-414D-BE23-09874836FD19}"/>
              </a:ext>
            </a:extLst>
          </p:cNvPr>
          <p:cNvSpPr txBox="1">
            <a:spLocks noGrp="1"/>
          </p:cNvSpPr>
          <p:nvPr>
            <p:ph type="body" sz="quarter" idx="124" hasCustomPrompt="1"/>
          </p:nvPr>
        </p:nvSpPr>
        <p:spPr>
          <a:xfrm>
            <a:off x="17066923" y="6699545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xmlns="" id="{6CAA0FA8-78E6-4ED9-95A4-31D341A79B63}"/>
              </a:ext>
            </a:extLst>
          </p:cNvPr>
          <p:cNvSpPr txBox="1">
            <a:spLocks noGrp="1"/>
          </p:cNvSpPr>
          <p:nvPr>
            <p:ph type="body" sz="quarter" idx="125" hasCustomPrompt="1"/>
          </p:nvPr>
        </p:nvSpPr>
        <p:spPr>
          <a:xfrm>
            <a:off x="17066922" y="6129217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Double Click to edit text">
            <a:extLst>
              <a:ext uri="{FF2B5EF4-FFF2-40B4-BE49-F238E27FC236}">
                <a16:creationId xmlns:a16="http://schemas.microsoft.com/office/drawing/2014/main" xmlns="" id="{CEA0B817-E74A-42D3-909E-F586926EA827}"/>
              </a:ext>
            </a:extLst>
          </p:cNvPr>
          <p:cNvSpPr txBox="1">
            <a:spLocks noGrp="1"/>
          </p:cNvSpPr>
          <p:nvPr>
            <p:ph type="body" sz="quarter" idx="126" hasCustomPrompt="1"/>
          </p:nvPr>
        </p:nvSpPr>
        <p:spPr>
          <a:xfrm>
            <a:off x="16288585" y="9138472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4" name="Title">
            <a:extLst>
              <a:ext uri="{FF2B5EF4-FFF2-40B4-BE49-F238E27FC236}">
                <a16:creationId xmlns:a16="http://schemas.microsoft.com/office/drawing/2014/main" xmlns="" id="{F6965FF2-514F-4619-9D7E-8EBE6B2ECC08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16288584" y="8568144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Double Click to edit text">
            <a:extLst>
              <a:ext uri="{FF2B5EF4-FFF2-40B4-BE49-F238E27FC236}">
                <a16:creationId xmlns:a16="http://schemas.microsoft.com/office/drawing/2014/main" xmlns="" id="{5D1AAF30-3B75-4281-A320-A67C63E0C6D8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3132298" y="4276164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xmlns="" id="{FACA7A16-B700-4B90-A904-6B173BB06588}"/>
              </a:ext>
            </a:extLst>
          </p:cNvPr>
          <p:cNvSpPr txBox="1">
            <a:spLocks noGrp="1"/>
          </p:cNvSpPr>
          <p:nvPr>
            <p:ph type="body" sz="quarter" idx="129" hasCustomPrompt="1"/>
          </p:nvPr>
        </p:nvSpPr>
        <p:spPr>
          <a:xfrm>
            <a:off x="3132297" y="3705836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Double Click to edit text">
            <a:extLst>
              <a:ext uri="{FF2B5EF4-FFF2-40B4-BE49-F238E27FC236}">
                <a16:creationId xmlns:a16="http://schemas.microsoft.com/office/drawing/2014/main" xmlns="" id="{BF175FA9-D4C4-4666-8F34-98616DBC3B5D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329348" y="6697838"/>
            <a:ext cx="502100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8" name="Title">
            <a:extLst>
              <a:ext uri="{FF2B5EF4-FFF2-40B4-BE49-F238E27FC236}">
                <a16:creationId xmlns:a16="http://schemas.microsoft.com/office/drawing/2014/main" xmlns="" id="{14951297-302A-4812-9EEF-D0F97396FB56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329347" y="6127510"/>
            <a:ext cx="502100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9" name="Double Click to edit text">
            <a:extLst>
              <a:ext uri="{FF2B5EF4-FFF2-40B4-BE49-F238E27FC236}">
                <a16:creationId xmlns:a16="http://schemas.microsoft.com/office/drawing/2014/main" xmlns="" id="{9A7E5413-23F2-4C3D-BC31-BF6E03A334B9}"/>
              </a:ext>
            </a:extLst>
          </p:cNvPr>
          <p:cNvSpPr txBox="1">
            <a:spLocks noGrp="1"/>
          </p:cNvSpPr>
          <p:nvPr>
            <p:ph type="body" sz="quarter" idx="132" hasCustomPrompt="1"/>
          </p:nvPr>
        </p:nvSpPr>
        <p:spPr>
          <a:xfrm>
            <a:off x="3130504" y="9136765"/>
            <a:ext cx="496491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xmlns="" id="{4FCA9561-B8A8-4871-9502-145AC649DB60}"/>
              </a:ext>
            </a:extLst>
          </p:cNvPr>
          <p:cNvSpPr txBox="1">
            <a:spLocks noGrp="1"/>
          </p:cNvSpPr>
          <p:nvPr>
            <p:ph type="body" sz="quarter" idx="133" hasCustomPrompt="1"/>
          </p:nvPr>
        </p:nvSpPr>
        <p:spPr>
          <a:xfrm>
            <a:off x="3130503" y="8566437"/>
            <a:ext cx="496491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33842874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xmlns="" id="{8029E284-4F98-427C-AC4E-1276C10F883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3122612" y="5648399"/>
            <a:ext cx="7651152" cy="4915690"/>
          </a:xfrm>
          <a:custGeom>
            <a:avLst/>
            <a:gdLst>
              <a:gd name="connsiteX0" fmla="*/ 0 w 7651152"/>
              <a:gd name="connsiteY0" fmla="*/ 0 h 4915690"/>
              <a:gd name="connsiteX1" fmla="*/ 7651152 w 7651152"/>
              <a:gd name="connsiteY1" fmla="*/ 0 h 4915690"/>
              <a:gd name="connsiteX2" fmla="*/ 7651152 w 7651152"/>
              <a:gd name="connsiteY2" fmla="*/ 4915690 h 4915690"/>
              <a:gd name="connsiteX3" fmla="*/ 0 w 7651152"/>
              <a:gd name="connsiteY3" fmla="*/ 4915690 h 49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1152" h="4915690">
                <a:moveTo>
                  <a:pt x="0" y="0"/>
                </a:moveTo>
                <a:lnTo>
                  <a:pt x="7651152" y="0"/>
                </a:lnTo>
                <a:lnTo>
                  <a:pt x="7651152" y="4915690"/>
                </a:lnTo>
                <a:lnTo>
                  <a:pt x="0" y="491569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088438789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xmlns="" id="{8029E284-4F98-427C-AC4E-1276C10F883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3122612" y="5648399"/>
            <a:ext cx="7651152" cy="4915690"/>
          </a:xfrm>
          <a:custGeom>
            <a:avLst/>
            <a:gdLst>
              <a:gd name="connsiteX0" fmla="*/ 0 w 7651152"/>
              <a:gd name="connsiteY0" fmla="*/ 0 h 4915690"/>
              <a:gd name="connsiteX1" fmla="*/ 7651152 w 7651152"/>
              <a:gd name="connsiteY1" fmla="*/ 0 h 4915690"/>
              <a:gd name="connsiteX2" fmla="*/ 7651152 w 7651152"/>
              <a:gd name="connsiteY2" fmla="*/ 4915690 h 4915690"/>
              <a:gd name="connsiteX3" fmla="*/ 0 w 7651152"/>
              <a:gd name="connsiteY3" fmla="*/ 4915690 h 49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1152" h="4915690">
                <a:moveTo>
                  <a:pt x="0" y="0"/>
                </a:moveTo>
                <a:lnTo>
                  <a:pt x="7651152" y="0"/>
                </a:lnTo>
                <a:lnTo>
                  <a:pt x="7651152" y="4915690"/>
                </a:lnTo>
                <a:lnTo>
                  <a:pt x="0" y="491569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pic>
        <p:nvPicPr>
          <p:cNvPr id="1420" name="image2.png" descr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843" y="5425951"/>
            <a:ext cx="11887288" cy="6650624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Rectangle">
            <a:extLst>
              <a:ext uri="{FF2B5EF4-FFF2-40B4-BE49-F238E27FC236}">
                <a16:creationId xmlns:a16="http://schemas.microsoft.com/office/drawing/2014/main" xmlns="" id="{A1171A15-3C6F-488D-B2BC-5971F17DF477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49" y="2991757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xmlns="" id="{B61E7211-2712-46A7-81C3-FE483D070C32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49" y="3455307"/>
            <a:ext cx="8496809" cy="2752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xmlns="" id="{2BEDB495-6E84-4B69-B676-6716ED7EFE43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48" y="2208571"/>
            <a:ext cx="497685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xmlns="" id="{D84D4A51-1B62-4E43-A696-0C90275111C0}"/>
              </a:ext>
            </a:extLst>
          </p:cNvPr>
          <p:cNvSpPr>
            <a:spLocks noGrp="1"/>
          </p:cNvSpPr>
          <p:nvPr>
            <p:ph type="body" sz="quarter" idx="132"/>
          </p:nvPr>
        </p:nvSpPr>
        <p:spPr>
          <a:xfrm>
            <a:off x="12727732" y="3151458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0" name="6">
            <a:extLst>
              <a:ext uri="{FF2B5EF4-FFF2-40B4-BE49-F238E27FC236}">
                <a16:creationId xmlns:a16="http://schemas.microsoft.com/office/drawing/2014/main" xmlns="" id="{AA55B727-A96C-4322-8FDE-AE9A252211B0}"/>
              </a:ext>
            </a:extLst>
          </p:cNvPr>
          <p:cNvSpPr txBox="1">
            <a:spLocks noGrp="1"/>
          </p:cNvSpPr>
          <p:nvPr>
            <p:ph type="body" sz="quarter" idx="133" hasCustomPrompt="1"/>
          </p:nvPr>
        </p:nvSpPr>
        <p:spPr>
          <a:xfrm>
            <a:off x="13106252" y="3478682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1" name="Circle">
            <a:extLst>
              <a:ext uri="{FF2B5EF4-FFF2-40B4-BE49-F238E27FC236}">
                <a16:creationId xmlns:a16="http://schemas.microsoft.com/office/drawing/2014/main" xmlns="" id="{D3415A83-7C40-450A-8DA9-03AC8496FE45}"/>
              </a:ext>
            </a:extLst>
          </p:cNvPr>
          <p:cNvSpPr>
            <a:spLocks noGrp="1"/>
          </p:cNvSpPr>
          <p:nvPr>
            <p:ph type="body" sz="quarter" idx="134"/>
          </p:nvPr>
        </p:nvSpPr>
        <p:spPr>
          <a:xfrm>
            <a:off x="17489857" y="3141792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6A6E77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2" name="x">
            <a:extLst>
              <a:ext uri="{FF2B5EF4-FFF2-40B4-BE49-F238E27FC236}">
                <a16:creationId xmlns:a16="http://schemas.microsoft.com/office/drawing/2014/main" xmlns="" id="{95E31E99-E69D-4C7D-ADAC-B2127754012C}"/>
              </a:ext>
            </a:extLst>
          </p:cNvPr>
          <p:cNvSpPr txBox="1">
            <a:spLocks noGrp="1"/>
          </p:cNvSpPr>
          <p:nvPr>
            <p:ph type="body" sz="quarter" idx="135" hasCustomPrompt="1"/>
          </p:nvPr>
        </p:nvSpPr>
        <p:spPr>
          <a:xfrm>
            <a:off x="17868377" y="3469016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3" name="Double Click to edit text">
            <a:extLst>
              <a:ext uri="{FF2B5EF4-FFF2-40B4-BE49-F238E27FC236}">
                <a16:creationId xmlns:a16="http://schemas.microsoft.com/office/drawing/2014/main" xmlns="" id="{E4B5259B-49A8-42BB-B839-338683792F81}"/>
              </a:ext>
            </a:extLst>
          </p:cNvPr>
          <p:cNvSpPr txBox="1">
            <a:spLocks noGrp="1"/>
          </p:cNvSpPr>
          <p:nvPr>
            <p:ph type="body" sz="quarter" idx="125" hasCustomPrompt="1"/>
          </p:nvPr>
        </p:nvSpPr>
        <p:spPr>
          <a:xfrm>
            <a:off x="14468741" y="3877361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xmlns="" id="{F737EC4F-FDFC-4F1B-9B41-2364E1BF7EAF}"/>
              </a:ext>
            </a:extLst>
          </p:cNvPr>
          <p:cNvSpPr txBox="1">
            <a:spLocks noGrp="1"/>
          </p:cNvSpPr>
          <p:nvPr>
            <p:ph type="body" sz="quarter" idx="126" hasCustomPrompt="1"/>
          </p:nvPr>
        </p:nvSpPr>
        <p:spPr>
          <a:xfrm>
            <a:off x="14468740" y="3307033"/>
            <a:ext cx="265856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000,0K</a:t>
            </a:r>
          </a:p>
        </p:txBody>
      </p:sp>
      <p:sp>
        <p:nvSpPr>
          <p:cNvPr id="25" name="Double Click to edit text">
            <a:extLst>
              <a:ext uri="{FF2B5EF4-FFF2-40B4-BE49-F238E27FC236}">
                <a16:creationId xmlns:a16="http://schemas.microsoft.com/office/drawing/2014/main" xmlns="" id="{AC308EF3-CFE7-40D4-BADA-73DE142DF0D4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19230866" y="3858170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xmlns="" id="{A44D66E4-3BA9-41C8-B9CF-4EAD3BB01AC2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19230865" y="3287842"/>
            <a:ext cx="265856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000,0K</a:t>
            </a:r>
          </a:p>
        </p:txBody>
      </p:sp>
    </p:spTree>
    <p:extLst>
      <p:ext uri="{BB962C8B-B14F-4D97-AF65-F5344CB8AC3E}">
        <p14:creationId xmlns:p14="http://schemas.microsoft.com/office/powerpoint/2010/main" val="2792038939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xmlns="" id="{5836C646-F30A-476B-877A-23DB79007F4E}"/>
              </a:ext>
            </a:extLst>
          </p:cNvPr>
          <p:cNvSpPr>
            <a:spLocks noGrp="1"/>
          </p:cNvSpPr>
          <p:nvPr>
            <p:ph type="pic" sz="quarter" idx="122" hasCustomPrompt="1"/>
          </p:nvPr>
        </p:nvSpPr>
        <p:spPr>
          <a:xfrm>
            <a:off x="6767887" y="3865663"/>
            <a:ext cx="3199100" cy="5802824"/>
          </a:xfrm>
          <a:custGeom>
            <a:avLst/>
            <a:gdLst>
              <a:gd name="connsiteX0" fmla="*/ 0 w 3199100"/>
              <a:gd name="connsiteY0" fmla="*/ 0 h 5802824"/>
              <a:gd name="connsiteX1" fmla="*/ 3199100 w 3199100"/>
              <a:gd name="connsiteY1" fmla="*/ 0 h 5802824"/>
              <a:gd name="connsiteX2" fmla="*/ 3199100 w 3199100"/>
              <a:gd name="connsiteY2" fmla="*/ 5802824 h 5802824"/>
              <a:gd name="connsiteX3" fmla="*/ 0 w 3199100"/>
              <a:gd name="connsiteY3" fmla="*/ 5802824 h 580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9100" h="5802824">
                <a:moveTo>
                  <a:pt x="0" y="0"/>
                </a:moveTo>
                <a:lnTo>
                  <a:pt x="3199100" y="0"/>
                </a:lnTo>
                <a:lnTo>
                  <a:pt x="3199100" y="5802824"/>
                </a:lnTo>
                <a:lnTo>
                  <a:pt x="0" y="5802824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xmlns="" id="{7A759220-E368-43B1-B249-30D26F66C52A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737754" y="3865663"/>
            <a:ext cx="3199099" cy="5802824"/>
          </a:xfrm>
          <a:custGeom>
            <a:avLst/>
            <a:gdLst>
              <a:gd name="connsiteX0" fmla="*/ 0 w 3199099"/>
              <a:gd name="connsiteY0" fmla="*/ 0 h 5802824"/>
              <a:gd name="connsiteX1" fmla="*/ 3199099 w 3199099"/>
              <a:gd name="connsiteY1" fmla="*/ 0 h 5802824"/>
              <a:gd name="connsiteX2" fmla="*/ 3199099 w 3199099"/>
              <a:gd name="connsiteY2" fmla="*/ 5802824 h 5802824"/>
              <a:gd name="connsiteX3" fmla="*/ 0 w 3199099"/>
              <a:gd name="connsiteY3" fmla="*/ 5802824 h 580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9099" h="5802824">
                <a:moveTo>
                  <a:pt x="0" y="0"/>
                </a:moveTo>
                <a:lnTo>
                  <a:pt x="3199099" y="0"/>
                </a:lnTo>
                <a:lnTo>
                  <a:pt x="3199099" y="5802824"/>
                </a:lnTo>
                <a:lnTo>
                  <a:pt x="0" y="5802824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40042826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E8966C96-E7D5-475E-8674-8B6BA4BBE039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9650412" y="2289040"/>
            <a:ext cx="14480382" cy="11173488"/>
          </a:xfrm>
          <a:custGeom>
            <a:avLst/>
            <a:gdLst>
              <a:gd name="connsiteX0" fmla="*/ 0 w 14480382"/>
              <a:gd name="connsiteY0" fmla="*/ 0 h 11173488"/>
              <a:gd name="connsiteX1" fmla="*/ 14480382 w 14480382"/>
              <a:gd name="connsiteY1" fmla="*/ 0 h 11173488"/>
              <a:gd name="connsiteX2" fmla="*/ 14480382 w 14480382"/>
              <a:gd name="connsiteY2" fmla="*/ 11173488 h 11173488"/>
              <a:gd name="connsiteX3" fmla="*/ 0 w 14480382"/>
              <a:gd name="connsiteY3" fmla="*/ 11173488 h 11173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80382" h="11173488">
                <a:moveTo>
                  <a:pt x="0" y="0"/>
                </a:moveTo>
                <a:lnTo>
                  <a:pt x="14480382" y="0"/>
                </a:lnTo>
                <a:lnTo>
                  <a:pt x="14480382" y="11173488"/>
                </a:lnTo>
                <a:lnTo>
                  <a:pt x="0" y="11173488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904791925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xmlns="" id="{5836C646-F30A-476B-877A-23DB79007F4E}"/>
              </a:ext>
            </a:extLst>
          </p:cNvPr>
          <p:cNvSpPr>
            <a:spLocks noGrp="1"/>
          </p:cNvSpPr>
          <p:nvPr>
            <p:ph type="pic" sz="quarter" idx="122" hasCustomPrompt="1"/>
          </p:nvPr>
        </p:nvSpPr>
        <p:spPr>
          <a:xfrm>
            <a:off x="6767887" y="3865663"/>
            <a:ext cx="3199100" cy="5802824"/>
          </a:xfrm>
          <a:custGeom>
            <a:avLst/>
            <a:gdLst>
              <a:gd name="connsiteX0" fmla="*/ 0 w 3199100"/>
              <a:gd name="connsiteY0" fmla="*/ 0 h 5802824"/>
              <a:gd name="connsiteX1" fmla="*/ 3199100 w 3199100"/>
              <a:gd name="connsiteY1" fmla="*/ 0 h 5802824"/>
              <a:gd name="connsiteX2" fmla="*/ 3199100 w 3199100"/>
              <a:gd name="connsiteY2" fmla="*/ 5802824 h 5802824"/>
              <a:gd name="connsiteX3" fmla="*/ 0 w 3199100"/>
              <a:gd name="connsiteY3" fmla="*/ 5802824 h 580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9100" h="5802824">
                <a:moveTo>
                  <a:pt x="0" y="0"/>
                </a:moveTo>
                <a:lnTo>
                  <a:pt x="3199100" y="0"/>
                </a:lnTo>
                <a:lnTo>
                  <a:pt x="3199100" y="5802824"/>
                </a:lnTo>
                <a:lnTo>
                  <a:pt x="0" y="5802824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xmlns="" id="{7A759220-E368-43B1-B249-30D26F66C52A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737754" y="3865663"/>
            <a:ext cx="3199099" cy="5802824"/>
          </a:xfrm>
          <a:custGeom>
            <a:avLst/>
            <a:gdLst>
              <a:gd name="connsiteX0" fmla="*/ 0 w 3199099"/>
              <a:gd name="connsiteY0" fmla="*/ 0 h 5802824"/>
              <a:gd name="connsiteX1" fmla="*/ 3199099 w 3199099"/>
              <a:gd name="connsiteY1" fmla="*/ 0 h 5802824"/>
              <a:gd name="connsiteX2" fmla="*/ 3199099 w 3199099"/>
              <a:gd name="connsiteY2" fmla="*/ 5802824 h 5802824"/>
              <a:gd name="connsiteX3" fmla="*/ 0 w 3199099"/>
              <a:gd name="connsiteY3" fmla="*/ 5802824 h 580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9099" h="5802824">
                <a:moveTo>
                  <a:pt x="0" y="0"/>
                </a:moveTo>
                <a:lnTo>
                  <a:pt x="3199099" y="0"/>
                </a:lnTo>
                <a:lnTo>
                  <a:pt x="3199099" y="5802824"/>
                </a:lnTo>
                <a:lnTo>
                  <a:pt x="0" y="5802824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pic>
        <p:nvPicPr>
          <p:cNvPr id="7" name="image1.png" descr="image1.png">
            <a:extLst>
              <a:ext uri="{FF2B5EF4-FFF2-40B4-BE49-F238E27FC236}">
                <a16:creationId xmlns:a16="http://schemas.microsoft.com/office/drawing/2014/main" xmlns="" id="{471A41D1-81A2-4574-BB36-2BC3394EB6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11458" y="3046166"/>
            <a:ext cx="4537015" cy="7962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1.png" descr="image1.png">
            <a:extLst>
              <a:ext uri="{FF2B5EF4-FFF2-40B4-BE49-F238E27FC236}">
                <a16:creationId xmlns:a16="http://schemas.microsoft.com/office/drawing/2014/main" xmlns="" id="{5072CD73-40BF-458A-A51F-5C7DB8BF40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592" y="3046166"/>
            <a:ext cx="4537014" cy="7962334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itle">
            <a:extLst>
              <a:ext uri="{FF2B5EF4-FFF2-40B4-BE49-F238E27FC236}">
                <a16:creationId xmlns:a16="http://schemas.microsoft.com/office/drawing/2014/main" xmlns="" id="{E9248CB9-C25C-43A0-A6AA-CB65A53392DF}"/>
              </a:ext>
            </a:extLst>
          </p:cNvPr>
          <p:cNvSpPr txBox="1">
            <a:spLocks noGrp="1"/>
          </p:cNvSpPr>
          <p:nvPr>
            <p:ph type="body" sz="quarter" idx="99" hasCustomPrompt="1"/>
          </p:nvPr>
        </p:nvSpPr>
        <p:spPr>
          <a:xfrm>
            <a:off x="13304463" y="4604074"/>
            <a:ext cx="2240338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xmlns="" id="{DFC6A05F-D40E-4688-99AC-2B705E920D81}"/>
              </a:ext>
            </a:extLst>
          </p:cNvPr>
          <p:cNvSpPr txBox="1">
            <a:spLocks noGrp="1"/>
          </p:cNvSpPr>
          <p:nvPr>
            <p:ph type="body" sz="quarter" idx="123" hasCustomPrompt="1"/>
          </p:nvPr>
        </p:nvSpPr>
        <p:spPr>
          <a:xfrm>
            <a:off x="13332001" y="7880819"/>
            <a:ext cx="2257372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40" name="Double Click to edit text">
            <a:extLst>
              <a:ext uri="{FF2B5EF4-FFF2-40B4-BE49-F238E27FC236}">
                <a16:creationId xmlns:a16="http://schemas.microsoft.com/office/drawing/2014/main" xmlns="" id="{1ED47150-8B7D-469E-9639-1BDFDB07F1A7}"/>
              </a:ext>
            </a:extLst>
          </p:cNvPr>
          <p:cNvSpPr txBox="1">
            <a:spLocks noGrp="1"/>
          </p:cNvSpPr>
          <p:nvPr>
            <p:ph type="body" sz="quarter" idx="124" hasCustomPrompt="1"/>
          </p:nvPr>
        </p:nvSpPr>
        <p:spPr>
          <a:xfrm>
            <a:off x="15868361" y="5066997"/>
            <a:ext cx="598033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xmlns="" id="{4EE8C64F-203C-4463-AD39-82D0EFA5CD8E}"/>
              </a:ext>
            </a:extLst>
          </p:cNvPr>
          <p:cNvSpPr txBox="1">
            <a:spLocks noGrp="1"/>
          </p:cNvSpPr>
          <p:nvPr>
            <p:ph type="body" sz="quarter" idx="125" hasCustomPrompt="1"/>
          </p:nvPr>
        </p:nvSpPr>
        <p:spPr>
          <a:xfrm>
            <a:off x="15868360" y="4496669"/>
            <a:ext cx="598033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Double Click to edit text">
            <a:extLst>
              <a:ext uri="{FF2B5EF4-FFF2-40B4-BE49-F238E27FC236}">
                <a16:creationId xmlns:a16="http://schemas.microsoft.com/office/drawing/2014/main" xmlns="" id="{188ACB3E-BB2B-4CB8-B8CA-9C741D51C43C}"/>
              </a:ext>
            </a:extLst>
          </p:cNvPr>
          <p:cNvSpPr txBox="1">
            <a:spLocks noGrp="1"/>
          </p:cNvSpPr>
          <p:nvPr>
            <p:ph type="body" sz="quarter" idx="126" hasCustomPrompt="1"/>
          </p:nvPr>
        </p:nvSpPr>
        <p:spPr>
          <a:xfrm>
            <a:off x="15868360" y="8337319"/>
            <a:ext cx="5980337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3" name="Title">
            <a:extLst>
              <a:ext uri="{FF2B5EF4-FFF2-40B4-BE49-F238E27FC236}">
                <a16:creationId xmlns:a16="http://schemas.microsoft.com/office/drawing/2014/main" xmlns="" id="{3C827BC4-E4B2-4CDB-B03A-D25B5494B234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15868359" y="7766991"/>
            <a:ext cx="5980337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206231767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CF1B15A2-DCC6-45DA-A7E1-DA2472F804B5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7149696" y="6947693"/>
            <a:ext cx="4699000" cy="4483101"/>
          </a:xfrm>
          <a:custGeom>
            <a:avLst/>
            <a:gdLst>
              <a:gd name="connsiteX0" fmla="*/ 0 w 4699000"/>
              <a:gd name="connsiteY0" fmla="*/ 0 h 4483101"/>
              <a:gd name="connsiteX1" fmla="*/ 4699000 w 4699000"/>
              <a:gd name="connsiteY1" fmla="*/ 0 h 4483101"/>
              <a:gd name="connsiteX2" fmla="*/ 4699000 w 4699000"/>
              <a:gd name="connsiteY2" fmla="*/ 4483101 h 4483101"/>
              <a:gd name="connsiteX3" fmla="*/ 0 w 4699000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0" h="4483101">
                <a:moveTo>
                  <a:pt x="0" y="0"/>
                </a:moveTo>
                <a:lnTo>
                  <a:pt x="4699000" y="0"/>
                </a:lnTo>
                <a:lnTo>
                  <a:pt x="4699000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52027952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xmlns="" id="{4E312559-B857-4993-901F-223FF3ABA2FF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1144841"/>
            <a:ext cx="10012427" cy="179080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xmlns="" id="{E7BBC3E1-CC9B-433E-B802-284BAC0289B8}"/>
              </a:ext>
            </a:extLst>
          </p:cNvPr>
          <p:cNvSpPr txBox="1">
            <a:spLocks noGrp="1"/>
          </p:cNvSpPr>
          <p:nvPr>
            <p:ph type="body" sz="quarter" idx="122" hasCustomPrompt="1"/>
          </p:nvPr>
        </p:nvSpPr>
        <p:spPr>
          <a:xfrm>
            <a:off x="5092251" y="5317778"/>
            <a:ext cx="2240338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xmlns="" id="{A47AE631-E080-4FE7-8E54-2148C93FFF18}"/>
              </a:ext>
            </a:extLst>
          </p:cNvPr>
          <p:cNvSpPr txBox="1">
            <a:spLocks noGrp="1"/>
          </p:cNvSpPr>
          <p:nvPr>
            <p:ph type="body" sz="quarter" idx="123" hasCustomPrompt="1"/>
          </p:nvPr>
        </p:nvSpPr>
        <p:spPr>
          <a:xfrm>
            <a:off x="11499533" y="5317778"/>
            <a:ext cx="2240338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37" name="Title">
            <a:extLst>
              <a:ext uri="{FF2B5EF4-FFF2-40B4-BE49-F238E27FC236}">
                <a16:creationId xmlns:a16="http://schemas.microsoft.com/office/drawing/2014/main" xmlns="" id="{492655C7-7924-4545-96E4-CD5147EFF777}"/>
              </a:ext>
            </a:extLst>
          </p:cNvPr>
          <p:cNvSpPr txBox="1">
            <a:spLocks noGrp="1"/>
          </p:cNvSpPr>
          <p:nvPr>
            <p:ph type="body" sz="quarter" idx="124" hasCustomPrompt="1"/>
          </p:nvPr>
        </p:nvSpPr>
        <p:spPr>
          <a:xfrm>
            <a:off x="17906815" y="5317778"/>
            <a:ext cx="2240338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40" name="Double Click to edit text">
            <a:extLst>
              <a:ext uri="{FF2B5EF4-FFF2-40B4-BE49-F238E27FC236}">
                <a16:creationId xmlns:a16="http://schemas.microsoft.com/office/drawing/2014/main" xmlns="" id="{3DB82649-C234-46F1-A33A-7A4565944F0B}"/>
              </a:ext>
            </a:extLst>
          </p:cNvPr>
          <p:cNvSpPr txBox="1">
            <a:spLocks noGrp="1"/>
          </p:cNvSpPr>
          <p:nvPr>
            <p:ph type="body" sz="quarter" idx="125" hasCustomPrompt="1"/>
          </p:nvPr>
        </p:nvSpPr>
        <p:spPr>
          <a:xfrm>
            <a:off x="3303938" y="8934356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xmlns="" id="{72D9377C-2A7D-422C-BE30-0F1933D3947A}"/>
              </a:ext>
            </a:extLst>
          </p:cNvPr>
          <p:cNvSpPr txBox="1">
            <a:spLocks noGrp="1"/>
          </p:cNvSpPr>
          <p:nvPr>
            <p:ph type="body" sz="quarter" idx="126" hasCustomPrompt="1"/>
          </p:nvPr>
        </p:nvSpPr>
        <p:spPr>
          <a:xfrm>
            <a:off x="3303937" y="8364028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Double Click to edit text">
            <a:extLst>
              <a:ext uri="{FF2B5EF4-FFF2-40B4-BE49-F238E27FC236}">
                <a16:creationId xmlns:a16="http://schemas.microsoft.com/office/drawing/2014/main" xmlns="" id="{20542CF2-374F-40CD-88BB-292B1502A324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9704313" y="8934356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3" name="Title">
            <a:extLst>
              <a:ext uri="{FF2B5EF4-FFF2-40B4-BE49-F238E27FC236}">
                <a16:creationId xmlns:a16="http://schemas.microsoft.com/office/drawing/2014/main" xmlns="" id="{3E731B2F-1AFC-4C1C-9EF5-DEAFFD7411D6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9704312" y="8364028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Double Click to edit text">
            <a:extLst>
              <a:ext uri="{FF2B5EF4-FFF2-40B4-BE49-F238E27FC236}">
                <a16:creationId xmlns:a16="http://schemas.microsoft.com/office/drawing/2014/main" xmlns="" id="{03573C9D-CC5C-4A28-AC75-EF595D4131B4}"/>
              </a:ext>
            </a:extLst>
          </p:cNvPr>
          <p:cNvSpPr txBox="1">
            <a:spLocks noGrp="1"/>
          </p:cNvSpPr>
          <p:nvPr>
            <p:ph type="body" sz="quarter" idx="129" hasCustomPrompt="1"/>
          </p:nvPr>
        </p:nvSpPr>
        <p:spPr>
          <a:xfrm>
            <a:off x="16104688" y="8934356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xmlns="" id="{16E243FF-30C2-4F61-AACF-96BDAC4AD571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16104687" y="8364028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Double Click to edit text">
            <a:extLst>
              <a:ext uri="{FF2B5EF4-FFF2-40B4-BE49-F238E27FC236}">
                <a16:creationId xmlns:a16="http://schemas.microsoft.com/office/drawing/2014/main" xmlns="" id="{F44550B6-448C-40CF-9E6C-B5BE91364297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9363072" y="11767308"/>
            <a:ext cx="5657854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83276847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xmlns="" id="{D0564733-0034-4AA4-AD65-0AEC97D07447}"/>
              </a:ext>
            </a:extLst>
          </p:cNvPr>
          <p:cNvSpPr txBox="1">
            <a:spLocks noGrp="1"/>
          </p:cNvSpPr>
          <p:nvPr>
            <p:ph type="body" sz="quarter" idx="122" hasCustomPrompt="1"/>
          </p:nvPr>
        </p:nvSpPr>
        <p:spPr>
          <a:xfrm>
            <a:off x="3676238" y="3700619"/>
            <a:ext cx="2240338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4" name="Double Click to edit text">
            <a:extLst>
              <a:ext uri="{FF2B5EF4-FFF2-40B4-BE49-F238E27FC236}">
                <a16:creationId xmlns:a16="http://schemas.microsoft.com/office/drawing/2014/main" xmlns="" id="{69A3D4A4-3B4A-4443-89B9-B16471A6B7F6}"/>
              </a:ext>
            </a:extLst>
          </p:cNvPr>
          <p:cNvSpPr txBox="1">
            <a:spLocks noGrp="1"/>
          </p:cNvSpPr>
          <p:nvPr>
            <p:ph type="body" sz="quarter" idx="125" hasCustomPrompt="1"/>
          </p:nvPr>
        </p:nvSpPr>
        <p:spPr>
          <a:xfrm>
            <a:off x="7004563" y="3466228"/>
            <a:ext cx="4975375" cy="19470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xmlns="" id="{FC21C7CD-D905-41CE-BDB9-702FBC2B12C5}"/>
              </a:ext>
            </a:extLst>
          </p:cNvPr>
          <p:cNvSpPr txBox="1">
            <a:spLocks noGrp="1"/>
          </p:cNvSpPr>
          <p:nvPr>
            <p:ph type="body" sz="quarter" idx="126" hasCustomPrompt="1"/>
          </p:nvPr>
        </p:nvSpPr>
        <p:spPr>
          <a:xfrm>
            <a:off x="7004563" y="2895901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xmlns="" id="{2360DE13-808B-4F95-9CA0-0C750918DE14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13983544" y="3700619"/>
            <a:ext cx="2240338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7" name="Double Click to edit text">
            <a:extLst>
              <a:ext uri="{FF2B5EF4-FFF2-40B4-BE49-F238E27FC236}">
                <a16:creationId xmlns:a16="http://schemas.microsoft.com/office/drawing/2014/main" xmlns="" id="{FB463D26-63FD-40D2-8830-E07A50A0B0C5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17311869" y="3466228"/>
            <a:ext cx="4975375" cy="19470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xmlns="" id="{39FC6BEC-858D-4D0B-BD8C-E7E974B12781}"/>
              </a:ext>
            </a:extLst>
          </p:cNvPr>
          <p:cNvSpPr txBox="1">
            <a:spLocks noGrp="1"/>
          </p:cNvSpPr>
          <p:nvPr>
            <p:ph type="body" sz="quarter" idx="129" hasCustomPrompt="1"/>
          </p:nvPr>
        </p:nvSpPr>
        <p:spPr>
          <a:xfrm>
            <a:off x="17311869" y="2895901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xmlns="" id="{BCF4AFDA-7083-4137-B3E0-CF46D638C29E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3676238" y="9179644"/>
            <a:ext cx="2240338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20" name="Double Click to edit text">
            <a:extLst>
              <a:ext uri="{FF2B5EF4-FFF2-40B4-BE49-F238E27FC236}">
                <a16:creationId xmlns:a16="http://schemas.microsoft.com/office/drawing/2014/main" xmlns="" id="{52B9EEE4-9A88-45E4-BAC7-2EF1CD57A852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7004563" y="8945253"/>
            <a:ext cx="4975375" cy="19470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xmlns="" id="{842D23C5-50D0-4C76-A3E9-7A8193922686}"/>
              </a:ext>
            </a:extLst>
          </p:cNvPr>
          <p:cNvSpPr txBox="1">
            <a:spLocks noGrp="1"/>
          </p:cNvSpPr>
          <p:nvPr>
            <p:ph type="body" sz="quarter" idx="132" hasCustomPrompt="1"/>
          </p:nvPr>
        </p:nvSpPr>
        <p:spPr>
          <a:xfrm>
            <a:off x="7004563" y="8374926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xmlns="" id="{3E2D47CE-E32B-4F6B-A162-72D79EF6C2AB}"/>
              </a:ext>
            </a:extLst>
          </p:cNvPr>
          <p:cNvSpPr txBox="1">
            <a:spLocks noGrp="1"/>
          </p:cNvSpPr>
          <p:nvPr>
            <p:ph type="body" sz="quarter" idx="133" hasCustomPrompt="1"/>
          </p:nvPr>
        </p:nvSpPr>
        <p:spPr>
          <a:xfrm>
            <a:off x="13983544" y="9179644"/>
            <a:ext cx="2240338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23" name="Double Click to edit text">
            <a:extLst>
              <a:ext uri="{FF2B5EF4-FFF2-40B4-BE49-F238E27FC236}">
                <a16:creationId xmlns:a16="http://schemas.microsoft.com/office/drawing/2014/main" xmlns="" id="{D0123B61-32A6-402E-B1A6-36BFDC07EA6E}"/>
              </a:ext>
            </a:extLst>
          </p:cNvPr>
          <p:cNvSpPr txBox="1">
            <a:spLocks noGrp="1"/>
          </p:cNvSpPr>
          <p:nvPr>
            <p:ph type="body" sz="quarter" idx="134" hasCustomPrompt="1"/>
          </p:nvPr>
        </p:nvSpPr>
        <p:spPr>
          <a:xfrm>
            <a:off x="17311869" y="8945253"/>
            <a:ext cx="4975375" cy="19470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xmlns="" id="{562963C0-FD4C-4C11-AA2B-DD806A1AE441}"/>
              </a:ext>
            </a:extLst>
          </p:cNvPr>
          <p:cNvSpPr txBox="1">
            <a:spLocks noGrp="1"/>
          </p:cNvSpPr>
          <p:nvPr>
            <p:ph type="body" sz="quarter" idx="135" hasCustomPrompt="1"/>
          </p:nvPr>
        </p:nvSpPr>
        <p:spPr>
          <a:xfrm>
            <a:off x="17311869" y="8374926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69326135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ircle">
            <a:extLst>
              <a:ext uri="{FF2B5EF4-FFF2-40B4-BE49-F238E27FC236}">
                <a16:creationId xmlns:a16="http://schemas.microsoft.com/office/drawing/2014/main" xmlns="" id="{F30172C4-EF72-4E67-90E8-F0C0051B2F5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597485" y="2289042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xmlns="" id="{141E31E4-05F7-464C-A989-8A0C464E0A91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12976005" y="2616266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xmlns="" id="{B83A3E43-176D-4D26-99F2-0D2045C7DF5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536909" y="2312749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8" name="x">
            <a:extLst>
              <a:ext uri="{FF2B5EF4-FFF2-40B4-BE49-F238E27FC236}">
                <a16:creationId xmlns:a16="http://schemas.microsoft.com/office/drawing/2014/main" xmlns="" id="{3773D836-E621-404E-BA0B-D8F372F34F3E}"/>
              </a:ext>
            </a:extLst>
          </p:cNvPr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10915429" y="2639973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1" name="Double Click to edit text">
            <a:extLst>
              <a:ext uri="{FF2B5EF4-FFF2-40B4-BE49-F238E27FC236}">
                <a16:creationId xmlns:a16="http://schemas.microsoft.com/office/drawing/2014/main" xmlns="" id="{D992FDBC-E127-4FB3-B0F7-172F5AA7F46A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7358825" y="3014945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xmlns="" id="{75796D01-2908-49F6-8682-17237FC0E1F2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7358824" y="2444617"/>
            <a:ext cx="265856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Double Click to edit text">
            <a:extLst>
              <a:ext uri="{FF2B5EF4-FFF2-40B4-BE49-F238E27FC236}">
                <a16:creationId xmlns:a16="http://schemas.microsoft.com/office/drawing/2014/main" xmlns="" id="{4EC4C5CE-5C6C-4A85-BB60-C9D3C2D7215F}"/>
              </a:ext>
            </a:extLst>
          </p:cNvPr>
          <p:cNvSpPr txBox="1">
            <a:spLocks noGrp="1"/>
          </p:cNvSpPr>
          <p:nvPr>
            <p:ph type="body" sz="quarter" idx="129" hasCustomPrompt="1"/>
          </p:nvPr>
        </p:nvSpPr>
        <p:spPr>
          <a:xfrm>
            <a:off x="2952677" y="6921284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xmlns="" id="{294FE7BC-BD50-4878-92E6-E3C684379915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952676" y="6350956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Double Click to edit text">
            <a:extLst>
              <a:ext uri="{FF2B5EF4-FFF2-40B4-BE49-F238E27FC236}">
                <a16:creationId xmlns:a16="http://schemas.microsoft.com/office/drawing/2014/main" xmlns="" id="{C10686F3-7153-489C-A91C-02F2E9668D0A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9704313" y="6921284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xmlns="" id="{07308424-3CE7-4A81-9285-A7D57B145455}"/>
              </a:ext>
            </a:extLst>
          </p:cNvPr>
          <p:cNvSpPr txBox="1">
            <a:spLocks noGrp="1"/>
          </p:cNvSpPr>
          <p:nvPr>
            <p:ph type="body" sz="quarter" idx="132" hasCustomPrompt="1"/>
          </p:nvPr>
        </p:nvSpPr>
        <p:spPr>
          <a:xfrm>
            <a:off x="9704312" y="6350956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Double Click to edit text">
            <a:extLst>
              <a:ext uri="{FF2B5EF4-FFF2-40B4-BE49-F238E27FC236}">
                <a16:creationId xmlns:a16="http://schemas.microsoft.com/office/drawing/2014/main" xmlns="" id="{F6AF170F-7B76-4168-ACB9-3D2EFE76A5E8}"/>
              </a:ext>
            </a:extLst>
          </p:cNvPr>
          <p:cNvSpPr txBox="1">
            <a:spLocks noGrp="1"/>
          </p:cNvSpPr>
          <p:nvPr>
            <p:ph type="body" sz="quarter" idx="133" hasCustomPrompt="1"/>
          </p:nvPr>
        </p:nvSpPr>
        <p:spPr>
          <a:xfrm>
            <a:off x="16455944" y="6879714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xmlns="" id="{4369307B-2439-4BB8-B642-A2916B60A4B3}"/>
              </a:ext>
            </a:extLst>
          </p:cNvPr>
          <p:cNvSpPr txBox="1">
            <a:spLocks noGrp="1"/>
          </p:cNvSpPr>
          <p:nvPr>
            <p:ph type="body" sz="quarter" idx="134" hasCustomPrompt="1"/>
          </p:nvPr>
        </p:nvSpPr>
        <p:spPr>
          <a:xfrm>
            <a:off x="16455943" y="6309386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Double Click to edit text">
            <a:extLst>
              <a:ext uri="{FF2B5EF4-FFF2-40B4-BE49-F238E27FC236}">
                <a16:creationId xmlns:a16="http://schemas.microsoft.com/office/drawing/2014/main" xmlns="" id="{1BAD7870-88B9-43F1-B09F-C1BB00E85202}"/>
              </a:ext>
            </a:extLst>
          </p:cNvPr>
          <p:cNvSpPr txBox="1">
            <a:spLocks noGrp="1"/>
          </p:cNvSpPr>
          <p:nvPr>
            <p:ph type="body" sz="quarter" idx="135" hasCustomPrompt="1"/>
          </p:nvPr>
        </p:nvSpPr>
        <p:spPr>
          <a:xfrm>
            <a:off x="7246372" y="10604706"/>
            <a:ext cx="9891254" cy="142997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0" name="Double Click to edit text">
            <a:extLst>
              <a:ext uri="{FF2B5EF4-FFF2-40B4-BE49-F238E27FC236}">
                <a16:creationId xmlns:a16="http://schemas.microsoft.com/office/drawing/2014/main" xmlns="" id="{8C706D9B-A616-46F7-80A9-54CF15A8E574}"/>
              </a:ext>
            </a:extLst>
          </p:cNvPr>
          <p:cNvSpPr txBox="1">
            <a:spLocks noGrp="1"/>
          </p:cNvSpPr>
          <p:nvPr>
            <p:ph type="body" sz="quarter" idx="136" hasCustomPrompt="1"/>
          </p:nvPr>
        </p:nvSpPr>
        <p:spPr>
          <a:xfrm>
            <a:off x="14366610" y="3014945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xmlns="" id="{F1FAEB5F-4C71-412D-8126-DCC246B61F1D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14366609" y="2444617"/>
            <a:ext cx="265856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42895118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xmlns="" id="{B0BA8448-D0A7-472B-8850-682BBC06BB8F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11499503" y="6835827"/>
            <a:ext cx="2240338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2" name="Double Click to edit text">
            <a:extLst>
              <a:ext uri="{FF2B5EF4-FFF2-40B4-BE49-F238E27FC236}">
                <a16:creationId xmlns:a16="http://schemas.microsoft.com/office/drawing/2014/main" xmlns="" id="{A0FA2B4B-7C28-4A7B-93E0-EAC3CDE23B24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9801113" y="3149307"/>
            <a:ext cx="4781774" cy="10555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xmlns="" id="{67F174EA-E35B-4822-9399-F879D5E4476D}"/>
              </a:ext>
            </a:extLst>
          </p:cNvPr>
          <p:cNvSpPr txBox="1">
            <a:spLocks noGrp="1"/>
          </p:cNvSpPr>
          <p:nvPr>
            <p:ph type="body" sz="quarter" idx="132" hasCustomPrompt="1"/>
          </p:nvPr>
        </p:nvSpPr>
        <p:spPr>
          <a:xfrm>
            <a:off x="9801113" y="2578980"/>
            <a:ext cx="478177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xmlns="" id="{F4335336-E32D-479E-9E65-09786E10C165}"/>
              </a:ext>
            </a:extLst>
          </p:cNvPr>
          <p:cNvSpPr txBox="1">
            <a:spLocks noGrp="1"/>
          </p:cNvSpPr>
          <p:nvPr>
            <p:ph type="body" sz="quarter" idx="133" hasCustomPrompt="1"/>
          </p:nvPr>
        </p:nvSpPr>
        <p:spPr>
          <a:xfrm>
            <a:off x="16499200" y="7224281"/>
            <a:ext cx="892676" cy="6676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xmlns="" id="{2CD235BB-3881-4D31-8D63-D4B6C2D50979}"/>
              </a:ext>
            </a:extLst>
          </p:cNvPr>
          <p:cNvSpPr txBox="1">
            <a:spLocks noGrp="1"/>
          </p:cNvSpPr>
          <p:nvPr>
            <p:ph type="body" sz="quarter" idx="134" hasCustomPrompt="1"/>
          </p:nvPr>
        </p:nvSpPr>
        <p:spPr>
          <a:xfrm>
            <a:off x="7278868" y="7224281"/>
            <a:ext cx="892676" cy="6676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6" name="Double Click to edit text">
            <a:extLst>
              <a:ext uri="{FF2B5EF4-FFF2-40B4-BE49-F238E27FC236}">
                <a16:creationId xmlns:a16="http://schemas.microsoft.com/office/drawing/2014/main" xmlns="" id="{81179322-45FF-4377-8416-F351009DC970}"/>
              </a:ext>
            </a:extLst>
          </p:cNvPr>
          <p:cNvSpPr txBox="1">
            <a:spLocks noGrp="1"/>
          </p:cNvSpPr>
          <p:nvPr>
            <p:ph type="body" sz="quarter" idx="135" hasCustomPrompt="1"/>
          </p:nvPr>
        </p:nvSpPr>
        <p:spPr>
          <a:xfrm>
            <a:off x="5162391" y="10256299"/>
            <a:ext cx="4781774" cy="10555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xmlns="" id="{1880D15D-7CA2-4452-A75F-1CB165AB75A0}"/>
              </a:ext>
            </a:extLst>
          </p:cNvPr>
          <p:cNvSpPr txBox="1">
            <a:spLocks noGrp="1"/>
          </p:cNvSpPr>
          <p:nvPr>
            <p:ph type="body" sz="quarter" idx="136" hasCustomPrompt="1"/>
          </p:nvPr>
        </p:nvSpPr>
        <p:spPr>
          <a:xfrm>
            <a:off x="5162391" y="9685972"/>
            <a:ext cx="478177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Double Click to edit text">
            <a:extLst>
              <a:ext uri="{FF2B5EF4-FFF2-40B4-BE49-F238E27FC236}">
                <a16:creationId xmlns:a16="http://schemas.microsoft.com/office/drawing/2014/main" xmlns="" id="{862F743C-0A99-45B7-B658-2B43B2819696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14439834" y="10251992"/>
            <a:ext cx="4781774" cy="10555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xmlns="" id="{7234A2F5-465F-4B61-A3F0-7369F9EC0570}"/>
              </a:ext>
            </a:extLst>
          </p:cNvPr>
          <p:cNvSpPr txBox="1">
            <a:spLocks noGrp="1"/>
          </p:cNvSpPr>
          <p:nvPr>
            <p:ph type="body" sz="quarter" idx="138" hasCustomPrompt="1"/>
          </p:nvPr>
        </p:nvSpPr>
        <p:spPr>
          <a:xfrm>
            <a:off x="14439834" y="9681665"/>
            <a:ext cx="478177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72097331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uble Click to edit text">
            <a:extLst>
              <a:ext uri="{FF2B5EF4-FFF2-40B4-BE49-F238E27FC236}">
                <a16:creationId xmlns:a16="http://schemas.microsoft.com/office/drawing/2014/main" xmlns="" id="{52706974-8E9F-4E14-B887-4987BB09081C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3620360" y="2842061"/>
            <a:ext cx="4781774" cy="10555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xmlns="" id="{48D25F16-5BAE-4F26-A204-B6CD3954CA9B}"/>
              </a:ext>
            </a:extLst>
          </p:cNvPr>
          <p:cNvSpPr txBox="1">
            <a:spLocks noGrp="1"/>
          </p:cNvSpPr>
          <p:nvPr>
            <p:ph type="body" sz="quarter" idx="132" hasCustomPrompt="1"/>
          </p:nvPr>
        </p:nvSpPr>
        <p:spPr>
          <a:xfrm>
            <a:off x="3620360" y="2271734"/>
            <a:ext cx="478177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Double Click to edit text">
            <a:extLst>
              <a:ext uri="{FF2B5EF4-FFF2-40B4-BE49-F238E27FC236}">
                <a16:creationId xmlns:a16="http://schemas.microsoft.com/office/drawing/2014/main" xmlns="" id="{701A5630-3BD1-462D-A528-6ED000C5B52E}"/>
              </a:ext>
            </a:extLst>
          </p:cNvPr>
          <p:cNvSpPr txBox="1">
            <a:spLocks noGrp="1"/>
          </p:cNvSpPr>
          <p:nvPr>
            <p:ph type="body" sz="quarter" idx="133" hasCustomPrompt="1"/>
          </p:nvPr>
        </p:nvSpPr>
        <p:spPr>
          <a:xfrm>
            <a:off x="2557477" y="6703915"/>
            <a:ext cx="4781774" cy="10555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xmlns="" id="{9CD2CED3-9CDA-43B6-B817-E6C5C6FB5636}"/>
              </a:ext>
            </a:extLst>
          </p:cNvPr>
          <p:cNvSpPr txBox="1">
            <a:spLocks noGrp="1"/>
          </p:cNvSpPr>
          <p:nvPr>
            <p:ph type="body" sz="quarter" idx="134" hasCustomPrompt="1"/>
          </p:nvPr>
        </p:nvSpPr>
        <p:spPr>
          <a:xfrm>
            <a:off x="2557477" y="6133588"/>
            <a:ext cx="478177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Double Click to edit text">
            <a:extLst>
              <a:ext uri="{FF2B5EF4-FFF2-40B4-BE49-F238E27FC236}">
                <a16:creationId xmlns:a16="http://schemas.microsoft.com/office/drawing/2014/main" xmlns="" id="{5E7E9B3D-929F-4E1E-8398-DCC408AB315C}"/>
              </a:ext>
            </a:extLst>
          </p:cNvPr>
          <p:cNvSpPr txBox="1">
            <a:spLocks noGrp="1"/>
          </p:cNvSpPr>
          <p:nvPr>
            <p:ph type="body" sz="quarter" idx="135" hasCustomPrompt="1"/>
          </p:nvPr>
        </p:nvSpPr>
        <p:spPr>
          <a:xfrm>
            <a:off x="17065600" y="6703915"/>
            <a:ext cx="4716708" cy="10555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xmlns="" id="{3BA14BC9-7B07-40AD-AE46-04BD92972135}"/>
              </a:ext>
            </a:extLst>
          </p:cNvPr>
          <p:cNvSpPr txBox="1">
            <a:spLocks noGrp="1"/>
          </p:cNvSpPr>
          <p:nvPr>
            <p:ph type="body" sz="quarter" idx="136" hasCustomPrompt="1"/>
          </p:nvPr>
        </p:nvSpPr>
        <p:spPr>
          <a:xfrm>
            <a:off x="17065600" y="6133588"/>
            <a:ext cx="471670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Double Click to edit text">
            <a:extLst>
              <a:ext uri="{FF2B5EF4-FFF2-40B4-BE49-F238E27FC236}">
                <a16:creationId xmlns:a16="http://schemas.microsoft.com/office/drawing/2014/main" xmlns="" id="{33190DD4-E04A-4971-847D-A8DC9C37B452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0604706"/>
            <a:ext cx="9891254" cy="142997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80619257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xmlns="" id="{9F47BBFE-4A35-4EB5-9320-8469F36FB438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51" y="6022886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xmlns="" id="{1097C880-F221-4692-AC6A-8354B750C7E3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51" y="6486436"/>
            <a:ext cx="8496809" cy="2752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xmlns="" id="{264DCF45-9AEF-47C6-89C7-DF68BD096E02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50" y="5239700"/>
            <a:ext cx="497685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xmlns="" id="{9D6F4150-9D3C-4626-9DDC-D0749BE50D75}"/>
              </a:ext>
            </a:extLst>
          </p:cNvPr>
          <p:cNvSpPr txBox="1">
            <a:spLocks noGrp="1"/>
          </p:cNvSpPr>
          <p:nvPr>
            <p:ph type="body" sz="quarter" idx="99" hasCustomPrompt="1"/>
          </p:nvPr>
        </p:nvSpPr>
        <p:spPr>
          <a:xfrm>
            <a:off x="13301814" y="4844872"/>
            <a:ext cx="2240338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xmlns="" id="{D09F3814-6D77-4E93-AC7B-DF8876BFE972}"/>
              </a:ext>
            </a:extLst>
          </p:cNvPr>
          <p:cNvSpPr txBox="1">
            <a:spLocks noGrp="1"/>
          </p:cNvSpPr>
          <p:nvPr>
            <p:ph type="body" sz="quarter" idx="123" hasCustomPrompt="1"/>
          </p:nvPr>
        </p:nvSpPr>
        <p:spPr>
          <a:xfrm>
            <a:off x="13329352" y="8121617"/>
            <a:ext cx="2257372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7" name="Double Click to edit text">
            <a:extLst>
              <a:ext uri="{FF2B5EF4-FFF2-40B4-BE49-F238E27FC236}">
                <a16:creationId xmlns:a16="http://schemas.microsoft.com/office/drawing/2014/main" xmlns="" id="{52AF6DA1-5BCB-40B7-BB3B-42FA8F369820}"/>
              </a:ext>
            </a:extLst>
          </p:cNvPr>
          <p:cNvSpPr txBox="1">
            <a:spLocks noGrp="1"/>
          </p:cNvSpPr>
          <p:nvPr>
            <p:ph type="body" sz="quarter" idx="124" hasCustomPrompt="1"/>
          </p:nvPr>
        </p:nvSpPr>
        <p:spPr>
          <a:xfrm>
            <a:off x="15865712" y="5070709"/>
            <a:ext cx="598033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xmlns="" id="{D9373066-EF17-47C3-B21D-F1ADED367CBC}"/>
              </a:ext>
            </a:extLst>
          </p:cNvPr>
          <p:cNvSpPr txBox="1">
            <a:spLocks noGrp="1"/>
          </p:cNvSpPr>
          <p:nvPr>
            <p:ph type="body" sz="quarter" idx="125" hasCustomPrompt="1"/>
          </p:nvPr>
        </p:nvSpPr>
        <p:spPr>
          <a:xfrm>
            <a:off x="15865711" y="4500381"/>
            <a:ext cx="598033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Double Click to edit text">
            <a:extLst>
              <a:ext uri="{FF2B5EF4-FFF2-40B4-BE49-F238E27FC236}">
                <a16:creationId xmlns:a16="http://schemas.microsoft.com/office/drawing/2014/main" xmlns="" id="{80AD45C3-B7C0-492F-A215-E7428B2164B2}"/>
              </a:ext>
            </a:extLst>
          </p:cNvPr>
          <p:cNvSpPr txBox="1">
            <a:spLocks noGrp="1"/>
          </p:cNvSpPr>
          <p:nvPr>
            <p:ph type="body" sz="quarter" idx="126" hasCustomPrompt="1"/>
          </p:nvPr>
        </p:nvSpPr>
        <p:spPr>
          <a:xfrm>
            <a:off x="15868361" y="8331795"/>
            <a:ext cx="5980337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xmlns="" id="{E48D1155-046F-499A-9317-FF36D2EB72F3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15868360" y="7761467"/>
            <a:ext cx="5980337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73686031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Circle"/>
          <p:cNvSpPr>
            <a:spLocks noGrp="1"/>
          </p:cNvSpPr>
          <p:nvPr>
            <p:ph type="body" sz="quarter" idx="17"/>
          </p:nvPr>
        </p:nvSpPr>
        <p:spPr>
          <a:xfrm>
            <a:off x="2537949" y="6223000"/>
            <a:ext cx="1270001" cy="1270000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1729" name="7"/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2916469" y="6550223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732" name="Circle"/>
          <p:cNvSpPr>
            <a:spLocks noGrp="1"/>
          </p:cNvSpPr>
          <p:nvPr>
            <p:ph type="body" sz="quarter" idx="21"/>
          </p:nvPr>
        </p:nvSpPr>
        <p:spPr>
          <a:xfrm>
            <a:off x="9272813" y="6223000"/>
            <a:ext cx="1270001" cy="127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733" name="u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651333" y="6550223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736" name="Circle"/>
          <p:cNvSpPr>
            <a:spLocks noGrp="1"/>
          </p:cNvSpPr>
          <p:nvPr>
            <p:ph type="body" sz="quarter" idx="25"/>
          </p:nvPr>
        </p:nvSpPr>
        <p:spPr>
          <a:xfrm>
            <a:off x="16007675" y="6222999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737" name=")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16386195" y="6550223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1" name="Double Click to edit text">
            <a:extLst>
              <a:ext uri="{FF2B5EF4-FFF2-40B4-BE49-F238E27FC236}">
                <a16:creationId xmlns:a16="http://schemas.microsoft.com/office/drawing/2014/main" xmlns="" id="{CCC27205-7AB3-42A0-BAF9-28D6A172A243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0604706"/>
            <a:ext cx="9891254" cy="142997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xmlns="" id="{A66E69D3-1536-47F0-9F86-0EAB2F45FE0D}"/>
              </a:ext>
            </a:extLst>
          </p:cNvPr>
          <p:cNvSpPr txBox="1">
            <a:spLocks noGrp="1"/>
          </p:cNvSpPr>
          <p:nvPr>
            <p:ph type="body" sz="quarter" idx="132" hasCustomPrompt="1"/>
          </p:nvPr>
        </p:nvSpPr>
        <p:spPr>
          <a:xfrm>
            <a:off x="7852229" y="2289041"/>
            <a:ext cx="8679542" cy="9842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xmlns="" id="{90F67FA9-262D-4608-B3AB-176996878497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4601621" y="5357874"/>
            <a:ext cx="2240338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25" name="Double Click to edit text">
            <a:extLst>
              <a:ext uri="{FF2B5EF4-FFF2-40B4-BE49-F238E27FC236}">
                <a16:creationId xmlns:a16="http://schemas.microsoft.com/office/drawing/2014/main" xmlns="" id="{047B42C9-6F72-4862-866D-B6F1964F2B53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4601622" y="7482302"/>
            <a:ext cx="3780378" cy="19470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xmlns="" id="{5D20E58E-86E0-459B-98AE-47F395E47281}"/>
              </a:ext>
            </a:extLst>
          </p:cNvPr>
          <p:cNvSpPr txBox="1">
            <a:spLocks noGrp="1"/>
          </p:cNvSpPr>
          <p:nvPr>
            <p:ph type="body" sz="quarter" idx="129" hasCustomPrompt="1"/>
          </p:nvPr>
        </p:nvSpPr>
        <p:spPr>
          <a:xfrm>
            <a:off x="4601622" y="6911975"/>
            <a:ext cx="378037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Double Click to edit text">
            <a:extLst>
              <a:ext uri="{FF2B5EF4-FFF2-40B4-BE49-F238E27FC236}">
                <a16:creationId xmlns:a16="http://schemas.microsoft.com/office/drawing/2014/main" xmlns="" id="{1EF984EC-C7AB-41A7-AD2F-31A0E22086F5}"/>
              </a:ext>
            </a:extLst>
          </p:cNvPr>
          <p:cNvSpPr txBox="1">
            <a:spLocks noGrp="1"/>
          </p:cNvSpPr>
          <p:nvPr>
            <p:ph type="body" sz="quarter" idx="138" hasCustomPrompt="1"/>
          </p:nvPr>
        </p:nvSpPr>
        <p:spPr>
          <a:xfrm>
            <a:off x="11333509" y="7482302"/>
            <a:ext cx="3780378" cy="19470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xmlns="" id="{F7B72C71-96AF-46EE-9945-9B948F633FF6}"/>
              </a:ext>
            </a:extLst>
          </p:cNvPr>
          <p:cNvSpPr txBox="1">
            <a:spLocks noGrp="1"/>
          </p:cNvSpPr>
          <p:nvPr>
            <p:ph type="body" sz="quarter" idx="139" hasCustomPrompt="1"/>
          </p:nvPr>
        </p:nvSpPr>
        <p:spPr>
          <a:xfrm>
            <a:off x="11333509" y="6911975"/>
            <a:ext cx="378037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Double Click to edit text">
            <a:extLst>
              <a:ext uri="{FF2B5EF4-FFF2-40B4-BE49-F238E27FC236}">
                <a16:creationId xmlns:a16="http://schemas.microsoft.com/office/drawing/2014/main" xmlns="" id="{208EE02C-13FF-42B7-8F53-D8E3D040344C}"/>
              </a:ext>
            </a:extLst>
          </p:cNvPr>
          <p:cNvSpPr txBox="1">
            <a:spLocks noGrp="1"/>
          </p:cNvSpPr>
          <p:nvPr>
            <p:ph type="body" sz="quarter" idx="140" hasCustomPrompt="1"/>
          </p:nvPr>
        </p:nvSpPr>
        <p:spPr>
          <a:xfrm>
            <a:off x="18065396" y="7482302"/>
            <a:ext cx="3780378" cy="19470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xmlns="" id="{9FFCF025-065D-45A8-B215-A0EAEFC7083B}"/>
              </a:ext>
            </a:extLst>
          </p:cNvPr>
          <p:cNvSpPr txBox="1">
            <a:spLocks noGrp="1"/>
          </p:cNvSpPr>
          <p:nvPr>
            <p:ph type="body" sz="quarter" idx="141" hasCustomPrompt="1"/>
          </p:nvPr>
        </p:nvSpPr>
        <p:spPr>
          <a:xfrm>
            <a:off x="18065396" y="6911975"/>
            <a:ext cx="378037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xmlns="" id="{63D51BFC-7545-4EC3-B51B-D7EBAB33BDB6}"/>
              </a:ext>
            </a:extLst>
          </p:cNvPr>
          <p:cNvSpPr txBox="1">
            <a:spLocks noGrp="1"/>
          </p:cNvSpPr>
          <p:nvPr>
            <p:ph type="body" sz="quarter" idx="142" hasCustomPrompt="1"/>
          </p:nvPr>
        </p:nvSpPr>
        <p:spPr>
          <a:xfrm>
            <a:off x="11326271" y="5357874"/>
            <a:ext cx="3887732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000m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xmlns="" id="{92B77375-F661-45D7-A4C9-365CC2A7F9A6}"/>
              </a:ext>
            </a:extLst>
          </p:cNvPr>
          <p:cNvSpPr txBox="1">
            <a:spLocks noGrp="1"/>
          </p:cNvSpPr>
          <p:nvPr>
            <p:ph type="body" sz="quarter" idx="143" hasCustomPrompt="1"/>
          </p:nvPr>
        </p:nvSpPr>
        <p:spPr>
          <a:xfrm>
            <a:off x="18054003" y="5357874"/>
            <a:ext cx="3887732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0,0k</a:t>
            </a:r>
          </a:p>
        </p:txBody>
      </p:sp>
    </p:spTree>
    <p:extLst>
      <p:ext uri="{BB962C8B-B14F-4D97-AF65-F5344CB8AC3E}">
        <p14:creationId xmlns:p14="http://schemas.microsoft.com/office/powerpoint/2010/main" val="4282822530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47">
            <a:extLst>
              <a:ext uri="{FF2B5EF4-FFF2-40B4-BE49-F238E27FC236}">
                <a16:creationId xmlns:a16="http://schemas.microsoft.com/office/drawing/2014/main" xmlns="" id="{97670362-89D5-4E9D-91DF-A0F1AC036393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13466695" y="5791108"/>
            <a:ext cx="8382001" cy="127001"/>
          </a:xfrm>
          <a:custGeom>
            <a:avLst/>
            <a:gdLst>
              <a:gd name="connsiteX0" fmla="*/ 0 w 8382001"/>
              <a:gd name="connsiteY0" fmla="*/ 0 h 127001"/>
              <a:gd name="connsiteX1" fmla="*/ 8382001 w 8382001"/>
              <a:gd name="connsiteY1" fmla="*/ 0 h 127001"/>
              <a:gd name="connsiteX2" fmla="*/ 8382001 w 8382001"/>
              <a:gd name="connsiteY2" fmla="*/ 127001 h 127001"/>
              <a:gd name="connsiteX3" fmla="*/ 0 w 8382001"/>
              <a:gd name="connsiteY3" fmla="*/ 127001 h 12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1" h="127001">
                <a:moveTo>
                  <a:pt x="0" y="0"/>
                </a:moveTo>
                <a:lnTo>
                  <a:pt x="8382001" y="0"/>
                </a:lnTo>
                <a:lnTo>
                  <a:pt x="8382001" y="127001"/>
                </a:lnTo>
                <a:lnTo>
                  <a:pt x="0" y="127001"/>
                </a:lnTo>
                <a:close/>
              </a:path>
            </a:pathLst>
          </a:custGeom>
          <a:solidFill>
            <a:srgbClr val="DEDFE4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xmlns="" id="{5A86633C-49E2-42A7-8D75-7B45C447432C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13466695" y="7080159"/>
            <a:ext cx="8382001" cy="127001"/>
          </a:xfrm>
          <a:prstGeom prst="rect">
            <a:avLst/>
          </a:prstGeom>
          <a:solidFill>
            <a:srgbClr val="DEDFE4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3" name="Rectangle">
            <a:extLst>
              <a:ext uri="{FF2B5EF4-FFF2-40B4-BE49-F238E27FC236}">
                <a16:creationId xmlns:a16="http://schemas.microsoft.com/office/drawing/2014/main" xmlns="" id="{A29BCA33-2454-438D-8FE9-281C91F329F6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13466695" y="7080159"/>
            <a:ext cx="6350001" cy="127001"/>
          </a:xfrm>
          <a:prstGeom prst="rect">
            <a:avLst/>
          </a:prstGeom>
          <a:solidFill>
            <a:srgbClr val="1C1F25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4" name="Rectangle">
            <a:extLst>
              <a:ext uri="{FF2B5EF4-FFF2-40B4-BE49-F238E27FC236}">
                <a16:creationId xmlns:a16="http://schemas.microsoft.com/office/drawing/2014/main" xmlns="" id="{17B20F6B-AD0A-4B73-AA57-38C2DF59DF34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13466695" y="8369209"/>
            <a:ext cx="8382001" cy="127001"/>
          </a:xfrm>
          <a:prstGeom prst="rect">
            <a:avLst/>
          </a:prstGeom>
          <a:solidFill>
            <a:srgbClr val="DEDFE4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xmlns="" id="{4A6A78E1-E475-4BC9-9D52-204CA95BCA86}"/>
              </a:ext>
            </a:extLst>
          </p:cNvPr>
          <p:cNvSpPr>
            <a:spLocks noGrp="1"/>
          </p:cNvSpPr>
          <p:nvPr>
            <p:ph type="body" sz="quarter" idx="126"/>
          </p:nvPr>
        </p:nvSpPr>
        <p:spPr>
          <a:xfrm>
            <a:off x="13466695" y="8369209"/>
            <a:ext cx="7366001" cy="127001"/>
          </a:xfrm>
          <a:prstGeom prst="rect">
            <a:avLst/>
          </a:prstGeom>
          <a:solidFill>
            <a:srgbClr val="1C1F25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6" name="Double Click to edit text">
            <a:extLst>
              <a:ext uri="{FF2B5EF4-FFF2-40B4-BE49-F238E27FC236}">
                <a16:creationId xmlns:a16="http://schemas.microsoft.com/office/drawing/2014/main" xmlns="" id="{3F4E5833-0756-4770-833F-C1AA88FE553A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13466695" y="5219791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7" name="Title">
            <a:extLst>
              <a:ext uri="{FF2B5EF4-FFF2-40B4-BE49-F238E27FC236}">
                <a16:creationId xmlns:a16="http://schemas.microsoft.com/office/drawing/2014/main" xmlns="" id="{D6537E51-D878-42D1-9016-A71738F99D87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20708131" y="5216079"/>
            <a:ext cx="113792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28" name="Text Placeholder 49">
            <a:extLst>
              <a:ext uri="{FF2B5EF4-FFF2-40B4-BE49-F238E27FC236}">
                <a16:creationId xmlns:a16="http://schemas.microsoft.com/office/drawing/2014/main" xmlns="" id="{E460FA05-7D9C-4953-8303-8A72859DCAEA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13466695" y="5791108"/>
            <a:ext cx="7620001" cy="127001"/>
          </a:xfrm>
          <a:custGeom>
            <a:avLst/>
            <a:gdLst>
              <a:gd name="connsiteX0" fmla="*/ 0 w 7620001"/>
              <a:gd name="connsiteY0" fmla="*/ 0 h 127001"/>
              <a:gd name="connsiteX1" fmla="*/ 7620001 w 7620001"/>
              <a:gd name="connsiteY1" fmla="*/ 0 h 127001"/>
              <a:gd name="connsiteX2" fmla="*/ 7620001 w 7620001"/>
              <a:gd name="connsiteY2" fmla="*/ 127001 h 127001"/>
              <a:gd name="connsiteX3" fmla="*/ 0 w 7620001"/>
              <a:gd name="connsiteY3" fmla="*/ 127001 h 12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01" h="127001">
                <a:moveTo>
                  <a:pt x="0" y="0"/>
                </a:moveTo>
                <a:lnTo>
                  <a:pt x="7620001" y="0"/>
                </a:lnTo>
                <a:lnTo>
                  <a:pt x="7620001" y="127001"/>
                </a:lnTo>
                <a:lnTo>
                  <a:pt x="0" y="127001"/>
                </a:lnTo>
                <a:close/>
              </a:path>
            </a:pathLst>
          </a:custGeom>
          <a:solidFill>
            <a:srgbClr val="1C1F25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9" name="Double Click to edit text">
            <a:extLst>
              <a:ext uri="{FF2B5EF4-FFF2-40B4-BE49-F238E27FC236}">
                <a16:creationId xmlns:a16="http://schemas.microsoft.com/office/drawing/2014/main" xmlns="" id="{35B11744-C670-436E-9F0C-71F5F743F183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13466695" y="6507571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0" name="Double Click to edit text">
            <a:extLst>
              <a:ext uri="{FF2B5EF4-FFF2-40B4-BE49-F238E27FC236}">
                <a16:creationId xmlns:a16="http://schemas.microsoft.com/office/drawing/2014/main" xmlns="" id="{C0067A6D-BC16-4579-8F0F-EA8A3DA0CEB5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13466695" y="7796934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xmlns="" id="{E5956327-C554-40B5-BF1D-C631A7D0431D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20710776" y="6508841"/>
            <a:ext cx="113792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xmlns="" id="{4952C2C1-263A-4BD2-8125-309436D3BCFA}"/>
              </a:ext>
            </a:extLst>
          </p:cNvPr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20708131" y="7803161"/>
            <a:ext cx="113792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33" name="Rectangle">
            <a:extLst>
              <a:ext uri="{FF2B5EF4-FFF2-40B4-BE49-F238E27FC236}">
                <a16:creationId xmlns:a16="http://schemas.microsoft.com/office/drawing/2014/main" xmlns="" id="{02D56C3D-E100-40A0-ABFD-4492A35D6423}"/>
              </a:ext>
            </a:extLst>
          </p:cNvPr>
          <p:cNvSpPr>
            <a:spLocks noGrp="1"/>
          </p:cNvSpPr>
          <p:nvPr>
            <p:ph type="body" sz="quarter" idx="132"/>
          </p:nvPr>
        </p:nvSpPr>
        <p:spPr>
          <a:xfrm>
            <a:off x="2537950" y="4996234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4" name="Title">
            <a:extLst>
              <a:ext uri="{FF2B5EF4-FFF2-40B4-BE49-F238E27FC236}">
                <a16:creationId xmlns:a16="http://schemas.microsoft.com/office/drawing/2014/main" xmlns="" id="{E9A2324E-B2FA-43CA-A2E1-01745223EB99}"/>
              </a:ext>
            </a:extLst>
          </p:cNvPr>
          <p:cNvSpPr txBox="1">
            <a:spLocks noGrp="1"/>
          </p:cNvSpPr>
          <p:nvPr>
            <p:ph type="body" sz="quarter" idx="133" hasCustomPrompt="1"/>
          </p:nvPr>
        </p:nvSpPr>
        <p:spPr>
          <a:xfrm>
            <a:off x="2537951" y="5459785"/>
            <a:ext cx="6587000" cy="240151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xmlns="" id="{3BB1E69B-F99C-4A55-9C7B-181AC03F057E}"/>
              </a:ext>
            </a:extLst>
          </p:cNvPr>
          <p:cNvSpPr txBox="1">
            <a:spLocks noGrp="1"/>
          </p:cNvSpPr>
          <p:nvPr>
            <p:ph type="body" sz="quarter" idx="134" hasCustomPrompt="1"/>
          </p:nvPr>
        </p:nvSpPr>
        <p:spPr>
          <a:xfrm>
            <a:off x="2537949" y="4213048"/>
            <a:ext cx="497685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Double Click to edit text">
            <a:extLst>
              <a:ext uri="{FF2B5EF4-FFF2-40B4-BE49-F238E27FC236}">
                <a16:creationId xmlns:a16="http://schemas.microsoft.com/office/drawing/2014/main" xmlns="" id="{089FB1CA-0504-4C91-B459-6303B77AEAE8}"/>
              </a:ext>
            </a:extLst>
          </p:cNvPr>
          <p:cNvSpPr txBox="1">
            <a:spLocks noGrp="1"/>
          </p:cNvSpPr>
          <p:nvPr>
            <p:ph type="body" sz="quarter" idx="135" hasCustomPrompt="1"/>
          </p:nvPr>
        </p:nvSpPr>
        <p:spPr>
          <a:xfrm>
            <a:off x="2537950" y="8115300"/>
            <a:ext cx="7365999" cy="14477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88569139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">
            <a:extLst>
              <a:ext uri="{FF2B5EF4-FFF2-40B4-BE49-F238E27FC236}">
                <a16:creationId xmlns:a16="http://schemas.microsoft.com/office/drawing/2014/main" xmlns="" id="{2E21A499-7013-45B5-85F5-A3296564EC3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537949" y="3000242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E8966C96-E7D5-475E-8674-8B6BA4BBE039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9650412" y="2289040"/>
            <a:ext cx="14480382" cy="11173488"/>
          </a:xfrm>
          <a:custGeom>
            <a:avLst/>
            <a:gdLst>
              <a:gd name="connsiteX0" fmla="*/ 0 w 14480382"/>
              <a:gd name="connsiteY0" fmla="*/ 0 h 11173488"/>
              <a:gd name="connsiteX1" fmla="*/ 14480382 w 14480382"/>
              <a:gd name="connsiteY1" fmla="*/ 0 h 11173488"/>
              <a:gd name="connsiteX2" fmla="*/ 14480382 w 14480382"/>
              <a:gd name="connsiteY2" fmla="*/ 11173488 h 11173488"/>
              <a:gd name="connsiteX3" fmla="*/ 0 w 14480382"/>
              <a:gd name="connsiteY3" fmla="*/ 11173488 h 11173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80382" h="11173488">
                <a:moveTo>
                  <a:pt x="0" y="0"/>
                </a:moveTo>
                <a:lnTo>
                  <a:pt x="14480382" y="0"/>
                </a:lnTo>
                <a:lnTo>
                  <a:pt x="14480382" y="11173488"/>
                </a:lnTo>
                <a:lnTo>
                  <a:pt x="0" y="11173488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0" name="Title">
            <a:extLst>
              <a:ext uri="{FF2B5EF4-FFF2-40B4-BE49-F238E27FC236}">
                <a16:creationId xmlns:a16="http://schemas.microsoft.com/office/drawing/2014/main" xmlns="" id="{83339CC2-C35D-4F9F-AE6C-9900AABE1CA5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2537949" y="3460485"/>
            <a:ext cx="6368344" cy="29146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6000" dirty="0">
                <a:solidFill>
                  <a:srgbClr val="1C1F25"/>
                </a:solidFill>
                <a:latin typeface="Quicksand Bold"/>
                <a:ea typeface="Quicksand Bold"/>
                <a:cs typeface="Quicksand Bold"/>
              </a:defRPr>
            </a:lvl1pPr>
          </a:lstStyle>
          <a:p>
            <a:pPr algn="l">
              <a:defRPr sz="600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en-US" dirty="0"/>
              <a:t>TITLE</a:t>
            </a:r>
          </a:p>
          <a:p>
            <a:pPr algn="l">
              <a:defRPr sz="600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endParaRPr lang="en-US" dirty="0"/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xmlns="" id="{0705D24A-F66A-4DCD-B5BB-5944EE8AA2A5}"/>
              </a:ext>
            </a:extLst>
          </p:cNvPr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2537948" y="2208874"/>
            <a:ext cx="4472452" cy="4103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Double Click to edit text">
            <a:extLst>
              <a:ext uri="{FF2B5EF4-FFF2-40B4-BE49-F238E27FC236}">
                <a16:creationId xmlns:a16="http://schemas.microsoft.com/office/drawing/2014/main" xmlns="" id="{CBAC7C8F-FEF0-4C59-B0BC-B7DF12550B10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2545568" y="7078242"/>
            <a:ext cx="5826829" cy="380200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48648262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www.websitename.com"/>
          <p:cNvSpPr txBox="1">
            <a:spLocks noGrp="1"/>
          </p:cNvSpPr>
          <p:nvPr>
            <p:ph type="body" sz="quarter" idx="13"/>
          </p:nvPr>
        </p:nvSpPr>
        <p:spPr>
          <a:xfrm>
            <a:off x="19954028" y="12863314"/>
            <a:ext cx="2425837" cy="3048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>
              <a:lnSpc>
                <a:spcPct val="150000"/>
              </a:lnSpc>
              <a:defRPr sz="180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www.websitename.com</a:t>
            </a:r>
          </a:p>
        </p:txBody>
      </p:sp>
      <p:sp>
        <p:nvSpPr>
          <p:cNvPr id="13" name="Rounded Rectangle">
            <a:extLst>
              <a:ext uri="{FF2B5EF4-FFF2-40B4-BE49-F238E27FC236}">
                <a16:creationId xmlns:a16="http://schemas.microsoft.com/office/drawing/2014/main" xmlns="" id="{C89C92A9-CE8C-48B9-A56C-CB85CEB91CCA}"/>
              </a:ext>
            </a:extLst>
          </p:cNvPr>
          <p:cNvSpPr/>
          <p:nvPr userDrawn="1"/>
        </p:nvSpPr>
        <p:spPr>
          <a:xfrm>
            <a:off x="6126493" y="5749131"/>
            <a:ext cx="12131014" cy="2217738"/>
          </a:xfrm>
          <a:prstGeom prst="roundRect">
            <a:avLst>
              <a:gd name="adj" fmla="val 5727"/>
            </a:avLst>
          </a:prstGeom>
          <a:ln w="508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7F9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Rounded Rectangle">
            <a:extLst>
              <a:ext uri="{FF2B5EF4-FFF2-40B4-BE49-F238E27FC236}">
                <a16:creationId xmlns:a16="http://schemas.microsoft.com/office/drawing/2014/main" xmlns="" id="{68E8183E-1F05-4B2E-8556-50D81066FF19}"/>
              </a:ext>
            </a:extLst>
          </p:cNvPr>
          <p:cNvSpPr/>
          <p:nvPr userDrawn="1"/>
        </p:nvSpPr>
        <p:spPr>
          <a:xfrm>
            <a:off x="6126493" y="8520658"/>
            <a:ext cx="12131014" cy="2217738"/>
          </a:xfrm>
          <a:prstGeom prst="roundRect">
            <a:avLst>
              <a:gd name="adj" fmla="val 5727"/>
            </a:avLst>
          </a:prstGeom>
          <a:ln w="25400">
            <a:solidFill>
              <a:srgbClr val="F7F9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7F9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Rounded Rectangle">
            <a:extLst>
              <a:ext uri="{FF2B5EF4-FFF2-40B4-BE49-F238E27FC236}">
                <a16:creationId xmlns:a16="http://schemas.microsoft.com/office/drawing/2014/main" xmlns="" id="{F11B155D-9B88-4AFA-9EDF-5AE7C2A223F0}"/>
              </a:ext>
            </a:extLst>
          </p:cNvPr>
          <p:cNvSpPr/>
          <p:nvPr userDrawn="1"/>
        </p:nvSpPr>
        <p:spPr>
          <a:xfrm>
            <a:off x="6126493" y="2977604"/>
            <a:ext cx="12131014" cy="2217738"/>
          </a:xfrm>
          <a:prstGeom prst="roundRect">
            <a:avLst>
              <a:gd name="adj" fmla="val 5727"/>
            </a:avLst>
          </a:prstGeom>
          <a:ln w="25400">
            <a:solidFill>
              <a:srgbClr val="F7F9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7F9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" name="Double Click to edit text">
            <a:extLst>
              <a:ext uri="{FF2B5EF4-FFF2-40B4-BE49-F238E27FC236}">
                <a16:creationId xmlns:a16="http://schemas.microsoft.com/office/drawing/2014/main" xmlns="" id="{51F55DBE-6288-4D3F-84CD-095844713281}"/>
              </a:ext>
            </a:extLst>
          </p:cNvPr>
          <p:cNvSpPr txBox="1">
            <a:spLocks noGrp="1"/>
          </p:cNvSpPr>
          <p:nvPr>
            <p:ph type="body" sz="quarter" idx="108" hasCustomPrompt="1"/>
          </p:nvPr>
        </p:nvSpPr>
        <p:spPr>
          <a:xfrm>
            <a:off x="6792675" y="3929726"/>
            <a:ext cx="1076840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xmlns="" id="{4AD84F28-2608-49CE-A2F4-485427A91144}"/>
              </a:ext>
            </a:extLst>
          </p:cNvPr>
          <p:cNvSpPr txBox="1">
            <a:spLocks noGrp="1"/>
          </p:cNvSpPr>
          <p:nvPr>
            <p:ph type="body" sz="quarter" idx="109" hasCustomPrompt="1"/>
          </p:nvPr>
        </p:nvSpPr>
        <p:spPr>
          <a:xfrm>
            <a:off x="6792674" y="3359398"/>
            <a:ext cx="1076840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Double Click to edit text">
            <a:extLst>
              <a:ext uri="{FF2B5EF4-FFF2-40B4-BE49-F238E27FC236}">
                <a16:creationId xmlns:a16="http://schemas.microsoft.com/office/drawing/2014/main" xmlns="" id="{2CF47A37-C5DC-4573-936D-06C41AE61BD9}"/>
              </a:ext>
            </a:extLst>
          </p:cNvPr>
          <p:cNvSpPr txBox="1">
            <a:spLocks noGrp="1"/>
          </p:cNvSpPr>
          <p:nvPr>
            <p:ph type="body" sz="quarter" idx="111" hasCustomPrompt="1"/>
          </p:nvPr>
        </p:nvSpPr>
        <p:spPr>
          <a:xfrm>
            <a:off x="6792675" y="6706672"/>
            <a:ext cx="1076840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xmlns="" id="{6204E992-7FE4-4A9A-AEAE-0896F27FEAC2}"/>
              </a:ext>
            </a:extLst>
          </p:cNvPr>
          <p:cNvSpPr txBox="1">
            <a:spLocks noGrp="1"/>
          </p:cNvSpPr>
          <p:nvPr>
            <p:ph type="body" sz="quarter" idx="112" hasCustomPrompt="1"/>
          </p:nvPr>
        </p:nvSpPr>
        <p:spPr>
          <a:xfrm>
            <a:off x="6792674" y="6136344"/>
            <a:ext cx="1076840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Double Click to edit text">
            <a:extLst>
              <a:ext uri="{FF2B5EF4-FFF2-40B4-BE49-F238E27FC236}">
                <a16:creationId xmlns:a16="http://schemas.microsoft.com/office/drawing/2014/main" xmlns="" id="{7DE0F836-D45F-42B4-85C7-01026FCB386E}"/>
              </a:ext>
            </a:extLst>
          </p:cNvPr>
          <p:cNvSpPr txBox="1">
            <a:spLocks noGrp="1"/>
          </p:cNvSpPr>
          <p:nvPr>
            <p:ph type="body" sz="quarter" idx="113" hasCustomPrompt="1"/>
          </p:nvPr>
        </p:nvSpPr>
        <p:spPr>
          <a:xfrm>
            <a:off x="6792675" y="9478447"/>
            <a:ext cx="1076840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xmlns="" id="{23BBCBCB-9245-46FF-8C18-A10E80155672}"/>
              </a:ext>
            </a:extLst>
          </p:cNvPr>
          <p:cNvSpPr txBox="1">
            <a:spLocks noGrp="1"/>
          </p:cNvSpPr>
          <p:nvPr>
            <p:ph type="body" sz="quarter" idx="114" hasCustomPrompt="1"/>
          </p:nvPr>
        </p:nvSpPr>
        <p:spPr>
          <a:xfrm>
            <a:off x="6792674" y="8908119"/>
            <a:ext cx="1076840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59974327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">
            <a:extLst>
              <a:ext uri="{FF2B5EF4-FFF2-40B4-BE49-F238E27FC236}">
                <a16:creationId xmlns:a16="http://schemas.microsoft.com/office/drawing/2014/main" xmlns="" id="{97B4A60A-7A52-457F-A672-82A88932344C}"/>
              </a:ext>
            </a:extLst>
          </p:cNvPr>
          <p:cNvSpPr/>
          <p:nvPr userDrawn="1"/>
        </p:nvSpPr>
        <p:spPr>
          <a:xfrm>
            <a:off x="6867104" y="2823699"/>
            <a:ext cx="381001" cy="381001"/>
          </a:xfrm>
          <a:prstGeom prst="roundRect">
            <a:avLst>
              <a:gd name="adj" fmla="val 25000"/>
            </a:avLst>
          </a:prstGeom>
          <a:solidFill>
            <a:srgbClr val="ECEEF3"/>
          </a:solidFill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" name="Rounded Rectangle">
            <a:extLst>
              <a:ext uri="{FF2B5EF4-FFF2-40B4-BE49-F238E27FC236}">
                <a16:creationId xmlns:a16="http://schemas.microsoft.com/office/drawing/2014/main" xmlns="" id="{D854A89F-D217-4F04-A1CC-76C9A2C09A1D}"/>
              </a:ext>
            </a:extLst>
          </p:cNvPr>
          <p:cNvSpPr/>
          <p:nvPr userDrawn="1"/>
        </p:nvSpPr>
        <p:spPr>
          <a:xfrm>
            <a:off x="6867104" y="5386233"/>
            <a:ext cx="381001" cy="381001"/>
          </a:xfrm>
          <a:prstGeom prst="roundRect">
            <a:avLst>
              <a:gd name="adj" fmla="val 25000"/>
            </a:avLst>
          </a:prstGeom>
          <a:solidFill>
            <a:schemeClr val="accent1"/>
          </a:solidFill>
          <a:ln w="12700">
            <a:solidFill>
              <a:srgbClr val="6CC9D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" name="Rounded Rectangle">
            <a:extLst>
              <a:ext uri="{FF2B5EF4-FFF2-40B4-BE49-F238E27FC236}">
                <a16:creationId xmlns:a16="http://schemas.microsoft.com/office/drawing/2014/main" xmlns="" id="{7B748CCD-C99A-4729-B0A5-891F28C76C5B}"/>
              </a:ext>
            </a:extLst>
          </p:cNvPr>
          <p:cNvSpPr/>
          <p:nvPr userDrawn="1"/>
        </p:nvSpPr>
        <p:spPr>
          <a:xfrm>
            <a:off x="6867104" y="7948767"/>
            <a:ext cx="381001" cy="381001"/>
          </a:xfrm>
          <a:prstGeom prst="roundRect">
            <a:avLst>
              <a:gd name="adj" fmla="val 25000"/>
            </a:avLst>
          </a:prstGeom>
          <a:solidFill>
            <a:srgbClr val="ECEEF3"/>
          </a:solidFill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" name="Rounded Rectangle">
            <a:extLst>
              <a:ext uri="{FF2B5EF4-FFF2-40B4-BE49-F238E27FC236}">
                <a16:creationId xmlns:a16="http://schemas.microsoft.com/office/drawing/2014/main" xmlns="" id="{236B6E16-CF64-4B46-95CF-3057CE31049E}"/>
              </a:ext>
            </a:extLst>
          </p:cNvPr>
          <p:cNvSpPr/>
          <p:nvPr userDrawn="1"/>
        </p:nvSpPr>
        <p:spPr>
          <a:xfrm>
            <a:off x="6867104" y="10511301"/>
            <a:ext cx="381001" cy="381001"/>
          </a:xfrm>
          <a:prstGeom prst="roundRect">
            <a:avLst>
              <a:gd name="adj" fmla="val 25000"/>
            </a:avLst>
          </a:prstGeom>
          <a:solidFill>
            <a:srgbClr val="ECEEF3"/>
          </a:solidFill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" name="Double Click to edit text">
            <a:extLst>
              <a:ext uri="{FF2B5EF4-FFF2-40B4-BE49-F238E27FC236}">
                <a16:creationId xmlns:a16="http://schemas.microsoft.com/office/drawing/2014/main" xmlns="" id="{A7E92E37-92AA-4B04-B446-47B7F52A4636}"/>
              </a:ext>
            </a:extLst>
          </p:cNvPr>
          <p:cNvSpPr txBox="1">
            <a:spLocks noGrp="1"/>
          </p:cNvSpPr>
          <p:nvPr>
            <p:ph type="body" sz="quarter" idx="113" hasCustomPrompt="1"/>
          </p:nvPr>
        </p:nvSpPr>
        <p:spPr>
          <a:xfrm>
            <a:off x="7833592" y="2857452"/>
            <a:ext cx="1076840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xmlns="" id="{D1067F27-CD3B-4859-BA6B-98BB178C8747}"/>
              </a:ext>
            </a:extLst>
          </p:cNvPr>
          <p:cNvSpPr txBox="1">
            <a:spLocks noGrp="1"/>
          </p:cNvSpPr>
          <p:nvPr>
            <p:ph type="body" sz="quarter" idx="114" hasCustomPrompt="1"/>
          </p:nvPr>
        </p:nvSpPr>
        <p:spPr>
          <a:xfrm>
            <a:off x="7833591" y="2287124"/>
            <a:ext cx="1076840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Double Click to edit text">
            <a:extLst>
              <a:ext uri="{FF2B5EF4-FFF2-40B4-BE49-F238E27FC236}">
                <a16:creationId xmlns:a16="http://schemas.microsoft.com/office/drawing/2014/main" xmlns="" id="{56887BC4-CB4E-4A31-B097-AF4905BEA900}"/>
              </a:ext>
            </a:extLst>
          </p:cNvPr>
          <p:cNvSpPr txBox="1">
            <a:spLocks noGrp="1"/>
          </p:cNvSpPr>
          <p:nvPr>
            <p:ph type="body" sz="quarter" idx="115" hasCustomPrompt="1"/>
          </p:nvPr>
        </p:nvSpPr>
        <p:spPr>
          <a:xfrm>
            <a:off x="7833592" y="5419985"/>
            <a:ext cx="1076840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xmlns="" id="{65756760-89F9-4EAF-BBBB-72B10C3B4C78}"/>
              </a:ext>
            </a:extLst>
          </p:cNvPr>
          <p:cNvSpPr txBox="1">
            <a:spLocks noGrp="1"/>
          </p:cNvSpPr>
          <p:nvPr>
            <p:ph type="body" sz="quarter" idx="116" hasCustomPrompt="1"/>
          </p:nvPr>
        </p:nvSpPr>
        <p:spPr>
          <a:xfrm>
            <a:off x="7833591" y="4849657"/>
            <a:ext cx="1076840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Double Click to edit text">
            <a:extLst>
              <a:ext uri="{FF2B5EF4-FFF2-40B4-BE49-F238E27FC236}">
                <a16:creationId xmlns:a16="http://schemas.microsoft.com/office/drawing/2014/main" xmlns="" id="{18BDBF26-B0D5-45A7-A82D-3F5C327D7F55}"/>
              </a:ext>
            </a:extLst>
          </p:cNvPr>
          <p:cNvSpPr txBox="1">
            <a:spLocks noGrp="1"/>
          </p:cNvSpPr>
          <p:nvPr>
            <p:ph type="body" sz="quarter" idx="117" hasCustomPrompt="1"/>
          </p:nvPr>
        </p:nvSpPr>
        <p:spPr>
          <a:xfrm>
            <a:off x="7833592" y="7982518"/>
            <a:ext cx="1076840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xmlns="" id="{7505A25B-E782-48F0-AF5E-A12817502121}"/>
              </a:ext>
            </a:extLst>
          </p:cNvPr>
          <p:cNvSpPr txBox="1">
            <a:spLocks noGrp="1"/>
          </p:cNvSpPr>
          <p:nvPr>
            <p:ph type="body" sz="quarter" idx="118" hasCustomPrompt="1"/>
          </p:nvPr>
        </p:nvSpPr>
        <p:spPr>
          <a:xfrm>
            <a:off x="7833591" y="7412190"/>
            <a:ext cx="1076840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Double Click to edit text">
            <a:extLst>
              <a:ext uri="{FF2B5EF4-FFF2-40B4-BE49-F238E27FC236}">
                <a16:creationId xmlns:a16="http://schemas.microsoft.com/office/drawing/2014/main" xmlns="" id="{7E235133-D861-4C26-8961-204715AE54A8}"/>
              </a:ext>
            </a:extLst>
          </p:cNvPr>
          <p:cNvSpPr txBox="1">
            <a:spLocks noGrp="1"/>
          </p:cNvSpPr>
          <p:nvPr>
            <p:ph type="body" sz="quarter" idx="119" hasCustomPrompt="1"/>
          </p:nvPr>
        </p:nvSpPr>
        <p:spPr>
          <a:xfrm>
            <a:off x="7833592" y="10545051"/>
            <a:ext cx="1076840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xmlns="" id="{FECE7235-3326-4750-9BEC-8C16E916B394}"/>
              </a:ext>
            </a:extLst>
          </p:cNvPr>
          <p:cNvSpPr txBox="1">
            <a:spLocks noGrp="1"/>
          </p:cNvSpPr>
          <p:nvPr>
            <p:ph type="body" sz="quarter" idx="120" hasCustomPrompt="1"/>
          </p:nvPr>
        </p:nvSpPr>
        <p:spPr>
          <a:xfrm>
            <a:off x="7833591" y="9974723"/>
            <a:ext cx="1076840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234017277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"/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6934746" y="4667654"/>
            <a:ext cx="410369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3000">
                <a:solidFill>
                  <a:schemeClr val="accent1"/>
                </a:solidFill>
                <a:latin typeface="linea-arrows-10"/>
                <a:ea typeface="linea-arrows-10"/>
                <a:cs typeface="linea-arrows-10"/>
                <a:sym typeface="linea-arrows-10"/>
              </a:defRPr>
            </a:lvl1pPr>
          </a:lstStyle>
          <a:p>
            <a:pPr lvl="0" defTabSz="914400" fontAlgn="auto" hangingPunct="0"/>
            <a:r>
              <a:rPr lang="en-US" sz="32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819" name="Rounded Rectangle" hidden="1"/>
          <p:cNvSpPr>
            <a:spLocks noGrp="1"/>
          </p:cNvSpPr>
          <p:nvPr>
            <p:ph type="body" sz="quarter" idx="26"/>
          </p:nvPr>
        </p:nvSpPr>
        <p:spPr>
          <a:xfrm>
            <a:off x="6397426" y="4155223"/>
            <a:ext cx="11589148" cy="1517304"/>
          </a:xfrm>
          <a:prstGeom prst="roundRect">
            <a:avLst>
              <a:gd name="adj" fmla="val 8370"/>
            </a:avLst>
          </a:prstGeom>
          <a:ln w="50800">
            <a:solidFill>
              <a:srgbClr val="6CC9D5"/>
            </a:solidFill>
          </a:ln>
        </p:spPr>
        <p:txBody>
          <a:bodyPr lIns="0" tIns="0" rIns="0" bIns="0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1820" name="/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6926412" y="2723529"/>
            <a:ext cx="410369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3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32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821" name="b"/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6926412" y="6611779"/>
            <a:ext cx="410369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3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32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822" name="."/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6926412" y="8555905"/>
            <a:ext cx="410369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3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32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823" name="("/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6926412" y="10500030"/>
            <a:ext cx="410369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3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32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4" name="Double Click to edit text">
            <a:extLst>
              <a:ext uri="{FF2B5EF4-FFF2-40B4-BE49-F238E27FC236}">
                <a16:creationId xmlns:a16="http://schemas.microsoft.com/office/drawing/2014/main" xmlns="" id="{D9751527-3476-434B-A289-F7B1009B8EB0}"/>
              </a:ext>
            </a:extLst>
          </p:cNvPr>
          <p:cNvSpPr txBox="1">
            <a:spLocks noGrp="1"/>
          </p:cNvSpPr>
          <p:nvPr>
            <p:ph type="body" sz="quarter" idx="113" hasCustomPrompt="1"/>
          </p:nvPr>
        </p:nvSpPr>
        <p:spPr>
          <a:xfrm>
            <a:off x="8067031" y="3060652"/>
            <a:ext cx="10534964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xmlns="" id="{E9743ECA-7D40-49C3-AB88-61BBD1AEAE7B}"/>
              </a:ext>
            </a:extLst>
          </p:cNvPr>
          <p:cNvSpPr txBox="1">
            <a:spLocks noGrp="1"/>
          </p:cNvSpPr>
          <p:nvPr>
            <p:ph type="body" sz="quarter" idx="114" hasCustomPrompt="1"/>
          </p:nvPr>
        </p:nvSpPr>
        <p:spPr>
          <a:xfrm>
            <a:off x="8067030" y="2490324"/>
            <a:ext cx="1053496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Double Click to edit text">
            <a:extLst>
              <a:ext uri="{FF2B5EF4-FFF2-40B4-BE49-F238E27FC236}">
                <a16:creationId xmlns:a16="http://schemas.microsoft.com/office/drawing/2014/main" xmlns="" id="{E5271FEE-EFC1-4300-BB58-9ADCA079CCE4}"/>
              </a:ext>
            </a:extLst>
          </p:cNvPr>
          <p:cNvSpPr txBox="1">
            <a:spLocks noGrp="1"/>
          </p:cNvSpPr>
          <p:nvPr>
            <p:ph type="body" sz="quarter" idx="115" hasCustomPrompt="1"/>
          </p:nvPr>
        </p:nvSpPr>
        <p:spPr>
          <a:xfrm>
            <a:off x="8067031" y="4994805"/>
            <a:ext cx="10534964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xmlns="" id="{3A4FBF02-C096-4478-B0F9-AB8A93E72EE8}"/>
              </a:ext>
            </a:extLst>
          </p:cNvPr>
          <p:cNvSpPr txBox="1">
            <a:spLocks noGrp="1"/>
          </p:cNvSpPr>
          <p:nvPr>
            <p:ph type="body" sz="quarter" idx="116" hasCustomPrompt="1"/>
          </p:nvPr>
        </p:nvSpPr>
        <p:spPr>
          <a:xfrm>
            <a:off x="8067030" y="4424477"/>
            <a:ext cx="1053496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Double Click to edit text">
            <a:extLst>
              <a:ext uri="{FF2B5EF4-FFF2-40B4-BE49-F238E27FC236}">
                <a16:creationId xmlns:a16="http://schemas.microsoft.com/office/drawing/2014/main" xmlns="" id="{CF4ABD5C-E346-4309-8326-8BBF2FB2D846}"/>
              </a:ext>
            </a:extLst>
          </p:cNvPr>
          <p:cNvSpPr txBox="1">
            <a:spLocks noGrp="1"/>
          </p:cNvSpPr>
          <p:nvPr>
            <p:ph type="body" sz="quarter" idx="117" hasCustomPrompt="1"/>
          </p:nvPr>
        </p:nvSpPr>
        <p:spPr>
          <a:xfrm>
            <a:off x="8067031" y="6928958"/>
            <a:ext cx="10534964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xmlns="" id="{AD404B23-FA18-44F1-A713-18F5181F2F0A}"/>
              </a:ext>
            </a:extLst>
          </p:cNvPr>
          <p:cNvSpPr txBox="1">
            <a:spLocks noGrp="1"/>
          </p:cNvSpPr>
          <p:nvPr>
            <p:ph type="body" sz="quarter" idx="118" hasCustomPrompt="1"/>
          </p:nvPr>
        </p:nvSpPr>
        <p:spPr>
          <a:xfrm>
            <a:off x="8067030" y="6358630"/>
            <a:ext cx="1053496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Double Click to edit text">
            <a:extLst>
              <a:ext uri="{FF2B5EF4-FFF2-40B4-BE49-F238E27FC236}">
                <a16:creationId xmlns:a16="http://schemas.microsoft.com/office/drawing/2014/main" xmlns="" id="{04D4C77A-5A80-4300-A9A3-C6003FC30AB1}"/>
              </a:ext>
            </a:extLst>
          </p:cNvPr>
          <p:cNvSpPr txBox="1">
            <a:spLocks noGrp="1"/>
          </p:cNvSpPr>
          <p:nvPr>
            <p:ph type="body" sz="quarter" idx="119" hasCustomPrompt="1"/>
          </p:nvPr>
        </p:nvSpPr>
        <p:spPr>
          <a:xfrm>
            <a:off x="8067031" y="8863111"/>
            <a:ext cx="10534964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7" name="Title">
            <a:extLst>
              <a:ext uri="{FF2B5EF4-FFF2-40B4-BE49-F238E27FC236}">
                <a16:creationId xmlns:a16="http://schemas.microsoft.com/office/drawing/2014/main" xmlns="" id="{E4343CE3-72F5-4F27-A5A2-A3547BC29D48}"/>
              </a:ext>
            </a:extLst>
          </p:cNvPr>
          <p:cNvSpPr txBox="1">
            <a:spLocks noGrp="1"/>
          </p:cNvSpPr>
          <p:nvPr>
            <p:ph type="body" sz="quarter" idx="120" hasCustomPrompt="1"/>
          </p:nvPr>
        </p:nvSpPr>
        <p:spPr>
          <a:xfrm>
            <a:off x="8067030" y="8292783"/>
            <a:ext cx="1053496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Double Click to edit text">
            <a:extLst>
              <a:ext uri="{FF2B5EF4-FFF2-40B4-BE49-F238E27FC236}">
                <a16:creationId xmlns:a16="http://schemas.microsoft.com/office/drawing/2014/main" xmlns="" id="{1F788E07-768C-48F5-8ABC-9E5A77769F7D}"/>
              </a:ext>
            </a:extLst>
          </p:cNvPr>
          <p:cNvSpPr txBox="1">
            <a:spLocks noGrp="1"/>
          </p:cNvSpPr>
          <p:nvPr>
            <p:ph type="body" sz="quarter" idx="121" hasCustomPrompt="1"/>
          </p:nvPr>
        </p:nvSpPr>
        <p:spPr>
          <a:xfrm>
            <a:off x="8067031" y="10797264"/>
            <a:ext cx="10534964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xmlns="" id="{15A16024-0CAB-4BBF-8F30-6AEE8A520774}"/>
              </a:ext>
            </a:extLst>
          </p:cNvPr>
          <p:cNvSpPr txBox="1">
            <a:spLocks noGrp="1"/>
          </p:cNvSpPr>
          <p:nvPr>
            <p:ph type="body" sz="quarter" idx="122" hasCustomPrompt="1"/>
          </p:nvPr>
        </p:nvSpPr>
        <p:spPr>
          <a:xfrm>
            <a:off x="8067030" y="10226936"/>
            <a:ext cx="1053496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55631724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7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9225083" y="3800112"/>
            <a:ext cx="1025922" cy="123110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8000">
                <a:solidFill>
                  <a:schemeClr val="accent1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836" name="r"/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15906792" y="3800112"/>
            <a:ext cx="1025922" cy="123110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838" name="z"/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9225084" y="8684783"/>
            <a:ext cx="1025922" cy="123110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840" name="/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5906792" y="8684783"/>
            <a:ext cx="1025922" cy="123110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xmlns="" id="{9C56D1A8-58BF-467C-BBC1-EBA684E2FB82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53" y="6022886"/>
            <a:ext cx="508001" cy="63501"/>
          </a:xfrm>
          <a:prstGeom prst="rect">
            <a:avLst/>
          </a:prstGeom>
          <a:solidFill>
            <a:srgbClr val="6CC9D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xmlns="" id="{ED7BB55C-0DD4-43AA-A721-EA718721237D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54" y="6486436"/>
            <a:ext cx="5977686" cy="2752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xmlns="" id="{98A5C3C3-ECAF-403E-A4FF-EAC79990B17A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52" y="5239700"/>
            <a:ext cx="497685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Double Click to edit text">
            <a:extLst>
              <a:ext uri="{FF2B5EF4-FFF2-40B4-BE49-F238E27FC236}">
                <a16:creationId xmlns:a16="http://schemas.microsoft.com/office/drawing/2014/main" xmlns="" id="{8EEF013E-B641-4901-BC9E-686FE74FCE42}"/>
              </a:ext>
            </a:extLst>
          </p:cNvPr>
          <p:cNvSpPr txBox="1">
            <a:spLocks noGrp="1"/>
          </p:cNvSpPr>
          <p:nvPr>
            <p:ph type="body" sz="quarter" idx="124" hasCustomPrompt="1"/>
          </p:nvPr>
        </p:nvSpPr>
        <p:spPr>
          <a:xfrm>
            <a:off x="17802753" y="4893944"/>
            <a:ext cx="4409547" cy="10012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xmlns="" id="{96909E01-A906-48D5-98DA-23A77B9C8125}"/>
              </a:ext>
            </a:extLst>
          </p:cNvPr>
          <p:cNvSpPr txBox="1">
            <a:spLocks noGrp="1"/>
          </p:cNvSpPr>
          <p:nvPr>
            <p:ph type="body" sz="quarter" idx="125" hasCustomPrompt="1"/>
          </p:nvPr>
        </p:nvSpPr>
        <p:spPr>
          <a:xfrm>
            <a:off x="17802753" y="2936113"/>
            <a:ext cx="4409547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itle">
            <a:extLst>
              <a:ext uri="{FF2B5EF4-FFF2-40B4-BE49-F238E27FC236}">
                <a16:creationId xmlns:a16="http://schemas.microsoft.com/office/drawing/2014/main" xmlns="" id="{42AF17B9-702D-4D77-9B68-C136C56C64E5}"/>
              </a:ext>
            </a:extLst>
          </p:cNvPr>
          <p:cNvSpPr txBox="1">
            <a:spLocks noGrp="1"/>
          </p:cNvSpPr>
          <p:nvPr>
            <p:ph type="body" sz="quarter" idx="134" hasCustomPrompt="1"/>
          </p:nvPr>
        </p:nvSpPr>
        <p:spPr>
          <a:xfrm>
            <a:off x="17802753" y="3794390"/>
            <a:ext cx="2240338" cy="10012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0,000</a:t>
            </a:r>
          </a:p>
        </p:txBody>
      </p:sp>
      <p:sp>
        <p:nvSpPr>
          <p:cNvPr id="28" name="Double Click to edit text">
            <a:extLst>
              <a:ext uri="{FF2B5EF4-FFF2-40B4-BE49-F238E27FC236}">
                <a16:creationId xmlns:a16="http://schemas.microsoft.com/office/drawing/2014/main" xmlns="" id="{10EF4709-8A66-49E6-B908-4F410C74CDF0}"/>
              </a:ext>
            </a:extLst>
          </p:cNvPr>
          <p:cNvSpPr txBox="1">
            <a:spLocks noGrp="1"/>
          </p:cNvSpPr>
          <p:nvPr>
            <p:ph type="body" sz="quarter" idx="135" hasCustomPrompt="1"/>
          </p:nvPr>
        </p:nvSpPr>
        <p:spPr>
          <a:xfrm>
            <a:off x="17802753" y="9778617"/>
            <a:ext cx="4409547" cy="10012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xmlns="" id="{C341A6E0-6036-41AA-BC41-8D86163BAA97}"/>
              </a:ext>
            </a:extLst>
          </p:cNvPr>
          <p:cNvSpPr txBox="1">
            <a:spLocks noGrp="1"/>
          </p:cNvSpPr>
          <p:nvPr>
            <p:ph type="body" sz="quarter" idx="136" hasCustomPrompt="1"/>
          </p:nvPr>
        </p:nvSpPr>
        <p:spPr>
          <a:xfrm>
            <a:off x="17802753" y="7820786"/>
            <a:ext cx="4409547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xmlns="" id="{EA05452E-251F-4636-BD57-C24F2CEEC9BA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17802753" y="8679063"/>
            <a:ext cx="2240338" cy="10012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0,000</a:t>
            </a:r>
          </a:p>
        </p:txBody>
      </p:sp>
      <p:sp>
        <p:nvSpPr>
          <p:cNvPr id="31" name="Double Click to edit text">
            <a:extLst>
              <a:ext uri="{FF2B5EF4-FFF2-40B4-BE49-F238E27FC236}">
                <a16:creationId xmlns:a16="http://schemas.microsoft.com/office/drawing/2014/main" xmlns="" id="{DC3BDA03-D281-4BEA-8FA5-D20D923BD2D7}"/>
              </a:ext>
            </a:extLst>
          </p:cNvPr>
          <p:cNvSpPr txBox="1">
            <a:spLocks noGrp="1"/>
          </p:cNvSpPr>
          <p:nvPr>
            <p:ph type="body" sz="quarter" idx="138" hasCustomPrompt="1"/>
          </p:nvPr>
        </p:nvSpPr>
        <p:spPr>
          <a:xfrm>
            <a:off x="11121045" y="9778617"/>
            <a:ext cx="4409547" cy="10012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xmlns="" id="{F1675DEA-C7DF-4AE2-B691-4588E7E2D561}"/>
              </a:ext>
            </a:extLst>
          </p:cNvPr>
          <p:cNvSpPr txBox="1">
            <a:spLocks noGrp="1"/>
          </p:cNvSpPr>
          <p:nvPr>
            <p:ph type="body" sz="quarter" idx="139" hasCustomPrompt="1"/>
          </p:nvPr>
        </p:nvSpPr>
        <p:spPr>
          <a:xfrm>
            <a:off x="11121045" y="7820786"/>
            <a:ext cx="4409547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xmlns="" id="{10EF9EE3-9532-41F0-BEB2-8C0BBAC09144}"/>
              </a:ext>
            </a:extLst>
          </p:cNvPr>
          <p:cNvSpPr txBox="1">
            <a:spLocks noGrp="1"/>
          </p:cNvSpPr>
          <p:nvPr>
            <p:ph type="body" sz="quarter" idx="140" hasCustomPrompt="1"/>
          </p:nvPr>
        </p:nvSpPr>
        <p:spPr>
          <a:xfrm>
            <a:off x="11121045" y="8679063"/>
            <a:ext cx="2240338" cy="10012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0,000</a:t>
            </a:r>
          </a:p>
        </p:txBody>
      </p:sp>
      <p:sp>
        <p:nvSpPr>
          <p:cNvPr id="34" name="Double Click to edit text">
            <a:extLst>
              <a:ext uri="{FF2B5EF4-FFF2-40B4-BE49-F238E27FC236}">
                <a16:creationId xmlns:a16="http://schemas.microsoft.com/office/drawing/2014/main" xmlns="" id="{5AAF4B8E-7A64-4969-96E4-0D270A75988A}"/>
              </a:ext>
            </a:extLst>
          </p:cNvPr>
          <p:cNvSpPr txBox="1">
            <a:spLocks noGrp="1"/>
          </p:cNvSpPr>
          <p:nvPr>
            <p:ph type="body" sz="quarter" idx="141" hasCustomPrompt="1"/>
          </p:nvPr>
        </p:nvSpPr>
        <p:spPr>
          <a:xfrm>
            <a:off x="11121044" y="4893943"/>
            <a:ext cx="4409547" cy="10012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xmlns="" id="{8CEC4E6D-EDD5-452D-A683-6981AA06E872}"/>
              </a:ext>
            </a:extLst>
          </p:cNvPr>
          <p:cNvSpPr txBox="1">
            <a:spLocks noGrp="1"/>
          </p:cNvSpPr>
          <p:nvPr>
            <p:ph type="body" sz="quarter" idx="142" hasCustomPrompt="1"/>
          </p:nvPr>
        </p:nvSpPr>
        <p:spPr>
          <a:xfrm>
            <a:off x="11121044" y="2936112"/>
            <a:ext cx="4409547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xmlns="" id="{5BED1C64-3749-4D29-BF3F-E443BB25D66C}"/>
              </a:ext>
            </a:extLst>
          </p:cNvPr>
          <p:cNvSpPr txBox="1">
            <a:spLocks noGrp="1"/>
          </p:cNvSpPr>
          <p:nvPr>
            <p:ph type="body" sz="quarter" idx="143" hasCustomPrompt="1"/>
          </p:nvPr>
        </p:nvSpPr>
        <p:spPr>
          <a:xfrm>
            <a:off x="11121044" y="3794389"/>
            <a:ext cx="2240338" cy="10012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0,000</a:t>
            </a:r>
          </a:p>
        </p:txBody>
      </p:sp>
    </p:spTree>
    <p:extLst>
      <p:ext uri="{BB962C8B-B14F-4D97-AF65-F5344CB8AC3E}">
        <p14:creationId xmlns:p14="http://schemas.microsoft.com/office/powerpoint/2010/main" val="3366040817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Rounded Rectangle"/>
          <p:cNvSpPr>
            <a:spLocks noGrp="1"/>
          </p:cNvSpPr>
          <p:nvPr>
            <p:ph type="body" sz="quarter" idx="15"/>
          </p:nvPr>
        </p:nvSpPr>
        <p:spPr>
          <a:xfrm>
            <a:off x="3340100" y="5504722"/>
            <a:ext cx="4191000" cy="3810001"/>
          </a:xfrm>
          <a:prstGeom prst="roundRect">
            <a:avLst>
              <a:gd name="adj" fmla="val 2667"/>
            </a:avLst>
          </a:prstGeom>
          <a:solidFill>
            <a:srgbClr val="DEDFE4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856" name="Rounded Rectangle"/>
          <p:cNvSpPr>
            <a:spLocks noGrp="1"/>
          </p:cNvSpPr>
          <p:nvPr>
            <p:ph type="body" sz="quarter" idx="18"/>
          </p:nvPr>
        </p:nvSpPr>
        <p:spPr>
          <a:xfrm>
            <a:off x="7844366" y="5504722"/>
            <a:ext cx="4191001" cy="3810001"/>
          </a:xfrm>
          <a:prstGeom prst="roundRect">
            <a:avLst>
              <a:gd name="adj" fmla="val 2667"/>
            </a:avLst>
          </a:prstGeom>
          <a:solidFill>
            <a:srgbClr val="DEDFE4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1859" name="Rounded Rectangle"/>
          <p:cNvSpPr>
            <a:spLocks noGrp="1"/>
          </p:cNvSpPr>
          <p:nvPr>
            <p:ph type="body" sz="quarter" idx="21"/>
          </p:nvPr>
        </p:nvSpPr>
        <p:spPr>
          <a:xfrm>
            <a:off x="12348633" y="5504722"/>
            <a:ext cx="4191001" cy="3810001"/>
          </a:xfrm>
          <a:prstGeom prst="roundRect">
            <a:avLst>
              <a:gd name="adj" fmla="val 2667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862" name="Rounded Rectangle"/>
          <p:cNvSpPr>
            <a:spLocks noGrp="1"/>
          </p:cNvSpPr>
          <p:nvPr>
            <p:ph type="body" sz="quarter" idx="24"/>
          </p:nvPr>
        </p:nvSpPr>
        <p:spPr>
          <a:xfrm>
            <a:off x="16852900" y="5504722"/>
            <a:ext cx="4191000" cy="3810001"/>
          </a:xfrm>
          <a:prstGeom prst="roundRect">
            <a:avLst>
              <a:gd name="adj" fmla="val 2667"/>
            </a:avLst>
          </a:prstGeom>
          <a:solidFill>
            <a:srgbClr val="DEDFE4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xmlns="" id="{965D9A97-CA87-4543-807A-B89688247981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2302594"/>
            <a:ext cx="10012427" cy="179080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xmlns="" id="{41647676-F73D-4DB2-AEA0-790A6A329D00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9703575" y="1066681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Rectangle">
            <a:extLst>
              <a:ext uri="{FF2B5EF4-FFF2-40B4-BE49-F238E27FC236}">
                <a16:creationId xmlns:a16="http://schemas.microsoft.com/office/drawing/2014/main" xmlns="" id="{41AD1A62-06FF-4C12-BFCB-DAC6CF372BB5}"/>
              </a:ext>
            </a:extLst>
          </p:cNvPr>
          <p:cNvSpPr>
            <a:spLocks noGrp="1"/>
          </p:cNvSpPr>
          <p:nvPr>
            <p:ph type="body" sz="quarter" idx="105"/>
          </p:nvPr>
        </p:nvSpPr>
        <p:spPr>
          <a:xfrm>
            <a:off x="11942241" y="1851950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5" name="Double Click to edit text">
            <a:extLst>
              <a:ext uri="{FF2B5EF4-FFF2-40B4-BE49-F238E27FC236}">
                <a16:creationId xmlns:a16="http://schemas.microsoft.com/office/drawing/2014/main" xmlns="" id="{9FC2756C-8E9A-4E8C-944E-B5B6415D5202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0604706"/>
            <a:ext cx="9891254" cy="142997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6" name="Double Click to edit text">
            <a:extLst>
              <a:ext uri="{FF2B5EF4-FFF2-40B4-BE49-F238E27FC236}">
                <a16:creationId xmlns:a16="http://schemas.microsoft.com/office/drawing/2014/main" xmlns="" id="{3FBC5A1B-9689-4632-A67C-B4A98F142D17}"/>
              </a:ext>
            </a:extLst>
          </p:cNvPr>
          <p:cNvSpPr txBox="1">
            <a:spLocks noGrp="1"/>
          </p:cNvSpPr>
          <p:nvPr>
            <p:ph type="body" sz="quarter" idx="138" hasCustomPrompt="1"/>
          </p:nvPr>
        </p:nvSpPr>
        <p:spPr>
          <a:xfrm>
            <a:off x="4102881" y="7955708"/>
            <a:ext cx="2665438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7" name="Title">
            <a:extLst>
              <a:ext uri="{FF2B5EF4-FFF2-40B4-BE49-F238E27FC236}">
                <a16:creationId xmlns:a16="http://schemas.microsoft.com/office/drawing/2014/main" xmlns="" id="{6E6493DB-51B0-4FFB-9FE6-22B45D5E8A96}"/>
              </a:ext>
            </a:extLst>
          </p:cNvPr>
          <p:cNvSpPr txBox="1">
            <a:spLocks noGrp="1"/>
          </p:cNvSpPr>
          <p:nvPr>
            <p:ph type="body" sz="quarter" idx="139" hasCustomPrompt="1"/>
          </p:nvPr>
        </p:nvSpPr>
        <p:spPr>
          <a:xfrm>
            <a:off x="4102880" y="7385380"/>
            <a:ext cx="266543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8" name="Title">
            <a:extLst>
              <a:ext uri="{FF2B5EF4-FFF2-40B4-BE49-F238E27FC236}">
                <a16:creationId xmlns:a16="http://schemas.microsoft.com/office/drawing/2014/main" xmlns="" id="{BEC30A6B-A84A-4D05-BF04-F7B1396785C4}"/>
              </a:ext>
            </a:extLst>
          </p:cNvPr>
          <p:cNvSpPr txBox="1">
            <a:spLocks noGrp="1"/>
          </p:cNvSpPr>
          <p:nvPr>
            <p:ph type="body" sz="quarter" idx="140" hasCustomPrompt="1"/>
          </p:nvPr>
        </p:nvSpPr>
        <p:spPr>
          <a:xfrm>
            <a:off x="4323120" y="5601424"/>
            <a:ext cx="2199417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9" name="Double Click to edit text">
            <a:extLst>
              <a:ext uri="{FF2B5EF4-FFF2-40B4-BE49-F238E27FC236}">
                <a16:creationId xmlns:a16="http://schemas.microsoft.com/office/drawing/2014/main" xmlns="" id="{3F74A3E6-484B-4290-94B2-956C335A7553}"/>
              </a:ext>
            </a:extLst>
          </p:cNvPr>
          <p:cNvSpPr txBox="1">
            <a:spLocks noGrp="1"/>
          </p:cNvSpPr>
          <p:nvPr>
            <p:ph type="body" sz="quarter" idx="141" hasCustomPrompt="1"/>
          </p:nvPr>
        </p:nvSpPr>
        <p:spPr>
          <a:xfrm>
            <a:off x="8611771" y="7952276"/>
            <a:ext cx="2665438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xmlns="" id="{F578123F-27A9-41FA-BED0-2F1849BF7A02}"/>
              </a:ext>
            </a:extLst>
          </p:cNvPr>
          <p:cNvSpPr txBox="1">
            <a:spLocks noGrp="1"/>
          </p:cNvSpPr>
          <p:nvPr>
            <p:ph type="body" sz="quarter" idx="142" hasCustomPrompt="1"/>
          </p:nvPr>
        </p:nvSpPr>
        <p:spPr>
          <a:xfrm>
            <a:off x="8611770" y="7381948"/>
            <a:ext cx="266543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Title">
            <a:extLst>
              <a:ext uri="{FF2B5EF4-FFF2-40B4-BE49-F238E27FC236}">
                <a16:creationId xmlns:a16="http://schemas.microsoft.com/office/drawing/2014/main" xmlns="" id="{8112C54F-3BED-44AF-9EF2-F886177E5B33}"/>
              </a:ext>
            </a:extLst>
          </p:cNvPr>
          <p:cNvSpPr txBox="1">
            <a:spLocks noGrp="1"/>
          </p:cNvSpPr>
          <p:nvPr>
            <p:ph type="body" sz="quarter" idx="143" hasCustomPrompt="1"/>
          </p:nvPr>
        </p:nvSpPr>
        <p:spPr>
          <a:xfrm>
            <a:off x="8832010" y="5597992"/>
            <a:ext cx="2199417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5" name="Double Click to edit text">
            <a:extLst>
              <a:ext uri="{FF2B5EF4-FFF2-40B4-BE49-F238E27FC236}">
                <a16:creationId xmlns:a16="http://schemas.microsoft.com/office/drawing/2014/main" xmlns="" id="{5A4450E9-C7F6-42FA-A18B-D08C93BA1C05}"/>
              </a:ext>
            </a:extLst>
          </p:cNvPr>
          <p:cNvSpPr txBox="1">
            <a:spLocks noGrp="1"/>
          </p:cNvSpPr>
          <p:nvPr>
            <p:ph type="body" sz="quarter" idx="144" hasCustomPrompt="1"/>
          </p:nvPr>
        </p:nvSpPr>
        <p:spPr>
          <a:xfrm>
            <a:off x="13123135" y="7974378"/>
            <a:ext cx="2665438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6" name="Title">
            <a:extLst>
              <a:ext uri="{FF2B5EF4-FFF2-40B4-BE49-F238E27FC236}">
                <a16:creationId xmlns:a16="http://schemas.microsoft.com/office/drawing/2014/main" xmlns="" id="{C430E30A-0FBF-4A57-B2B5-9966D252CE08}"/>
              </a:ext>
            </a:extLst>
          </p:cNvPr>
          <p:cNvSpPr txBox="1">
            <a:spLocks noGrp="1"/>
          </p:cNvSpPr>
          <p:nvPr>
            <p:ph type="body" sz="quarter" idx="145" hasCustomPrompt="1"/>
          </p:nvPr>
        </p:nvSpPr>
        <p:spPr>
          <a:xfrm>
            <a:off x="13123134" y="7404050"/>
            <a:ext cx="266543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7" name="Title">
            <a:extLst>
              <a:ext uri="{FF2B5EF4-FFF2-40B4-BE49-F238E27FC236}">
                <a16:creationId xmlns:a16="http://schemas.microsoft.com/office/drawing/2014/main" xmlns="" id="{DE7A1F27-F0EC-4DD8-B1F9-FB930FCE2BD0}"/>
              </a:ext>
            </a:extLst>
          </p:cNvPr>
          <p:cNvSpPr txBox="1">
            <a:spLocks noGrp="1"/>
          </p:cNvSpPr>
          <p:nvPr>
            <p:ph type="body" sz="quarter" idx="146" hasCustomPrompt="1"/>
          </p:nvPr>
        </p:nvSpPr>
        <p:spPr>
          <a:xfrm>
            <a:off x="13343374" y="5620094"/>
            <a:ext cx="2199417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1" name="Double Click to edit text">
            <a:extLst>
              <a:ext uri="{FF2B5EF4-FFF2-40B4-BE49-F238E27FC236}">
                <a16:creationId xmlns:a16="http://schemas.microsoft.com/office/drawing/2014/main" xmlns="" id="{27D1C1B7-B99E-4532-8245-E7E321F861E1}"/>
              </a:ext>
            </a:extLst>
          </p:cNvPr>
          <p:cNvSpPr txBox="1">
            <a:spLocks noGrp="1"/>
          </p:cNvSpPr>
          <p:nvPr>
            <p:ph type="body" sz="quarter" idx="147" hasCustomPrompt="1"/>
          </p:nvPr>
        </p:nvSpPr>
        <p:spPr>
          <a:xfrm>
            <a:off x="17616072" y="7957109"/>
            <a:ext cx="2665438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2" name="Title">
            <a:extLst>
              <a:ext uri="{FF2B5EF4-FFF2-40B4-BE49-F238E27FC236}">
                <a16:creationId xmlns:a16="http://schemas.microsoft.com/office/drawing/2014/main" xmlns="" id="{05FBF0AF-20F8-49CA-932C-B42FE539525A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17616071" y="7386781"/>
            <a:ext cx="266543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3" name="Title">
            <a:extLst>
              <a:ext uri="{FF2B5EF4-FFF2-40B4-BE49-F238E27FC236}">
                <a16:creationId xmlns:a16="http://schemas.microsoft.com/office/drawing/2014/main" xmlns="" id="{62D29EBF-D2D5-461F-B91A-C24E9DA2D55E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7836311" y="5602825"/>
            <a:ext cx="2199417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639948299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">
            <a:extLst>
              <a:ext uri="{FF2B5EF4-FFF2-40B4-BE49-F238E27FC236}">
                <a16:creationId xmlns:a16="http://schemas.microsoft.com/office/drawing/2014/main" xmlns="" id="{C7181C51-513D-4206-932B-40AC3743A187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2086573"/>
            <a:ext cx="10012427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6" name="Double Click to edit text">
            <a:extLst>
              <a:ext uri="{FF2B5EF4-FFF2-40B4-BE49-F238E27FC236}">
                <a16:creationId xmlns:a16="http://schemas.microsoft.com/office/drawing/2014/main" xmlns="" id="{4813E6EE-D4FE-446F-ACB6-F26C463C8112}"/>
              </a:ext>
            </a:extLst>
          </p:cNvPr>
          <p:cNvSpPr txBox="1">
            <a:spLocks noGrp="1"/>
          </p:cNvSpPr>
          <p:nvPr>
            <p:ph type="body" sz="quarter" idx="141" hasCustomPrompt="1"/>
          </p:nvPr>
        </p:nvSpPr>
        <p:spPr>
          <a:xfrm>
            <a:off x="16305948" y="6954156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7" name="Title">
            <a:extLst>
              <a:ext uri="{FF2B5EF4-FFF2-40B4-BE49-F238E27FC236}">
                <a16:creationId xmlns:a16="http://schemas.microsoft.com/office/drawing/2014/main" xmlns="" id="{933EDC14-8140-493A-A901-F57034DFA9FA}"/>
              </a:ext>
            </a:extLst>
          </p:cNvPr>
          <p:cNvSpPr txBox="1">
            <a:spLocks noGrp="1"/>
          </p:cNvSpPr>
          <p:nvPr>
            <p:ph type="body" sz="quarter" idx="142" hasCustomPrompt="1"/>
          </p:nvPr>
        </p:nvSpPr>
        <p:spPr>
          <a:xfrm>
            <a:off x="16305947" y="6383828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8" name="Double Click to edit text">
            <a:extLst>
              <a:ext uri="{FF2B5EF4-FFF2-40B4-BE49-F238E27FC236}">
                <a16:creationId xmlns:a16="http://schemas.microsoft.com/office/drawing/2014/main" xmlns="" id="{CE668352-38D1-4725-8C52-1DDB3AC5CEC8}"/>
              </a:ext>
            </a:extLst>
          </p:cNvPr>
          <p:cNvSpPr txBox="1">
            <a:spLocks noGrp="1"/>
          </p:cNvSpPr>
          <p:nvPr>
            <p:ph type="body" sz="quarter" idx="143" hasCustomPrompt="1"/>
          </p:nvPr>
        </p:nvSpPr>
        <p:spPr>
          <a:xfrm>
            <a:off x="7477200" y="3802743"/>
            <a:ext cx="9429598" cy="9921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9" name="Double Click to edit text">
            <a:extLst>
              <a:ext uri="{FF2B5EF4-FFF2-40B4-BE49-F238E27FC236}">
                <a16:creationId xmlns:a16="http://schemas.microsoft.com/office/drawing/2014/main" xmlns="" id="{C76A3A1D-236D-4990-9BFC-2EBD6D75455A}"/>
              </a:ext>
            </a:extLst>
          </p:cNvPr>
          <p:cNvSpPr txBox="1">
            <a:spLocks noGrp="1"/>
          </p:cNvSpPr>
          <p:nvPr>
            <p:ph type="body" sz="quarter" idx="144" hasCustomPrompt="1"/>
          </p:nvPr>
        </p:nvSpPr>
        <p:spPr>
          <a:xfrm>
            <a:off x="16305947" y="9529944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0" name="Title">
            <a:extLst>
              <a:ext uri="{FF2B5EF4-FFF2-40B4-BE49-F238E27FC236}">
                <a16:creationId xmlns:a16="http://schemas.microsoft.com/office/drawing/2014/main" xmlns="" id="{5D4CF88C-56AE-4811-A514-1E1822972C66}"/>
              </a:ext>
            </a:extLst>
          </p:cNvPr>
          <p:cNvSpPr txBox="1">
            <a:spLocks noGrp="1"/>
          </p:cNvSpPr>
          <p:nvPr>
            <p:ph type="body" sz="quarter" idx="145" hasCustomPrompt="1"/>
          </p:nvPr>
        </p:nvSpPr>
        <p:spPr>
          <a:xfrm>
            <a:off x="16305946" y="8959616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545260077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Double Click to edit text">
            <a:extLst>
              <a:ext uri="{FF2B5EF4-FFF2-40B4-BE49-F238E27FC236}">
                <a16:creationId xmlns:a16="http://schemas.microsoft.com/office/drawing/2014/main" xmlns="" id="{F5F860A3-DDBC-499B-B862-B457EB0A21B8}"/>
              </a:ext>
            </a:extLst>
          </p:cNvPr>
          <p:cNvSpPr txBox="1">
            <a:spLocks noGrp="1"/>
          </p:cNvSpPr>
          <p:nvPr>
            <p:ph type="body" sz="quarter" idx="141" hasCustomPrompt="1"/>
          </p:nvPr>
        </p:nvSpPr>
        <p:spPr>
          <a:xfrm>
            <a:off x="16240382" y="3350635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6" name="Title">
            <a:extLst>
              <a:ext uri="{FF2B5EF4-FFF2-40B4-BE49-F238E27FC236}">
                <a16:creationId xmlns:a16="http://schemas.microsoft.com/office/drawing/2014/main" xmlns="" id="{FF5B5E18-9C12-47A9-AAC3-E1BE8360C213}"/>
              </a:ext>
            </a:extLst>
          </p:cNvPr>
          <p:cNvSpPr txBox="1">
            <a:spLocks noGrp="1"/>
          </p:cNvSpPr>
          <p:nvPr>
            <p:ph type="body" sz="quarter" idx="142" hasCustomPrompt="1"/>
          </p:nvPr>
        </p:nvSpPr>
        <p:spPr>
          <a:xfrm>
            <a:off x="16240381" y="2780307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9" name="Double Click to edit text">
            <a:extLst>
              <a:ext uri="{FF2B5EF4-FFF2-40B4-BE49-F238E27FC236}">
                <a16:creationId xmlns:a16="http://schemas.microsoft.com/office/drawing/2014/main" xmlns="" id="{3E307B63-FDFE-4B64-99F7-BB317EA06D38}"/>
              </a:ext>
            </a:extLst>
          </p:cNvPr>
          <p:cNvSpPr txBox="1">
            <a:spLocks noGrp="1"/>
          </p:cNvSpPr>
          <p:nvPr>
            <p:ph type="body" sz="quarter" idx="143" hasCustomPrompt="1"/>
          </p:nvPr>
        </p:nvSpPr>
        <p:spPr>
          <a:xfrm>
            <a:off x="16240382" y="5255635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0" name="Title">
            <a:extLst>
              <a:ext uri="{FF2B5EF4-FFF2-40B4-BE49-F238E27FC236}">
                <a16:creationId xmlns:a16="http://schemas.microsoft.com/office/drawing/2014/main" xmlns="" id="{51971346-E263-4F58-920F-A434EB58C9BB}"/>
              </a:ext>
            </a:extLst>
          </p:cNvPr>
          <p:cNvSpPr txBox="1">
            <a:spLocks noGrp="1"/>
          </p:cNvSpPr>
          <p:nvPr>
            <p:ph type="body" sz="quarter" idx="144" hasCustomPrompt="1"/>
          </p:nvPr>
        </p:nvSpPr>
        <p:spPr>
          <a:xfrm>
            <a:off x="16240381" y="4685307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1" name="Double Click to edit text">
            <a:extLst>
              <a:ext uri="{FF2B5EF4-FFF2-40B4-BE49-F238E27FC236}">
                <a16:creationId xmlns:a16="http://schemas.microsoft.com/office/drawing/2014/main" xmlns="" id="{3AE62AC4-2A21-49C0-9CBA-ADFA34A8A145}"/>
              </a:ext>
            </a:extLst>
          </p:cNvPr>
          <p:cNvSpPr txBox="1">
            <a:spLocks noGrp="1"/>
          </p:cNvSpPr>
          <p:nvPr>
            <p:ph type="body" sz="quarter" idx="145" hasCustomPrompt="1"/>
          </p:nvPr>
        </p:nvSpPr>
        <p:spPr>
          <a:xfrm>
            <a:off x="16240381" y="8628481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2" name="Title">
            <a:extLst>
              <a:ext uri="{FF2B5EF4-FFF2-40B4-BE49-F238E27FC236}">
                <a16:creationId xmlns:a16="http://schemas.microsoft.com/office/drawing/2014/main" xmlns="" id="{2586B995-5F59-41CA-8786-D1C509C6D6B1}"/>
              </a:ext>
            </a:extLst>
          </p:cNvPr>
          <p:cNvSpPr txBox="1">
            <a:spLocks noGrp="1"/>
          </p:cNvSpPr>
          <p:nvPr>
            <p:ph type="body" sz="quarter" idx="146" hasCustomPrompt="1"/>
          </p:nvPr>
        </p:nvSpPr>
        <p:spPr>
          <a:xfrm>
            <a:off x="16240380" y="8058153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3" name="Double Click to edit text">
            <a:extLst>
              <a:ext uri="{FF2B5EF4-FFF2-40B4-BE49-F238E27FC236}">
                <a16:creationId xmlns:a16="http://schemas.microsoft.com/office/drawing/2014/main" xmlns="" id="{1C0B1D13-88D7-461D-A701-E51BAF1D183A}"/>
              </a:ext>
            </a:extLst>
          </p:cNvPr>
          <p:cNvSpPr txBox="1">
            <a:spLocks noGrp="1"/>
          </p:cNvSpPr>
          <p:nvPr>
            <p:ph type="body" sz="quarter" idx="147" hasCustomPrompt="1"/>
          </p:nvPr>
        </p:nvSpPr>
        <p:spPr>
          <a:xfrm>
            <a:off x="16240380" y="10551037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4" name="Title">
            <a:extLst>
              <a:ext uri="{FF2B5EF4-FFF2-40B4-BE49-F238E27FC236}">
                <a16:creationId xmlns:a16="http://schemas.microsoft.com/office/drawing/2014/main" xmlns="" id="{4A1E10D5-F0D8-4291-8564-0EF3861D3D5A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16240379" y="9980709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itle">
            <a:extLst>
              <a:ext uri="{FF2B5EF4-FFF2-40B4-BE49-F238E27FC236}">
                <a16:creationId xmlns:a16="http://schemas.microsoft.com/office/drawing/2014/main" xmlns="" id="{619391D9-BE15-4D10-8F9F-0D56765CFC6F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4098331" y="2483005"/>
            <a:ext cx="1675069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6" name="Title">
            <a:extLst>
              <a:ext uri="{FF2B5EF4-FFF2-40B4-BE49-F238E27FC236}">
                <a16:creationId xmlns:a16="http://schemas.microsoft.com/office/drawing/2014/main" xmlns="" id="{D052F99F-70B3-45CF-8D52-D79860645F03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14098331" y="4349675"/>
            <a:ext cx="1675069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8" name="Title">
            <a:extLst>
              <a:ext uri="{FF2B5EF4-FFF2-40B4-BE49-F238E27FC236}">
                <a16:creationId xmlns:a16="http://schemas.microsoft.com/office/drawing/2014/main" xmlns="" id="{D55B7202-B98E-43D1-9D1C-6C7E79F65E5A}"/>
              </a:ext>
            </a:extLst>
          </p:cNvPr>
          <p:cNvSpPr txBox="1">
            <a:spLocks noGrp="1"/>
          </p:cNvSpPr>
          <p:nvPr>
            <p:ph type="body" sz="quarter" idx="152" hasCustomPrompt="1"/>
          </p:nvPr>
        </p:nvSpPr>
        <p:spPr>
          <a:xfrm>
            <a:off x="14098331" y="7747641"/>
            <a:ext cx="1675069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9" name="Title">
            <a:extLst>
              <a:ext uri="{FF2B5EF4-FFF2-40B4-BE49-F238E27FC236}">
                <a16:creationId xmlns:a16="http://schemas.microsoft.com/office/drawing/2014/main" xmlns="" id="{0DD3BDCF-A09F-4F31-870D-4976155266C7}"/>
              </a:ext>
            </a:extLst>
          </p:cNvPr>
          <p:cNvSpPr txBox="1">
            <a:spLocks noGrp="1"/>
          </p:cNvSpPr>
          <p:nvPr>
            <p:ph type="body" sz="quarter" idx="153" hasCustomPrompt="1"/>
          </p:nvPr>
        </p:nvSpPr>
        <p:spPr>
          <a:xfrm>
            <a:off x="14098330" y="9666335"/>
            <a:ext cx="1675069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806616827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Marketing"/>
          <p:cNvSpPr>
            <a:spLocks noGrp="1"/>
          </p:cNvSpPr>
          <p:nvPr>
            <p:ph type="body" sz="quarter" idx="15"/>
          </p:nvPr>
        </p:nvSpPr>
        <p:spPr>
          <a:xfrm>
            <a:off x="6061428" y="7772796"/>
            <a:ext cx="5733654" cy="1270001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r>
              <a:rPr dirty="0"/>
              <a:t>Marketing</a:t>
            </a:r>
          </a:p>
        </p:txBody>
      </p:sp>
      <p:sp>
        <p:nvSpPr>
          <p:cNvPr id="1971" name="Design"/>
          <p:cNvSpPr>
            <a:spLocks noGrp="1"/>
          </p:cNvSpPr>
          <p:nvPr>
            <p:ph type="body" sz="quarter" idx="16"/>
          </p:nvPr>
        </p:nvSpPr>
        <p:spPr>
          <a:xfrm>
            <a:off x="11795081" y="7772796"/>
            <a:ext cx="2154635" cy="1270001"/>
          </a:xfrm>
          <a:prstGeom prst="rect">
            <a:avLst/>
          </a:prstGeom>
          <a:solidFill>
            <a:srgbClr val="6A6E77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r>
              <a:t>Design</a:t>
            </a:r>
          </a:p>
        </p:txBody>
      </p:sp>
      <p:sp>
        <p:nvSpPr>
          <p:cNvPr id="1972" name="Promotion"/>
          <p:cNvSpPr>
            <a:spLocks noGrp="1"/>
          </p:cNvSpPr>
          <p:nvPr>
            <p:ph type="body" sz="quarter" idx="17" hasCustomPrompt="1"/>
          </p:nvPr>
        </p:nvSpPr>
        <p:spPr>
          <a:xfrm>
            <a:off x="13949714" y="7772796"/>
            <a:ext cx="4137555" cy="12700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err="1"/>
              <a:t>fdgfdgfdgd</a:t>
            </a:r>
            <a:endParaRPr dirty="0"/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xmlns="" id="{6287D877-6E7F-4264-A432-67B8B3E2C512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2537949" y="2285206"/>
            <a:ext cx="7608941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Double Click to edit text">
            <a:extLst>
              <a:ext uri="{FF2B5EF4-FFF2-40B4-BE49-F238E27FC236}">
                <a16:creationId xmlns:a16="http://schemas.microsoft.com/office/drawing/2014/main" xmlns="" id="{6477607D-B277-4B9C-AB00-7AA6DF6178FA}"/>
              </a:ext>
            </a:extLst>
          </p:cNvPr>
          <p:cNvSpPr txBox="1">
            <a:spLocks noGrp="1"/>
          </p:cNvSpPr>
          <p:nvPr>
            <p:ph type="body" sz="quarter" idx="143" hasCustomPrompt="1"/>
          </p:nvPr>
        </p:nvSpPr>
        <p:spPr>
          <a:xfrm>
            <a:off x="2537949" y="4001376"/>
            <a:ext cx="7166020" cy="9921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8" name="Double Click to edit text">
            <a:extLst>
              <a:ext uri="{FF2B5EF4-FFF2-40B4-BE49-F238E27FC236}">
                <a16:creationId xmlns:a16="http://schemas.microsoft.com/office/drawing/2014/main" xmlns="" id="{636EFAF2-8762-4D7F-BB73-E9599A613458}"/>
              </a:ext>
            </a:extLst>
          </p:cNvPr>
          <p:cNvSpPr txBox="1">
            <a:spLocks noGrp="1"/>
          </p:cNvSpPr>
          <p:nvPr>
            <p:ph type="body" sz="quarter" idx="141" hasCustomPrompt="1"/>
          </p:nvPr>
        </p:nvSpPr>
        <p:spPr>
          <a:xfrm>
            <a:off x="11801433" y="5955127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xmlns="" id="{D8864D85-D68F-4FA0-A771-D70550A5F721}"/>
              </a:ext>
            </a:extLst>
          </p:cNvPr>
          <p:cNvSpPr txBox="1">
            <a:spLocks noGrp="1"/>
          </p:cNvSpPr>
          <p:nvPr>
            <p:ph type="body" sz="quarter" idx="142" hasCustomPrompt="1"/>
          </p:nvPr>
        </p:nvSpPr>
        <p:spPr>
          <a:xfrm>
            <a:off x="11801432" y="5384799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Double Click to edit text">
            <a:extLst>
              <a:ext uri="{FF2B5EF4-FFF2-40B4-BE49-F238E27FC236}">
                <a16:creationId xmlns:a16="http://schemas.microsoft.com/office/drawing/2014/main" xmlns="" id="{01FFCE1C-EAAB-426F-8D04-58905D417ADB}"/>
              </a:ext>
            </a:extLst>
          </p:cNvPr>
          <p:cNvSpPr txBox="1">
            <a:spLocks noGrp="1"/>
          </p:cNvSpPr>
          <p:nvPr>
            <p:ph type="body" sz="quarter" idx="144" hasCustomPrompt="1"/>
          </p:nvPr>
        </p:nvSpPr>
        <p:spPr>
          <a:xfrm>
            <a:off x="13970912" y="10546970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xmlns="" id="{F7BC7D4C-2559-42DF-896C-435887A3155B}"/>
              </a:ext>
            </a:extLst>
          </p:cNvPr>
          <p:cNvSpPr txBox="1">
            <a:spLocks noGrp="1"/>
          </p:cNvSpPr>
          <p:nvPr>
            <p:ph type="body" sz="quarter" idx="145" hasCustomPrompt="1"/>
          </p:nvPr>
        </p:nvSpPr>
        <p:spPr>
          <a:xfrm>
            <a:off x="13970911" y="9976642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Double Click to edit text">
            <a:extLst>
              <a:ext uri="{FF2B5EF4-FFF2-40B4-BE49-F238E27FC236}">
                <a16:creationId xmlns:a16="http://schemas.microsoft.com/office/drawing/2014/main" xmlns="" id="{9A4B728D-B28E-4468-9BBB-68FDF97E5E72}"/>
              </a:ext>
            </a:extLst>
          </p:cNvPr>
          <p:cNvSpPr txBox="1">
            <a:spLocks noGrp="1"/>
          </p:cNvSpPr>
          <p:nvPr>
            <p:ph type="body" sz="quarter" idx="146" hasCustomPrompt="1"/>
          </p:nvPr>
        </p:nvSpPr>
        <p:spPr>
          <a:xfrm>
            <a:off x="6061429" y="10546970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xmlns="" id="{64148DD4-9DBF-4369-893A-14072819CCD7}"/>
              </a:ext>
            </a:extLst>
          </p:cNvPr>
          <p:cNvSpPr txBox="1">
            <a:spLocks noGrp="1"/>
          </p:cNvSpPr>
          <p:nvPr>
            <p:ph type="body" sz="quarter" idx="147" hasCustomPrompt="1"/>
          </p:nvPr>
        </p:nvSpPr>
        <p:spPr>
          <a:xfrm>
            <a:off x="6061428" y="9976642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xmlns="" id="{F8B9293D-9D06-423F-8314-3E13B87C708A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7072029" y="8170710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xmlns="" id="{1DD19F8C-5B5B-4514-BDED-C7D66B52DD16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1921683" y="8170710"/>
            <a:ext cx="176800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xmlns="" id="{1E9BDA2E-0EB9-4D1F-9B4F-71E25C068E05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14239971" y="8170710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6689859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Circle"/>
          <p:cNvSpPr>
            <a:spLocks noGrp="1"/>
          </p:cNvSpPr>
          <p:nvPr>
            <p:ph type="body" sz="quarter" idx="29"/>
          </p:nvPr>
        </p:nvSpPr>
        <p:spPr>
          <a:xfrm>
            <a:off x="16517887" y="4654625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005" name="."/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16784241" y="4882411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007" name="Circle"/>
          <p:cNvSpPr>
            <a:spLocks noGrp="1"/>
          </p:cNvSpPr>
          <p:nvPr>
            <p:ph type="body" sz="quarter" idx="32"/>
          </p:nvPr>
        </p:nvSpPr>
        <p:spPr>
          <a:xfrm>
            <a:off x="16517887" y="7943774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008" name="7"/>
          <p:cNvSpPr txBox="1">
            <a:spLocks noGrp="1"/>
          </p:cNvSpPr>
          <p:nvPr>
            <p:ph type="body" sz="quarter" idx="33" hasCustomPrompt="1"/>
          </p:nvPr>
        </p:nvSpPr>
        <p:spPr>
          <a:xfrm>
            <a:off x="16784241" y="8171561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010" name="Circle"/>
          <p:cNvSpPr>
            <a:spLocks noGrp="1"/>
          </p:cNvSpPr>
          <p:nvPr>
            <p:ph type="body" sz="quarter" idx="35"/>
          </p:nvPr>
        </p:nvSpPr>
        <p:spPr>
          <a:xfrm>
            <a:off x="6598757" y="4654625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011" name="P"/>
          <p:cNvSpPr txBox="1">
            <a:spLocks noGrp="1"/>
          </p:cNvSpPr>
          <p:nvPr>
            <p:ph type="body" sz="quarter" idx="36" hasCustomPrompt="1"/>
          </p:nvPr>
        </p:nvSpPr>
        <p:spPr>
          <a:xfrm>
            <a:off x="6865111" y="4882411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013" name="Circle"/>
          <p:cNvSpPr>
            <a:spLocks noGrp="1"/>
          </p:cNvSpPr>
          <p:nvPr>
            <p:ph type="body" sz="quarter" idx="38"/>
          </p:nvPr>
        </p:nvSpPr>
        <p:spPr>
          <a:xfrm>
            <a:off x="6598757" y="7943774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014" name="/"/>
          <p:cNvSpPr txBox="1">
            <a:spLocks noGrp="1"/>
          </p:cNvSpPr>
          <p:nvPr>
            <p:ph type="body" sz="quarter" idx="39" hasCustomPrompt="1"/>
          </p:nvPr>
        </p:nvSpPr>
        <p:spPr>
          <a:xfrm>
            <a:off x="6865111" y="8171560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xmlns="" id="{036C062B-4A7E-4C35-891D-C6F8FE4A7989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1143490"/>
            <a:ext cx="10012427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Double Click to edit text">
            <a:extLst>
              <a:ext uri="{FF2B5EF4-FFF2-40B4-BE49-F238E27FC236}">
                <a16:creationId xmlns:a16="http://schemas.microsoft.com/office/drawing/2014/main" xmlns="" id="{73A22DD1-DE84-4330-A253-6831BFF4F5E1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1771548"/>
            <a:ext cx="9891254" cy="142997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1" name="Double Click to edit text">
            <a:extLst>
              <a:ext uri="{FF2B5EF4-FFF2-40B4-BE49-F238E27FC236}">
                <a16:creationId xmlns:a16="http://schemas.microsoft.com/office/drawing/2014/main" xmlns="" id="{D59B88A0-F6E3-4617-809E-61CBEFB09C68}"/>
              </a:ext>
            </a:extLst>
          </p:cNvPr>
          <p:cNvSpPr txBox="1">
            <a:spLocks noGrp="1"/>
          </p:cNvSpPr>
          <p:nvPr>
            <p:ph type="body" sz="quarter" idx="144" hasCustomPrompt="1"/>
          </p:nvPr>
        </p:nvSpPr>
        <p:spPr>
          <a:xfrm>
            <a:off x="18291655" y="5120858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xmlns="" id="{D64A896E-C812-41B1-870C-90885D7FC37B}"/>
              </a:ext>
            </a:extLst>
          </p:cNvPr>
          <p:cNvSpPr txBox="1">
            <a:spLocks noGrp="1"/>
          </p:cNvSpPr>
          <p:nvPr>
            <p:ph type="body" sz="quarter" idx="145" hasCustomPrompt="1"/>
          </p:nvPr>
        </p:nvSpPr>
        <p:spPr>
          <a:xfrm>
            <a:off x="18291654" y="4550530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Double Click to edit text">
            <a:extLst>
              <a:ext uri="{FF2B5EF4-FFF2-40B4-BE49-F238E27FC236}">
                <a16:creationId xmlns:a16="http://schemas.microsoft.com/office/drawing/2014/main" xmlns="" id="{75E61C9E-F39B-4DFF-81A3-2F3C9345986E}"/>
              </a:ext>
            </a:extLst>
          </p:cNvPr>
          <p:cNvSpPr txBox="1">
            <a:spLocks noGrp="1"/>
          </p:cNvSpPr>
          <p:nvPr>
            <p:ph type="body" sz="quarter" idx="146" hasCustomPrompt="1"/>
          </p:nvPr>
        </p:nvSpPr>
        <p:spPr>
          <a:xfrm>
            <a:off x="18291656" y="8419309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4" name="Title">
            <a:extLst>
              <a:ext uri="{FF2B5EF4-FFF2-40B4-BE49-F238E27FC236}">
                <a16:creationId xmlns:a16="http://schemas.microsoft.com/office/drawing/2014/main" xmlns="" id="{6D55E57B-2AE8-495D-9671-CB419F70E62A}"/>
              </a:ext>
            </a:extLst>
          </p:cNvPr>
          <p:cNvSpPr txBox="1">
            <a:spLocks noGrp="1"/>
          </p:cNvSpPr>
          <p:nvPr>
            <p:ph type="body" sz="quarter" idx="147" hasCustomPrompt="1"/>
          </p:nvPr>
        </p:nvSpPr>
        <p:spPr>
          <a:xfrm>
            <a:off x="18291655" y="7848981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Double Click to edit text">
            <a:extLst>
              <a:ext uri="{FF2B5EF4-FFF2-40B4-BE49-F238E27FC236}">
                <a16:creationId xmlns:a16="http://schemas.microsoft.com/office/drawing/2014/main" xmlns="" id="{17C67882-C2B2-43D1-BDC7-D07B0A2036AE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2537951" y="5135786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xmlns="" id="{ACD5685D-0597-4F5F-ACC7-64B8C92731A2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2537950" y="4565458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Double Click to edit text">
            <a:extLst>
              <a:ext uri="{FF2B5EF4-FFF2-40B4-BE49-F238E27FC236}">
                <a16:creationId xmlns:a16="http://schemas.microsoft.com/office/drawing/2014/main" xmlns="" id="{55CE4FD4-B42D-4691-BCED-0B39970EF82E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2537952" y="8434237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8" name="Title">
            <a:extLst>
              <a:ext uri="{FF2B5EF4-FFF2-40B4-BE49-F238E27FC236}">
                <a16:creationId xmlns:a16="http://schemas.microsoft.com/office/drawing/2014/main" xmlns="" id="{C23F044C-1B2A-4352-AB29-859AE213E2E3}"/>
              </a:ext>
            </a:extLst>
          </p:cNvPr>
          <p:cNvSpPr txBox="1">
            <a:spLocks noGrp="1"/>
          </p:cNvSpPr>
          <p:nvPr>
            <p:ph type="body" sz="quarter" idx="151" hasCustomPrompt="1"/>
          </p:nvPr>
        </p:nvSpPr>
        <p:spPr>
          <a:xfrm>
            <a:off x="2537951" y="7863909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26801380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">
            <a:extLst>
              <a:ext uri="{FF2B5EF4-FFF2-40B4-BE49-F238E27FC236}">
                <a16:creationId xmlns:a16="http://schemas.microsoft.com/office/drawing/2014/main" xmlns="" id="{C81A4287-A551-4D31-A9C7-DAE5E210DC9C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1143490"/>
            <a:ext cx="10012427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Double Click to edit text">
            <a:extLst>
              <a:ext uri="{FF2B5EF4-FFF2-40B4-BE49-F238E27FC236}">
                <a16:creationId xmlns:a16="http://schemas.microsoft.com/office/drawing/2014/main" xmlns="" id="{A036E397-5723-4DAC-86C6-5A1C37DEBB27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1771548"/>
            <a:ext cx="9891254" cy="142997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8" name="Double Click to edit text">
            <a:extLst>
              <a:ext uri="{FF2B5EF4-FFF2-40B4-BE49-F238E27FC236}">
                <a16:creationId xmlns:a16="http://schemas.microsoft.com/office/drawing/2014/main" xmlns="" id="{1DB33C83-95F9-428B-B5A7-1CB3C4210BF9}"/>
              </a:ext>
            </a:extLst>
          </p:cNvPr>
          <p:cNvSpPr txBox="1">
            <a:spLocks noGrp="1"/>
          </p:cNvSpPr>
          <p:nvPr>
            <p:ph type="body" sz="quarter" idx="144" hasCustomPrompt="1"/>
          </p:nvPr>
        </p:nvSpPr>
        <p:spPr>
          <a:xfrm>
            <a:off x="16873323" y="4534702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xmlns="" id="{3BE24D80-6EB6-41C8-8560-B634FA5E173A}"/>
              </a:ext>
            </a:extLst>
          </p:cNvPr>
          <p:cNvSpPr txBox="1">
            <a:spLocks noGrp="1"/>
          </p:cNvSpPr>
          <p:nvPr>
            <p:ph type="body" sz="quarter" idx="145" hasCustomPrompt="1"/>
          </p:nvPr>
        </p:nvSpPr>
        <p:spPr>
          <a:xfrm>
            <a:off x="16873322" y="3964374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Double Click to edit text">
            <a:extLst>
              <a:ext uri="{FF2B5EF4-FFF2-40B4-BE49-F238E27FC236}">
                <a16:creationId xmlns:a16="http://schemas.microsoft.com/office/drawing/2014/main" xmlns="" id="{9B663834-BDE4-45A9-9461-7196B035290D}"/>
              </a:ext>
            </a:extLst>
          </p:cNvPr>
          <p:cNvSpPr txBox="1">
            <a:spLocks noGrp="1"/>
          </p:cNvSpPr>
          <p:nvPr>
            <p:ph type="body" sz="quarter" idx="146" hasCustomPrompt="1"/>
          </p:nvPr>
        </p:nvSpPr>
        <p:spPr>
          <a:xfrm>
            <a:off x="16873323" y="7785887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xmlns="" id="{B136E814-53E9-4325-A8A8-1471B34BF1E5}"/>
              </a:ext>
            </a:extLst>
          </p:cNvPr>
          <p:cNvSpPr txBox="1">
            <a:spLocks noGrp="1"/>
          </p:cNvSpPr>
          <p:nvPr>
            <p:ph type="body" sz="quarter" idx="147" hasCustomPrompt="1"/>
          </p:nvPr>
        </p:nvSpPr>
        <p:spPr>
          <a:xfrm>
            <a:off x="16873322" y="7215559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Double Click to edit text">
            <a:extLst>
              <a:ext uri="{FF2B5EF4-FFF2-40B4-BE49-F238E27FC236}">
                <a16:creationId xmlns:a16="http://schemas.microsoft.com/office/drawing/2014/main" xmlns="" id="{96641DC0-6EF7-4943-AE67-EA0079234B0A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3956283" y="6182323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xmlns="" id="{D4750FA0-E8CB-4908-8582-1746135B7AFB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3956282" y="5611995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Double Click to edit text">
            <a:extLst>
              <a:ext uri="{FF2B5EF4-FFF2-40B4-BE49-F238E27FC236}">
                <a16:creationId xmlns:a16="http://schemas.microsoft.com/office/drawing/2014/main" xmlns="" id="{D95D08F5-6F6B-44EC-AF23-307C15D7ECB2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3956283" y="9391567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xmlns="" id="{B201345C-20EC-4DE6-978B-19CB5904F3B5}"/>
              </a:ext>
            </a:extLst>
          </p:cNvPr>
          <p:cNvSpPr txBox="1">
            <a:spLocks noGrp="1"/>
          </p:cNvSpPr>
          <p:nvPr>
            <p:ph type="body" sz="quarter" idx="151" hasCustomPrompt="1"/>
          </p:nvPr>
        </p:nvSpPr>
        <p:spPr>
          <a:xfrm>
            <a:off x="3956282" y="8821239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6837683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541B8EF2-4058-41DA-B267-7586182902FA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253206" y="253468"/>
            <a:ext cx="6096001" cy="13209060"/>
          </a:xfrm>
          <a:custGeom>
            <a:avLst/>
            <a:gdLst>
              <a:gd name="connsiteX0" fmla="*/ 0 w 6096001"/>
              <a:gd name="connsiteY0" fmla="*/ 0 h 13209060"/>
              <a:gd name="connsiteX1" fmla="*/ 6096001 w 6096001"/>
              <a:gd name="connsiteY1" fmla="*/ 0 h 13209060"/>
              <a:gd name="connsiteX2" fmla="*/ 6096001 w 6096001"/>
              <a:gd name="connsiteY2" fmla="*/ 13209060 h 13209060"/>
              <a:gd name="connsiteX3" fmla="*/ 0 w 6096001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13209060">
                <a:moveTo>
                  <a:pt x="0" y="0"/>
                </a:moveTo>
                <a:lnTo>
                  <a:pt x="6096001" y="0"/>
                </a:lnTo>
                <a:lnTo>
                  <a:pt x="6096001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837103484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Circle"/>
          <p:cNvSpPr>
            <a:spLocks noGrp="1"/>
          </p:cNvSpPr>
          <p:nvPr>
            <p:ph type="body" sz="quarter" idx="40"/>
          </p:nvPr>
        </p:nvSpPr>
        <p:spPr>
          <a:xfrm>
            <a:off x="16534491" y="3111236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080" name="."/>
          <p:cNvSpPr txBox="1">
            <a:spLocks noGrp="1"/>
          </p:cNvSpPr>
          <p:nvPr>
            <p:ph type="body" sz="quarter" idx="41" hasCustomPrompt="1"/>
          </p:nvPr>
        </p:nvSpPr>
        <p:spPr>
          <a:xfrm>
            <a:off x="16800845" y="3339022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082" name="Circle"/>
          <p:cNvSpPr>
            <a:spLocks noGrp="1"/>
          </p:cNvSpPr>
          <p:nvPr>
            <p:ph type="body" sz="quarter" idx="43"/>
          </p:nvPr>
        </p:nvSpPr>
        <p:spPr>
          <a:xfrm>
            <a:off x="16534491" y="6223000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083" name="7"/>
          <p:cNvSpPr txBox="1">
            <a:spLocks noGrp="1"/>
          </p:cNvSpPr>
          <p:nvPr>
            <p:ph type="body" sz="quarter" idx="44" hasCustomPrompt="1"/>
          </p:nvPr>
        </p:nvSpPr>
        <p:spPr>
          <a:xfrm>
            <a:off x="16800845" y="6450786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085" name="Circle"/>
          <p:cNvSpPr>
            <a:spLocks noGrp="1"/>
          </p:cNvSpPr>
          <p:nvPr>
            <p:ph type="body" sz="quarter" idx="46"/>
          </p:nvPr>
        </p:nvSpPr>
        <p:spPr>
          <a:xfrm>
            <a:off x="16534491" y="9334765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086" name="!"/>
          <p:cNvSpPr txBox="1">
            <a:spLocks noGrp="1"/>
          </p:cNvSpPr>
          <p:nvPr>
            <p:ph type="body" sz="quarter" idx="47" hasCustomPrompt="1"/>
          </p:nvPr>
        </p:nvSpPr>
        <p:spPr>
          <a:xfrm>
            <a:off x="16800845" y="9562550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1" name="Rectangle">
            <a:extLst>
              <a:ext uri="{FF2B5EF4-FFF2-40B4-BE49-F238E27FC236}">
                <a16:creationId xmlns:a16="http://schemas.microsoft.com/office/drawing/2014/main" xmlns="" id="{98E5828F-E514-4E60-8E71-ECA65371C5F7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52" y="2993192"/>
            <a:ext cx="508001" cy="63501"/>
          </a:xfrm>
          <a:prstGeom prst="rect">
            <a:avLst/>
          </a:prstGeom>
          <a:solidFill>
            <a:srgbClr val="6CC9D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xmlns="" id="{7CCA45E1-021A-4FA7-BDF5-839F684F25EC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53" y="3456742"/>
            <a:ext cx="5977686" cy="2752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itle">
            <a:extLst>
              <a:ext uri="{FF2B5EF4-FFF2-40B4-BE49-F238E27FC236}">
                <a16:creationId xmlns:a16="http://schemas.microsoft.com/office/drawing/2014/main" xmlns="" id="{26C784EA-175C-4BBE-9464-A445F10509C7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51" y="2210006"/>
            <a:ext cx="497685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8" name="Double Click to edit text">
            <a:extLst>
              <a:ext uri="{FF2B5EF4-FFF2-40B4-BE49-F238E27FC236}">
                <a16:creationId xmlns:a16="http://schemas.microsoft.com/office/drawing/2014/main" xmlns="" id="{8C26ED78-CA26-4451-B18B-8A75E76CEF0B}"/>
              </a:ext>
            </a:extLst>
          </p:cNvPr>
          <p:cNvSpPr txBox="1">
            <a:spLocks noGrp="1"/>
          </p:cNvSpPr>
          <p:nvPr>
            <p:ph type="body" sz="quarter" idx="144" hasCustomPrompt="1"/>
          </p:nvPr>
        </p:nvSpPr>
        <p:spPr>
          <a:xfrm>
            <a:off x="18308258" y="3589488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9" name="Title">
            <a:extLst>
              <a:ext uri="{FF2B5EF4-FFF2-40B4-BE49-F238E27FC236}">
                <a16:creationId xmlns:a16="http://schemas.microsoft.com/office/drawing/2014/main" xmlns="" id="{0D5177C1-C518-4AE9-B9F7-0359432A6484}"/>
              </a:ext>
            </a:extLst>
          </p:cNvPr>
          <p:cNvSpPr txBox="1">
            <a:spLocks noGrp="1"/>
          </p:cNvSpPr>
          <p:nvPr>
            <p:ph type="body" sz="quarter" idx="145" hasCustomPrompt="1"/>
          </p:nvPr>
        </p:nvSpPr>
        <p:spPr>
          <a:xfrm>
            <a:off x="18308257" y="3019160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Double Click to edit text">
            <a:extLst>
              <a:ext uri="{FF2B5EF4-FFF2-40B4-BE49-F238E27FC236}">
                <a16:creationId xmlns:a16="http://schemas.microsoft.com/office/drawing/2014/main" xmlns="" id="{12552B9B-0AC3-4445-8DE9-2F916DEF9E30}"/>
              </a:ext>
            </a:extLst>
          </p:cNvPr>
          <p:cNvSpPr txBox="1">
            <a:spLocks noGrp="1"/>
          </p:cNvSpPr>
          <p:nvPr>
            <p:ph type="body" sz="quarter" idx="146" hasCustomPrompt="1"/>
          </p:nvPr>
        </p:nvSpPr>
        <p:spPr>
          <a:xfrm>
            <a:off x="18308259" y="6701253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1" name="Title">
            <a:extLst>
              <a:ext uri="{FF2B5EF4-FFF2-40B4-BE49-F238E27FC236}">
                <a16:creationId xmlns:a16="http://schemas.microsoft.com/office/drawing/2014/main" xmlns="" id="{D44850E7-55D7-4993-BB65-CA146E6FE685}"/>
              </a:ext>
            </a:extLst>
          </p:cNvPr>
          <p:cNvSpPr txBox="1">
            <a:spLocks noGrp="1"/>
          </p:cNvSpPr>
          <p:nvPr>
            <p:ph type="body" sz="quarter" idx="147" hasCustomPrompt="1"/>
          </p:nvPr>
        </p:nvSpPr>
        <p:spPr>
          <a:xfrm>
            <a:off x="18308258" y="6130925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2" name="Double Click to edit text">
            <a:extLst>
              <a:ext uri="{FF2B5EF4-FFF2-40B4-BE49-F238E27FC236}">
                <a16:creationId xmlns:a16="http://schemas.microsoft.com/office/drawing/2014/main" xmlns="" id="{8ABCEC55-235B-4ED5-9F8B-924038223C30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18308260" y="9813018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3" name="Title">
            <a:extLst>
              <a:ext uri="{FF2B5EF4-FFF2-40B4-BE49-F238E27FC236}">
                <a16:creationId xmlns:a16="http://schemas.microsoft.com/office/drawing/2014/main" xmlns="" id="{5735D413-DBAD-4B39-87E0-30919485C29F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8308259" y="9242690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553882772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Circle"/>
          <p:cNvSpPr>
            <a:spLocks noGrp="1"/>
          </p:cNvSpPr>
          <p:nvPr>
            <p:ph type="body" sz="quarter" idx="28"/>
          </p:nvPr>
        </p:nvSpPr>
        <p:spPr>
          <a:xfrm>
            <a:off x="16050939" y="3559392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6A6E77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113" name="/"/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16317293" y="3787178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114" name="Circle"/>
          <p:cNvSpPr>
            <a:spLocks noGrp="1"/>
          </p:cNvSpPr>
          <p:nvPr>
            <p:ph type="body" sz="quarter" idx="30"/>
          </p:nvPr>
        </p:nvSpPr>
        <p:spPr>
          <a:xfrm>
            <a:off x="7065705" y="8886607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115" name="X"/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7332059" y="9114393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xmlns="" id="{8EEE6B22-C2D2-4029-B091-709E6427FA51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1143490"/>
            <a:ext cx="10012427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Double Click to edit text">
            <a:extLst>
              <a:ext uri="{FF2B5EF4-FFF2-40B4-BE49-F238E27FC236}">
                <a16:creationId xmlns:a16="http://schemas.microsoft.com/office/drawing/2014/main" xmlns="" id="{4F621C35-3677-4BD2-B558-335459F8CEE8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1771548"/>
            <a:ext cx="9891254" cy="142997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5" name="Double Click to edit text">
            <a:extLst>
              <a:ext uri="{FF2B5EF4-FFF2-40B4-BE49-F238E27FC236}">
                <a16:creationId xmlns:a16="http://schemas.microsoft.com/office/drawing/2014/main" xmlns="" id="{C7651BC7-FBCF-4881-BDE2-620A6D8883AE}"/>
              </a:ext>
            </a:extLst>
          </p:cNvPr>
          <p:cNvSpPr txBox="1">
            <a:spLocks noGrp="1"/>
          </p:cNvSpPr>
          <p:nvPr>
            <p:ph type="body" sz="quarter" idx="144" hasCustomPrompt="1"/>
          </p:nvPr>
        </p:nvSpPr>
        <p:spPr>
          <a:xfrm>
            <a:off x="17824706" y="4037645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xmlns="" id="{5ED513EC-EC78-45D4-A6AA-D691EA493711}"/>
              </a:ext>
            </a:extLst>
          </p:cNvPr>
          <p:cNvSpPr txBox="1">
            <a:spLocks noGrp="1"/>
          </p:cNvSpPr>
          <p:nvPr>
            <p:ph type="body" sz="quarter" idx="145" hasCustomPrompt="1"/>
          </p:nvPr>
        </p:nvSpPr>
        <p:spPr>
          <a:xfrm>
            <a:off x="17824705" y="3467317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Double Click to edit text">
            <a:extLst>
              <a:ext uri="{FF2B5EF4-FFF2-40B4-BE49-F238E27FC236}">
                <a16:creationId xmlns:a16="http://schemas.microsoft.com/office/drawing/2014/main" xmlns="" id="{CD1FDF29-2A89-4455-819F-C78A3AC55D26}"/>
              </a:ext>
            </a:extLst>
          </p:cNvPr>
          <p:cNvSpPr txBox="1">
            <a:spLocks noGrp="1"/>
          </p:cNvSpPr>
          <p:nvPr>
            <p:ph type="body" sz="quarter" idx="146" hasCustomPrompt="1"/>
          </p:nvPr>
        </p:nvSpPr>
        <p:spPr>
          <a:xfrm>
            <a:off x="3004899" y="9364860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xmlns="" id="{8042458A-5A31-4CE1-A097-9089C6D78FFA}"/>
              </a:ext>
            </a:extLst>
          </p:cNvPr>
          <p:cNvSpPr txBox="1">
            <a:spLocks noGrp="1"/>
          </p:cNvSpPr>
          <p:nvPr>
            <p:ph type="body" sz="quarter" idx="147" hasCustomPrompt="1"/>
          </p:nvPr>
        </p:nvSpPr>
        <p:spPr>
          <a:xfrm>
            <a:off x="3004898" y="8794532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77575088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">
            <a:extLst>
              <a:ext uri="{FF2B5EF4-FFF2-40B4-BE49-F238E27FC236}">
                <a16:creationId xmlns:a16="http://schemas.microsoft.com/office/drawing/2014/main" xmlns="" id="{974AA35F-782A-43D5-A82F-A7759E651F8E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1143490"/>
            <a:ext cx="10012427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Double Click to edit text">
            <a:extLst>
              <a:ext uri="{FF2B5EF4-FFF2-40B4-BE49-F238E27FC236}">
                <a16:creationId xmlns:a16="http://schemas.microsoft.com/office/drawing/2014/main" xmlns="" id="{1145B9CC-5620-453C-99C6-802660590976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1771548"/>
            <a:ext cx="9891254" cy="142997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4" name="Rounded Rectangle">
            <a:extLst>
              <a:ext uri="{FF2B5EF4-FFF2-40B4-BE49-F238E27FC236}">
                <a16:creationId xmlns:a16="http://schemas.microsoft.com/office/drawing/2014/main" xmlns="" id="{93F04E9F-D4C0-4F84-806A-97A4C8AD4F57}"/>
              </a:ext>
            </a:extLst>
          </p:cNvPr>
          <p:cNvSpPr/>
          <p:nvPr userDrawn="1"/>
        </p:nvSpPr>
        <p:spPr>
          <a:xfrm>
            <a:off x="8466042" y="3845850"/>
            <a:ext cx="190501" cy="1905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5" name="Rounded Rectangle">
            <a:extLst>
              <a:ext uri="{FF2B5EF4-FFF2-40B4-BE49-F238E27FC236}">
                <a16:creationId xmlns:a16="http://schemas.microsoft.com/office/drawing/2014/main" xmlns="" id="{6DFBFC18-1906-43D7-8234-513342D5D730}"/>
              </a:ext>
            </a:extLst>
          </p:cNvPr>
          <p:cNvSpPr/>
          <p:nvPr userDrawn="1"/>
        </p:nvSpPr>
        <p:spPr>
          <a:xfrm>
            <a:off x="15727458" y="3845850"/>
            <a:ext cx="190501" cy="190501"/>
          </a:xfrm>
          <a:prstGeom prst="roundRect">
            <a:avLst>
              <a:gd name="adj" fmla="val 15000"/>
            </a:avLst>
          </a:prstGeom>
          <a:solidFill>
            <a:srgbClr val="6A6E7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6" name="Rounded Rectangle">
            <a:extLst>
              <a:ext uri="{FF2B5EF4-FFF2-40B4-BE49-F238E27FC236}">
                <a16:creationId xmlns:a16="http://schemas.microsoft.com/office/drawing/2014/main" xmlns="" id="{217BB6EB-E566-4C8B-9EB5-0FA44F994E18}"/>
              </a:ext>
            </a:extLst>
          </p:cNvPr>
          <p:cNvSpPr/>
          <p:nvPr userDrawn="1"/>
        </p:nvSpPr>
        <p:spPr>
          <a:xfrm>
            <a:off x="16658792" y="6267317"/>
            <a:ext cx="190501" cy="190501"/>
          </a:xfrm>
          <a:prstGeom prst="roundRect">
            <a:avLst>
              <a:gd name="adj" fmla="val 15000"/>
            </a:avLst>
          </a:prstGeom>
          <a:solidFill>
            <a:srgbClr val="6A6E7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7" name="Rounded Rectangle">
            <a:extLst>
              <a:ext uri="{FF2B5EF4-FFF2-40B4-BE49-F238E27FC236}">
                <a16:creationId xmlns:a16="http://schemas.microsoft.com/office/drawing/2014/main" xmlns="" id="{04369890-A381-4558-AB5D-9B24E77181C5}"/>
              </a:ext>
            </a:extLst>
          </p:cNvPr>
          <p:cNvSpPr/>
          <p:nvPr userDrawn="1"/>
        </p:nvSpPr>
        <p:spPr>
          <a:xfrm>
            <a:off x="7534708" y="6267317"/>
            <a:ext cx="190501" cy="1905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8" name="Rounded Rectangle">
            <a:extLst>
              <a:ext uri="{FF2B5EF4-FFF2-40B4-BE49-F238E27FC236}">
                <a16:creationId xmlns:a16="http://schemas.microsoft.com/office/drawing/2014/main" xmlns="" id="{CE79234A-4DDF-41A2-B6D0-CED313955911}"/>
              </a:ext>
            </a:extLst>
          </p:cNvPr>
          <p:cNvSpPr/>
          <p:nvPr userDrawn="1"/>
        </p:nvSpPr>
        <p:spPr>
          <a:xfrm>
            <a:off x="8466042" y="8688784"/>
            <a:ext cx="190501" cy="1905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9" name="Rounded Rectangle">
            <a:extLst>
              <a:ext uri="{FF2B5EF4-FFF2-40B4-BE49-F238E27FC236}">
                <a16:creationId xmlns:a16="http://schemas.microsoft.com/office/drawing/2014/main" xmlns="" id="{BEBD35E1-D5B3-4EE1-A157-0A7D9D355C4F}"/>
              </a:ext>
            </a:extLst>
          </p:cNvPr>
          <p:cNvSpPr/>
          <p:nvPr userDrawn="1"/>
        </p:nvSpPr>
        <p:spPr>
          <a:xfrm>
            <a:off x="15727458" y="8688784"/>
            <a:ext cx="190501" cy="190501"/>
          </a:xfrm>
          <a:prstGeom prst="roundRect">
            <a:avLst>
              <a:gd name="adj" fmla="val 15000"/>
            </a:avLst>
          </a:prstGeom>
          <a:solidFill>
            <a:srgbClr val="6A6E7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0" name="Double Click to edit text">
            <a:extLst>
              <a:ext uri="{FF2B5EF4-FFF2-40B4-BE49-F238E27FC236}">
                <a16:creationId xmlns:a16="http://schemas.microsoft.com/office/drawing/2014/main" xmlns="" id="{85115020-44B4-4F5D-9EFA-5556232D6D14}"/>
              </a:ext>
            </a:extLst>
          </p:cNvPr>
          <p:cNvSpPr txBox="1">
            <a:spLocks noGrp="1"/>
          </p:cNvSpPr>
          <p:nvPr>
            <p:ph type="body" sz="quarter" idx="146" hasCustomPrompt="1"/>
          </p:nvPr>
        </p:nvSpPr>
        <p:spPr>
          <a:xfrm>
            <a:off x="17066923" y="6706325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1" name="Title">
            <a:extLst>
              <a:ext uri="{FF2B5EF4-FFF2-40B4-BE49-F238E27FC236}">
                <a16:creationId xmlns:a16="http://schemas.microsoft.com/office/drawing/2014/main" xmlns="" id="{0183A850-14B4-4E3E-9454-80BE7BCDBCD8}"/>
              </a:ext>
            </a:extLst>
          </p:cNvPr>
          <p:cNvSpPr txBox="1">
            <a:spLocks noGrp="1"/>
          </p:cNvSpPr>
          <p:nvPr>
            <p:ph type="body" sz="quarter" idx="147" hasCustomPrompt="1"/>
          </p:nvPr>
        </p:nvSpPr>
        <p:spPr>
          <a:xfrm>
            <a:off x="17066922" y="6135997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2" name="Double Click to edit text">
            <a:extLst>
              <a:ext uri="{FF2B5EF4-FFF2-40B4-BE49-F238E27FC236}">
                <a16:creationId xmlns:a16="http://schemas.microsoft.com/office/drawing/2014/main" xmlns="" id="{8BA5CFDF-162C-4CF5-AF50-A232AE311660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16288586" y="9141559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3" name="Title">
            <a:extLst>
              <a:ext uri="{FF2B5EF4-FFF2-40B4-BE49-F238E27FC236}">
                <a16:creationId xmlns:a16="http://schemas.microsoft.com/office/drawing/2014/main" xmlns="" id="{78CB0008-AFEC-466F-817C-07AF03527F12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6288585" y="8571231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Double Click to edit text">
            <a:extLst>
              <a:ext uri="{FF2B5EF4-FFF2-40B4-BE49-F238E27FC236}">
                <a16:creationId xmlns:a16="http://schemas.microsoft.com/office/drawing/2014/main" xmlns="" id="{CC45624E-13B9-43BD-9CAB-452CC5993CF4}"/>
              </a:ext>
            </a:extLst>
          </p:cNvPr>
          <p:cNvSpPr txBox="1">
            <a:spLocks noGrp="1"/>
          </p:cNvSpPr>
          <p:nvPr>
            <p:ph type="body" sz="quarter" idx="144" hasCustomPrompt="1"/>
          </p:nvPr>
        </p:nvSpPr>
        <p:spPr>
          <a:xfrm>
            <a:off x="16288587" y="4271091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4" name="Title">
            <a:extLst>
              <a:ext uri="{FF2B5EF4-FFF2-40B4-BE49-F238E27FC236}">
                <a16:creationId xmlns:a16="http://schemas.microsoft.com/office/drawing/2014/main" xmlns="" id="{CFA9F52E-0792-4098-BA25-0440A3879837}"/>
              </a:ext>
            </a:extLst>
          </p:cNvPr>
          <p:cNvSpPr txBox="1">
            <a:spLocks noGrp="1"/>
          </p:cNvSpPr>
          <p:nvPr>
            <p:ph type="body" sz="quarter" idx="145" hasCustomPrompt="1"/>
          </p:nvPr>
        </p:nvSpPr>
        <p:spPr>
          <a:xfrm>
            <a:off x="16288586" y="3700763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4" name="Double Click to edit text">
            <a:extLst>
              <a:ext uri="{FF2B5EF4-FFF2-40B4-BE49-F238E27FC236}">
                <a16:creationId xmlns:a16="http://schemas.microsoft.com/office/drawing/2014/main" xmlns="" id="{9F784928-5626-478A-9F35-7B9D74721C56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2074337" y="6696944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5" name="Title">
            <a:extLst>
              <a:ext uri="{FF2B5EF4-FFF2-40B4-BE49-F238E27FC236}">
                <a16:creationId xmlns:a16="http://schemas.microsoft.com/office/drawing/2014/main" xmlns="" id="{A42DEA3D-9593-40B6-AF1A-28975F44B866}"/>
              </a:ext>
            </a:extLst>
          </p:cNvPr>
          <p:cNvSpPr txBox="1">
            <a:spLocks noGrp="1"/>
          </p:cNvSpPr>
          <p:nvPr>
            <p:ph type="body" sz="quarter" idx="151" hasCustomPrompt="1"/>
          </p:nvPr>
        </p:nvSpPr>
        <p:spPr>
          <a:xfrm>
            <a:off x="2074336" y="6126616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6" name="Double Click to edit text">
            <a:extLst>
              <a:ext uri="{FF2B5EF4-FFF2-40B4-BE49-F238E27FC236}">
                <a16:creationId xmlns:a16="http://schemas.microsoft.com/office/drawing/2014/main" xmlns="" id="{4BDFA3E2-359D-49EF-884E-D4B410EC7F0F}"/>
              </a:ext>
            </a:extLst>
          </p:cNvPr>
          <p:cNvSpPr txBox="1">
            <a:spLocks noGrp="1"/>
          </p:cNvSpPr>
          <p:nvPr>
            <p:ph type="body" sz="quarter" idx="152" hasCustomPrompt="1"/>
          </p:nvPr>
        </p:nvSpPr>
        <p:spPr>
          <a:xfrm>
            <a:off x="2785778" y="9136488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7" name="Title">
            <a:extLst>
              <a:ext uri="{FF2B5EF4-FFF2-40B4-BE49-F238E27FC236}">
                <a16:creationId xmlns:a16="http://schemas.microsoft.com/office/drawing/2014/main" xmlns="" id="{485FA43E-B98A-4A31-A1AB-BC26E45C954C}"/>
              </a:ext>
            </a:extLst>
          </p:cNvPr>
          <p:cNvSpPr txBox="1">
            <a:spLocks noGrp="1"/>
          </p:cNvSpPr>
          <p:nvPr>
            <p:ph type="body" sz="quarter" idx="153" hasCustomPrompt="1"/>
          </p:nvPr>
        </p:nvSpPr>
        <p:spPr>
          <a:xfrm>
            <a:off x="2785777" y="8566160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8" name="Double Click to edit text">
            <a:extLst>
              <a:ext uri="{FF2B5EF4-FFF2-40B4-BE49-F238E27FC236}">
                <a16:creationId xmlns:a16="http://schemas.microsoft.com/office/drawing/2014/main" xmlns="" id="{4628E4D1-E696-4E2B-917E-0F593C697D23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2785779" y="4265987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9" name="Title">
            <a:extLst>
              <a:ext uri="{FF2B5EF4-FFF2-40B4-BE49-F238E27FC236}">
                <a16:creationId xmlns:a16="http://schemas.microsoft.com/office/drawing/2014/main" xmlns="" id="{737F027E-19EF-4CBD-A560-2A8455BB2173}"/>
              </a:ext>
            </a:extLst>
          </p:cNvPr>
          <p:cNvSpPr txBox="1">
            <a:spLocks noGrp="1"/>
          </p:cNvSpPr>
          <p:nvPr>
            <p:ph type="body" sz="quarter" idx="155" hasCustomPrompt="1"/>
          </p:nvPr>
        </p:nvSpPr>
        <p:spPr>
          <a:xfrm>
            <a:off x="2785778" y="3695659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00894344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">
            <a:extLst>
              <a:ext uri="{FF2B5EF4-FFF2-40B4-BE49-F238E27FC236}">
                <a16:creationId xmlns:a16="http://schemas.microsoft.com/office/drawing/2014/main" xmlns="" id="{35D3C73D-ED99-4769-A591-8C15203FA2E3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1114915"/>
            <a:ext cx="10012427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8" name="Double Click to edit text">
            <a:extLst>
              <a:ext uri="{FF2B5EF4-FFF2-40B4-BE49-F238E27FC236}">
                <a16:creationId xmlns:a16="http://schemas.microsoft.com/office/drawing/2014/main" xmlns="" id="{B973E5D9-EAE2-491C-ADD4-F50CABC7F54E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1752137"/>
            <a:ext cx="9891254" cy="14541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9" name="Double Click to edit text">
            <a:extLst>
              <a:ext uri="{FF2B5EF4-FFF2-40B4-BE49-F238E27FC236}">
                <a16:creationId xmlns:a16="http://schemas.microsoft.com/office/drawing/2014/main" xmlns="" id="{028CFCFB-086D-4123-82F3-E63BD65E3C4B}"/>
              </a:ext>
            </a:extLst>
          </p:cNvPr>
          <p:cNvSpPr txBox="1">
            <a:spLocks noGrp="1"/>
          </p:cNvSpPr>
          <p:nvPr>
            <p:ph type="body" sz="quarter" idx="144" hasCustomPrompt="1"/>
          </p:nvPr>
        </p:nvSpPr>
        <p:spPr>
          <a:xfrm>
            <a:off x="17066923" y="3940473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0" name="Title">
            <a:extLst>
              <a:ext uri="{FF2B5EF4-FFF2-40B4-BE49-F238E27FC236}">
                <a16:creationId xmlns:a16="http://schemas.microsoft.com/office/drawing/2014/main" xmlns="" id="{900194B1-1403-4395-BC2B-FF98027AC157}"/>
              </a:ext>
            </a:extLst>
          </p:cNvPr>
          <p:cNvSpPr txBox="1">
            <a:spLocks noGrp="1"/>
          </p:cNvSpPr>
          <p:nvPr>
            <p:ph type="body" sz="quarter" idx="145" hasCustomPrompt="1"/>
          </p:nvPr>
        </p:nvSpPr>
        <p:spPr>
          <a:xfrm>
            <a:off x="17066922" y="3370145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1" name="Double Click to edit text">
            <a:extLst>
              <a:ext uri="{FF2B5EF4-FFF2-40B4-BE49-F238E27FC236}">
                <a16:creationId xmlns:a16="http://schemas.microsoft.com/office/drawing/2014/main" xmlns="" id="{C34F7764-AFCF-4CD8-BCFD-BFC8A5861152}"/>
              </a:ext>
            </a:extLst>
          </p:cNvPr>
          <p:cNvSpPr txBox="1">
            <a:spLocks noGrp="1"/>
          </p:cNvSpPr>
          <p:nvPr>
            <p:ph type="body" sz="quarter" idx="146" hasCustomPrompt="1"/>
          </p:nvPr>
        </p:nvSpPr>
        <p:spPr>
          <a:xfrm>
            <a:off x="15932256" y="6743428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2" name="Title">
            <a:extLst>
              <a:ext uri="{FF2B5EF4-FFF2-40B4-BE49-F238E27FC236}">
                <a16:creationId xmlns:a16="http://schemas.microsoft.com/office/drawing/2014/main" xmlns="" id="{49D30476-5F8F-4E24-AA7C-DEBEA009149A}"/>
              </a:ext>
            </a:extLst>
          </p:cNvPr>
          <p:cNvSpPr txBox="1">
            <a:spLocks noGrp="1"/>
          </p:cNvSpPr>
          <p:nvPr>
            <p:ph type="body" sz="quarter" idx="147" hasCustomPrompt="1"/>
          </p:nvPr>
        </p:nvSpPr>
        <p:spPr>
          <a:xfrm>
            <a:off x="15932255" y="6173100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3" name="Double Click to edit text">
            <a:extLst>
              <a:ext uri="{FF2B5EF4-FFF2-40B4-BE49-F238E27FC236}">
                <a16:creationId xmlns:a16="http://schemas.microsoft.com/office/drawing/2014/main" xmlns="" id="{835CDF80-08E6-43D4-8A6D-835CEC96FF55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15173051" y="9546384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4" name="Title">
            <a:extLst>
              <a:ext uri="{FF2B5EF4-FFF2-40B4-BE49-F238E27FC236}">
                <a16:creationId xmlns:a16="http://schemas.microsoft.com/office/drawing/2014/main" xmlns="" id="{4AFD8E81-620D-4746-AA26-F1B54FBCA114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5173050" y="8976056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Double Click to edit text">
            <a:extLst>
              <a:ext uri="{FF2B5EF4-FFF2-40B4-BE49-F238E27FC236}">
                <a16:creationId xmlns:a16="http://schemas.microsoft.com/office/drawing/2014/main" xmlns="" id="{8E4DF82B-1A26-4F02-AC52-73D1C21B7DE5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4738157" y="8108429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6" name="Title">
            <a:extLst>
              <a:ext uri="{FF2B5EF4-FFF2-40B4-BE49-F238E27FC236}">
                <a16:creationId xmlns:a16="http://schemas.microsoft.com/office/drawing/2014/main" xmlns="" id="{A94F47F2-3F5C-40BE-9B74-BA8AB0217392}"/>
              </a:ext>
            </a:extLst>
          </p:cNvPr>
          <p:cNvSpPr txBox="1">
            <a:spLocks noGrp="1"/>
          </p:cNvSpPr>
          <p:nvPr>
            <p:ph type="body" sz="quarter" idx="151" hasCustomPrompt="1"/>
          </p:nvPr>
        </p:nvSpPr>
        <p:spPr>
          <a:xfrm>
            <a:off x="4738156" y="7538101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Double Click to edit text">
            <a:extLst>
              <a:ext uri="{FF2B5EF4-FFF2-40B4-BE49-F238E27FC236}">
                <a16:creationId xmlns:a16="http://schemas.microsoft.com/office/drawing/2014/main" xmlns="" id="{D8EE7CD7-666E-4386-BD97-2A948CAD202A}"/>
              </a:ext>
            </a:extLst>
          </p:cNvPr>
          <p:cNvSpPr txBox="1">
            <a:spLocks noGrp="1"/>
          </p:cNvSpPr>
          <p:nvPr>
            <p:ph type="body" sz="quarter" idx="152" hasCustomPrompt="1"/>
          </p:nvPr>
        </p:nvSpPr>
        <p:spPr>
          <a:xfrm>
            <a:off x="3177423" y="5320863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70" name="Title">
            <a:extLst>
              <a:ext uri="{FF2B5EF4-FFF2-40B4-BE49-F238E27FC236}">
                <a16:creationId xmlns:a16="http://schemas.microsoft.com/office/drawing/2014/main" xmlns="" id="{59D26BE3-32EF-415B-B6B3-9B61BC3DED65}"/>
              </a:ext>
            </a:extLst>
          </p:cNvPr>
          <p:cNvSpPr txBox="1">
            <a:spLocks noGrp="1"/>
          </p:cNvSpPr>
          <p:nvPr>
            <p:ph type="body" sz="quarter" idx="153" hasCustomPrompt="1"/>
          </p:nvPr>
        </p:nvSpPr>
        <p:spPr>
          <a:xfrm>
            <a:off x="3177422" y="4750535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87166409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Circle"/>
          <p:cNvSpPr>
            <a:spLocks noGrp="1"/>
          </p:cNvSpPr>
          <p:nvPr>
            <p:ph type="body" sz="quarter" idx="29"/>
          </p:nvPr>
        </p:nvSpPr>
        <p:spPr>
          <a:xfrm>
            <a:off x="16517887" y="6223000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211" name="8"/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16784241" y="6450786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212" name="Circle"/>
          <p:cNvSpPr>
            <a:spLocks noGrp="1"/>
          </p:cNvSpPr>
          <p:nvPr>
            <p:ph type="body" sz="quarter" idx="31"/>
          </p:nvPr>
        </p:nvSpPr>
        <p:spPr>
          <a:xfrm>
            <a:off x="6598757" y="4162540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213" name="/"/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6865111" y="4390326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215" name="Circle"/>
          <p:cNvSpPr>
            <a:spLocks noGrp="1"/>
          </p:cNvSpPr>
          <p:nvPr>
            <p:ph type="body" sz="quarter" idx="34"/>
          </p:nvPr>
        </p:nvSpPr>
        <p:spPr>
          <a:xfrm>
            <a:off x="6598757" y="8283459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6A6E77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216" name="L"/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6865111" y="8511245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7" name="Title">
            <a:extLst>
              <a:ext uri="{FF2B5EF4-FFF2-40B4-BE49-F238E27FC236}">
                <a16:creationId xmlns:a16="http://schemas.microsoft.com/office/drawing/2014/main" xmlns="" id="{299DD641-25DD-4E58-AC1D-941449A1095E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1114915"/>
            <a:ext cx="10012427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Double Click to edit text">
            <a:extLst>
              <a:ext uri="{FF2B5EF4-FFF2-40B4-BE49-F238E27FC236}">
                <a16:creationId xmlns:a16="http://schemas.microsoft.com/office/drawing/2014/main" xmlns="" id="{F3088F9B-EC5C-4E56-8FBC-9A0A2E1B62AC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1752137"/>
            <a:ext cx="9891254" cy="14541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9" name="Double Click to edit text">
            <a:extLst>
              <a:ext uri="{FF2B5EF4-FFF2-40B4-BE49-F238E27FC236}">
                <a16:creationId xmlns:a16="http://schemas.microsoft.com/office/drawing/2014/main" xmlns="" id="{F07E7A7F-6C98-46C0-9686-AC5C1D419640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18291655" y="6704759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xmlns="" id="{DA11FB63-8CBA-4F73-9288-4674A10F4772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8291654" y="6134431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Double Click to edit text">
            <a:extLst>
              <a:ext uri="{FF2B5EF4-FFF2-40B4-BE49-F238E27FC236}">
                <a16:creationId xmlns:a16="http://schemas.microsoft.com/office/drawing/2014/main" xmlns="" id="{BB8E7BEA-996C-4041-B977-958319C366A3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818981" y="4640793"/>
            <a:ext cx="527601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xmlns="" id="{2C5966A3-28D0-4FBA-B6F6-23A944BA5AC5}"/>
              </a:ext>
            </a:extLst>
          </p:cNvPr>
          <p:cNvSpPr txBox="1">
            <a:spLocks noGrp="1"/>
          </p:cNvSpPr>
          <p:nvPr>
            <p:ph type="body" sz="quarter" idx="151" hasCustomPrompt="1"/>
          </p:nvPr>
        </p:nvSpPr>
        <p:spPr>
          <a:xfrm>
            <a:off x="818980" y="4070465"/>
            <a:ext cx="527601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Double Click to edit text">
            <a:extLst>
              <a:ext uri="{FF2B5EF4-FFF2-40B4-BE49-F238E27FC236}">
                <a16:creationId xmlns:a16="http://schemas.microsoft.com/office/drawing/2014/main" xmlns="" id="{DE938B42-F4FE-4300-94A5-FEB49E705298}"/>
              </a:ext>
            </a:extLst>
          </p:cNvPr>
          <p:cNvSpPr txBox="1">
            <a:spLocks noGrp="1"/>
          </p:cNvSpPr>
          <p:nvPr>
            <p:ph type="body" sz="quarter" idx="152" hasCustomPrompt="1"/>
          </p:nvPr>
        </p:nvSpPr>
        <p:spPr>
          <a:xfrm>
            <a:off x="818982" y="8760920"/>
            <a:ext cx="527601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4" name="Title">
            <a:extLst>
              <a:ext uri="{FF2B5EF4-FFF2-40B4-BE49-F238E27FC236}">
                <a16:creationId xmlns:a16="http://schemas.microsoft.com/office/drawing/2014/main" xmlns="" id="{CCDB7667-2A42-41A4-AADE-E68748E214FE}"/>
              </a:ext>
            </a:extLst>
          </p:cNvPr>
          <p:cNvSpPr txBox="1">
            <a:spLocks noGrp="1"/>
          </p:cNvSpPr>
          <p:nvPr>
            <p:ph type="body" sz="quarter" idx="153" hasCustomPrompt="1"/>
          </p:nvPr>
        </p:nvSpPr>
        <p:spPr>
          <a:xfrm>
            <a:off x="818981" y="8190592"/>
            <a:ext cx="527601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17500838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]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79492" y="4496900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6A6E77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235" name="R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4051722" y="7095646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6A6E77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236" name="Z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1884224" y="8773973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6A6E77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237" name="/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9632090" y="7095646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6A6E77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238" name="7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10513156" y="4737640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6A6E77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xmlns="" id="{64350BB7-6AA1-43DC-933A-9BE8BC5090E0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1114915"/>
            <a:ext cx="10012427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Double Click to edit text">
            <a:extLst>
              <a:ext uri="{FF2B5EF4-FFF2-40B4-BE49-F238E27FC236}">
                <a16:creationId xmlns:a16="http://schemas.microsoft.com/office/drawing/2014/main" xmlns="" id="{4CA5B588-37C3-4579-8A50-06805A66FF2C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1752137"/>
            <a:ext cx="9891254" cy="14541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7" name="Double Click to edit text">
            <a:extLst>
              <a:ext uri="{FF2B5EF4-FFF2-40B4-BE49-F238E27FC236}">
                <a16:creationId xmlns:a16="http://schemas.microsoft.com/office/drawing/2014/main" xmlns="" id="{ADA5D6AC-FA26-44C8-A9D7-8A6C293D8163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16294809" y="4252766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xmlns="" id="{834CBAA1-93EA-4C24-85A8-954599F4ABD4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6294808" y="3682438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Double Click to edit text">
            <a:extLst>
              <a:ext uri="{FF2B5EF4-FFF2-40B4-BE49-F238E27FC236}">
                <a16:creationId xmlns:a16="http://schemas.microsoft.com/office/drawing/2014/main" xmlns="" id="{258B9204-0F53-474A-B623-057298EF1871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16294808" y="9149739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xmlns="" id="{642ECB5D-42F7-4F2D-841F-8B178F4337CC}"/>
              </a:ext>
            </a:extLst>
          </p:cNvPr>
          <p:cNvSpPr txBox="1">
            <a:spLocks noGrp="1"/>
          </p:cNvSpPr>
          <p:nvPr>
            <p:ph type="body" sz="quarter" idx="151" hasCustomPrompt="1"/>
          </p:nvPr>
        </p:nvSpPr>
        <p:spPr>
          <a:xfrm>
            <a:off x="16294807" y="8579411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Double Click to edit text">
            <a:extLst>
              <a:ext uri="{FF2B5EF4-FFF2-40B4-BE49-F238E27FC236}">
                <a16:creationId xmlns:a16="http://schemas.microsoft.com/office/drawing/2014/main" xmlns="" id="{7625E072-F796-4D03-A01B-4A41CCC10848}"/>
              </a:ext>
            </a:extLst>
          </p:cNvPr>
          <p:cNvSpPr txBox="1">
            <a:spLocks noGrp="1"/>
          </p:cNvSpPr>
          <p:nvPr>
            <p:ph type="body" sz="quarter" idx="153" hasCustomPrompt="1"/>
          </p:nvPr>
        </p:nvSpPr>
        <p:spPr>
          <a:xfrm>
            <a:off x="17066923" y="6701252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xmlns="" id="{D8294153-FC50-4872-A7F9-572432E21B95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17066922" y="6130924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Double Click to edit text">
            <a:extLst>
              <a:ext uri="{FF2B5EF4-FFF2-40B4-BE49-F238E27FC236}">
                <a16:creationId xmlns:a16="http://schemas.microsoft.com/office/drawing/2014/main" xmlns="" id="{35F83DE9-171C-460B-AE69-B6C46B369824}"/>
              </a:ext>
            </a:extLst>
          </p:cNvPr>
          <p:cNvSpPr txBox="1">
            <a:spLocks noGrp="1"/>
          </p:cNvSpPr>
          <p:nvPr>
            <p:ph type="body" sz="quarter" idx="155" hasCustomPrompt="1"/>
          </p:nvPr>
        </p:nvSpPr>
        <p:spPr>
          <a:xfrm>
            <a:off x="2074337" y="5489925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xmlns="" id="{184E4B16-3695-4619-B4CA-B09426F62503}"/>
              </a:ext>
            </a:extLst>
          </p:cNvPr>
          <p:cNvSpPr txBox="1">
            <a:spLocks noGrp="1"/>
          </p:cNvSpPr>
          <p:nvPr>
            <p:ph type="body" sz="quarter" idx="156" hasCustomPrompt="1"/>
          </p:nvPr>
        </p:nvSpPr>
        <p:spPr>
          <a:xfrm>
            <a:off x="2074336" y="4919597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Double Click to edit text">
            <a:extLst>
              <a:ext uri="{FF2B5EF4-FFF2-40B4-BE49-F238E27FC236}">
                <a16:creationId xmlns:a16="http://schemas.microsoft.com/office/drawing/2014/main" xmlns="" id="{28508166-45D9-4F64-A0AA-FEE5062A4AB5}"/>
              </a:ext>
            </a:extLst>
          </p:cNvPr>
          <p:cNvSpPr txBox="1">
            <a:spLocks noGrp="1"/>
          </p:cNvSpPr>
          <p:nvPr>
            <p:ph type="body" sz="quarter" idx="157" hasCustomPrompt="1"/>
          </p:nvPr>
        </p:nvSpPr>
        <p:spPr>
          <a:xfrm>
            <a:off x="2074338" y="7925496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7" name="Title">
            <a:extLst>
              <a:ext uri="{FF2B5EF4-FFF2-40B4-BE49-F238E27FC236}">
                <a16:creationId xmlns:a16="http://schemas.microsoft.com/office/drawing/2014/main" xmlns="" id="{9F8C5E0A-B67C-4739-9182-B90A93C20AD0}"/>
              </a:ext>
            </a:extLst>
          </p:cNvPr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2074337" y="7355168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xmlns="" id="{D92A20CB-B57B-45E9-A351-B99BE5958352}"/>
              </a:ext>
            </a:extLst>
          </p:cNvPr>
          <p:cNvSpPr txBox="1">
            <a:spLocks noGrp="1"/>
          </p:cNvSpPr>
          <p:nvPr>
            <p:ph type="body" sz="quarter" idx="159" hasCustomPrompt="1"/>
          </p:nvPr>
        </p:nvSpPr>
        <p:spPr>
          <a:xfrm>
            <a:off x="10856085" y="6610336"/>
            <a:ext cx="267182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77354570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Circle"/>
          <p:cNvSpPr>
            <a:spLocks noGrp="1"/>
          </p:cNvSpPr>
          <p:nvPr>
            <p:ph type="body" sz="quarter" idx="34"/>
          </p:nvPr>
        </p:nvSpPr>
        <p:spPr>
          <a:xfrm>
            <a:off x="16050939" y="4707956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6A6E77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273" name="z"/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6394237" y="4981909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275" name="Circle"/>
          <p:cNvSpPr>
            <a:spLocks noGrp="1"/>
          </p:cNvSpPr>
          <p:nvPr>
            <p:ph type="body" sz="quarter" idx="37"/>
          </p:nvPr>
        </p:nvSpPr>
        <p:spPr>
          <a:xfrm>
            <a:off x="16050939" y="7738044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276" name="%"/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16394237" y="8011997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277" name="Circle"/>
          <p:cNvSpPr>
            <a:spLocks noGrp="1"/>
          </p:cNvSpPr>
          <p:nvPr>
            <p:ph type="body" sz="quarter" idx="39"/>
          </p:nvPr>
        </p:nvSpPr>
        <p:spPr>
          <a:xfrm>
            <a:off x="7065705" y="4707956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278" name="A"/>
          <p:cNvSpPr txBox="1">
            <a:spLocks noGrp="1"/>
          </p:cNvSpPr>
          <p:nvPr>
            <p:ph type="body" sz="quarter" idx="40" hasCustomPrompt="1"/>
          </p:nvPr>
        </p:nvSpPr>
        <p:spPr>
          <a:xfrm>
            <a:off x="7409003" y="4981908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280" name="Circle"/>
          <p:cNvSpPr>
            <a:spLocks noGrp="1"/>
          </p:cNvSpPr>
          <p:nvPr>
            <p:ph type="body" sz="quarter" idx="42"/>
          </p:nvPr>
        </p:nvSpPr>
        <p:spPr>
          <a:xfrm>
            <a:off x="7065705" y="7738043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6A6E77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281" name="-"/>
          <p:cNvSpPr txBox="1">
            <a:spLocks noGrp="1"/>
          </p:cNvSpPr>
          <p:nvPr>
            <p:ph type="body" sz="quarter" idx="43" hasCustomPrompt="1"/>
          </p:nvPr>
        </p:nvSpPr>
        <p:spPr>
          <a:xfrm>
            <a:off x="7409003" y="8011997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xmlns="" id="{45747B79-1B41-46A5-9082-93A6D45314F9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1114915"/>
            <a:ext cx="10012427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Double Click to edit text">
            <a:extLst>
              <a:ext uri="{FF2B5EF4-FFF2-40B4-BE49-F238E27FC236}">
                <a16:creationId xmlns:a16="http://schemas.microsoft.com/office/drawing/2014/main" xmlns="" id="{D097BB4A-88D0-4413-9FB4-49C4C7D71DE3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1752137"/>
            <a:ext cx="9891254" cy="14541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3" name="Double Click to edit text">
            <a:extLst>
              <a:ext uri="{FF2B5EF4-FFF2-40B4-BE49-F238E27FC236}">
                <a16:creationId xmlns:a16="http://schemas.microsoft.com/office/drawing/2014/main" xmlns="" id="{07FE47B0-C663-49E2-8F4D-B5FB3B11A67F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17822063" y="5186209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4" name="Title">
            <a:extLst>
              <a:ext uri="{FF2B5EF4-FFF2-40B4-BE49-F238E27FC236}">
                <a16:creationId xmlns:a16="http://schemas.microsoft.com/office/drawing/2014/main" xmlns="" id="{9378C3FB-6812-4A0B-99BA-8E3FE89356CC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7822062" y="4615881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Double Click to edit text">
            <a:extLst>
              <a:ext uri="{FF2B5EF4-FFF2-40B4-BE49-F238E27FC236}">
                <a16:creationId xmlns:a16="http://schemas.microsoft.com/office/drawing/2014/main" xmlns="" id="{14298120-1261-4340-A4EC-94422005BBBB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17822063" y="8216296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xmlns="" id="{E337A456-8416-4AFB-A265-CB42CC53C430}"/>
              </a:ext>
            </a:extLst>
          </p:cNvPr>
          <p:cNvSpPr txBox="1">
            <a:spLocks noGrp="1"/>
          </p:cNvSpPr>
          <p:nvPr>
            <p:ph type="body" sz="quarter" idx="151" hasCustomPrompt="1"/>
          </p:nvPr>
        </p:nvSpPr>
        <p:spPr>
          <a:xfrm>
            <a:off x="17822062" y="7645968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Double Click to edit text">
            <a:extLst>
              <a:ext uri="{FF2B5EF4-FFF2-40B4-BE49-F238E27FC236}">
                <a16:creationId xmlns:a16="http://schemas.microsoft.com/office/drawing/2014/main" xmlns="" id="{704564BB-1D70-4F49-A32D-0F03BA72677A}"/>
              </a:ext>
            </a:extLst>
          </p:cNvPr>
          <p:cNvSpPr txBox="1">
            <a:spLocks noGrp="1"/>
          </p:cNvSpPr>
          <p:nvPr>
            <p:ph type="body" sz="quarter" idx="152" hasCustomPrompt="1"/>
          </p:nvPr>
        </p:nvSpPr>
        <p:spPr>
          <a:xfrm>
            <a:off x="1285928" y="5186209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8" name="Title">
            <a:extLst>
              <a:ext uri="{FF2B5EF4-FFF2-40B4-BE49-F238E27FC236}">
                <a16:creationId xmlns:a16="http://schemas.microsoft.com/office/drawing/2014/main" xmlns="" id="{A27B60F2-02C8-460D-8221-4D89BBDBB08F}"/>
              </a:ext>
            </a:extLst>
          </p:cNvPr>
          <p:cNvSpPr txBox="1">
            <a:spLocks noGrp="1"/>
          </p:cNvSpPr>
          <p:nvPr>
            <p:ph type="body" sz="quarter" idx="153" hasCustomPrompt="1"/>
          </p:nvPr>
        </p:nvSpPr>
        <p:spPr>
          <a:xfrm>
            <a:off x="1285927" y="4615881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9" name="Double Click to edit text">
            <a:extLst>
              <a:ext uri="{FF2B5EF4-FFF2-40B4-BE49-F238E27FC236}">
                <a16:creationId xmlns:a16="http://schemas.microsoft.com/office/drawing/2014/main" xmlns="" id="{6CDB7035-CFE9-47AA-B3CA-CD7991592A2D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1285928" y="8216296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xmlns="" id="{5145561B-54FA-432A-B239-77BAC28B65C9}"/>
              </a:ext>
            </a:extLst>
          </p:cNvPr>
          <p:cNvSpPr txBox="1">
            <a:spLocks noGrp="1"/>
          </p:cNvSpPr>
          <p:nvPr>
            <p:ph type="body" sz="quarter" idx="155" hasCustomPrompt="1"/>
          </p:nvPr>
        </p:nvSpPr>
        <p:spPr>
          <a:xfrm>
            <a:off x="1285927" y="7645968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6607889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">
            <a:extLst>
              <a:ext uri="{FF2B5EF4-FFF2-40B4-BE49-F238E27FC236}">
                <a16:creationId xmlns:a16="http://schemas.microsoft.com/office/drawing/2014/main" xmlns="" id="{D4A86763-2F2E-4EE4-8A36-C9694FBE139C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1114915"/>
            <a:ext cx="10012427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Double Click to edit text">
            <a:extLst>
              <a:ext uri="{FF2B5EF4-FFF2-40B4-BE49-F238E27FC236}">
                <a16:creationId xmlns:a16="http://schemas.microsoft.com/office/drawing/2014/main" xmlns="" id="{9D33229D-B120-474B-B8A0-B92C278F0B4B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1752137"/>
            <a:ext cx="9891254" cy="14541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7" name="Double Click to edit text">
            <a:extLst>
              <a:ext uri="{FF2B5EF4-FFF2-40B4-BE49-F238E27FC236}">
                <a16:creationId xmlns:a16="http://schemas.microsoft.com/office/drawing/2014/main" xmlns="" id="{62CB5B2D-078E-4F92-A6BE-F6AAD5BF00AF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12426342" y="3454060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xmlns="" id="{574A861A-112B-4BD8-9761-3480DFEB1E6B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2426341" y="2883732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Double Click to edit text">
            <a:extLst>
              <a:ext uri="{FF2B5EF4-FFF2-40B4-BE49-F238E27FC236}">
                <a16:creationId xmlns:a16="http://schemas.microsoft.com/office/drawing/2014/main" xmlns="" id="{E71EC18C-AA74-4E6F-A946-9138EC71FD2F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16001127" y="10132411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0" name="Title">
            <a:extLst>
              <a:ext uri="{FF2B5EF4-FFF2-40B4-BE49-F238E27FC236}">
                <a16:creationId xmlns:a16="http://schemas.microsoft.com/office/drawing/2014/main" xmlns="" id="{0C9B6378-AEDE-4EB5-A48E-9C06D7BF6488}"/>
              </a:ext>
            </a:extLst>
          </p:cNvPr>
          <p:cNvSpPr txBox="1">
            <a:spLocks noGrp="1"/>
          </p:cNvSpPr>
          <p:nvPr>
            <p:ph type="body" sz="quarter" idx="151" hasCustomPrompt="1"/>
          </p:nvPr>
        </p:nvSpPr>
        <p:spPr>
          <a:xfrm>
            <a:off x="16001126" y="9562083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Double Click to edit text">
            <a:extLst>
              <a:ext uri="{FF2B5EF4-FFF2-40B4-BE49-F238E27FC236}">
                <a16:creationId xmlns:a16="http://schemas.microsoft.com/office/drawing/2014/main" xmlns="" id="{73B9DF99-6360-4708-A495-16980B7C9C9C}"/>
              </a:ext>
            </a:extLst>
          </p:cNvPr>
          <p:cNvSpPr txBox="1">
            <a:spLocks noGrp="1"/>
          </p:cNvSpPr>
          <p:nvPr>
            <p:ph type="body" sz="quarter" idx="152" hasCustomPrompt="1"/>
          </p:nvPr>
        </p:nvSpPr>
        <p:spPr>
          <a:xfrm>
            <a:off x="7785741" y="10138039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xmlns="" id="{6200831A-19C7-4EFD-A352-E64A4E0FC226}"/>
              </a:ext>
            </a:extLst>
          </p:cNvPr>
          <p:cNvSpPr txBox="1">
            <a:spLocks noGrp="1"/>
          </p:cNvSpPr>
          <p:nvPr>
            <p:ph type="body" sz="quarter" idx="153" hasCustomPrompt="1"/>
          </p:nvPr>
        </p:nvSpPr>
        <p:spPr>
          <a:xfrm>
            <a:off x="7785740" y="9567711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Double Click to edit text">
            <a:extLst>
              <a:ext uri="{FF2B5EF4-FFF2-40B4-BE49-F238E27FC236}">
                <a16:creationId xmlns:a16="http://schemas.microsoft.com/office/drawing/2014/main" xmlns="" id="{5AD5DBA8-35CC-41FF-9A23-6594650EEA81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4142657" y="3441017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4" name="Title">
            <a:extLst>
              <a:ext uri="{FF2B5EF4-FFF2-40B4-BE49-F238E27FC236}">
                <a16:creationId xmlns:a16="http://schemas.microsoft.com/office/drawing/2014/main" xmlns="" id="{B612A0A2-2679-4BD3-BC2A-99F301CFDA14}"/>
              </a:ext>
            </a:extLst>
          </p:cNvPr>
          <p:cNvSpPr txBox="1">
            <a:spLocks noGrp="1"/>
          </p:cNvSpPr>
          <p:nvPr>
            <p:ph type="body" sz="quarter" idx="155" hasCustomPrompt="1"/>
          </p:nvPr>
        </p:nvSpPr>
        <p:spPr>
          <a:xfrm>
            <a:off x="4142656" y="2870689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60288520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0,0m"/>
          <p:cNvSpPr txBox="1"/>
          <p:nvPr/>
        </p:nvSpPr>
        <p:spPr>
          <a:xfrm>
            <a:off x="19312252" y="5361516"/>
            <a:ext cx="2476501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8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r>
              <a:rPr dirty="0"/>
              <a:t>0,0m</a:t>
            </a:r>
          </a:p>
        </p:txBody>
      </p:sp>
      <p:sp>
        <p:nvSpPr>
          <p:cNvPr id="2442" name="0,0m"/>
          <p:cNvSpPr txBox="1"/>
          <p:nvPr/>
        </p:nvSpPr>
        <p:spPr>
          <a:xfrm>
            <a:off x="19312252" y="6898216"/>
            <a:ext cx="2476501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8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r>
              <a:t>0,0m</a:t>
            </a:r>
          </a:p>
        </p:txBody>
      </p:sp>
      <p:sp>
        <p:nvSpPr>
          <p:cNvPr id="2443" name="0,0m"/>
          <p:cNvSpPr txBox="1"/>
          <p:nvPr/>
        </p:nvSpPr>
        <p:spPr>
          <a:xfrm>
            <a:off x="19312252" y="9359120"/>
            <a:ext cx="2476501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8000" b="0">
                <a:solidFill>
                  <a:srgbClr val="6CC9D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r>
              <a:t>0,0m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xmlns="" id="{7A7FCDD4-C098-4713-9A78-216FEDC6DEA3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48683" y="2291555"/>
            <a:ext cx="5977686" cy="2752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Double Click to edit text">
            <a:extLst>
              <a:ext uri="{FF2B5EF4-FFF2-40B4-BE49-F238E27FC236}">
                <a16:creationId xmlns:a16="http://schemas.microsoft.com/office/drawing/2014/main" xmlns="" id="{D9D3D12C-C3BA-4445-83DB-93EB7709E802}"/>
              </a:ext>
            </a:extLst>
          </p:cNvPr>
          <p:cNvSpPr txBox="1">
            <a:spLocks noGrp="1"/>
          </p:cNvSpPr>
          <p:nvPr>
            <p:ph type="body" sz="quarter" idx="152" hasCustomPrompt="1"/>
          </p:nvPr>
        </p:nvSpPr>
        <p:spPr>
          <a:xfrm>
            <a:off x="2548683" y="10051670"/>
            <a:ext cx="4444972" cy="137277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xmlns="" id="{07DC3C41-FFB8-4BFB-B45F-1F984F78DE04}"/>
              </a:ext>
            </a:extLst>
          </p:cNvPr>
          <p:cNvSpPr txBox="1">
            <a:spLocks noGrp="1"/>
          </p:cNvSpPr>
          <p:nvPr>
            <p:ph type="body" sz="quarter" idx="153" hasCustomPrompt="1"/>
          </p:nvPr>
        </p:nvSpPr>
        <p:spPr>
          <a:xfrm>
            <a:off x="2548683" y="9481343"/>
            <a:ext cx="444497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Double Click to edit text">
            <a:extLst>
              <a:ext uri="{FF2B5EF4-FFF2-40B4-BE49-F238E27FC236}">
                <a16:creationId xmlns:a16="http://schemas.microsoft.com/office/drawing/2014/main" xmlns="" id="{F6D32AB4-3927-4791-99AB-D90931F8D8C0}"/>
              </a:ext>
            </a:extLst>
          </p:cNvPr>
          <p:cNvSpPr txBox="1">
            <a:spLocks noGrp="1"/>
          </p:cNvSpPr>
          <p:nvPr>
            <p:ph type="body" sz="quarter" idx="141" hasCustomPrompt="1"/>
          </p:nvPr>
        </p:nvSpPr>
        <p:spPr>
          <a:xfrm>
            <a:off x="16240382" y="3350635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xmlns="" id="{4F5D7926-650C-4060-8BFA-BD67857B006F}"/>
              </a:ext>
            </a:extLst>
          </p:cNvPr>
          <p:cNvSpPr txBox="1">
            <a:spLocks noGrp="1"/>
          </p:cNvSpPr>
          <p:nvPr>
            <p:ph type="body" sz="quarter" idx="142" hasCustomPrompt="1"/>
          </p:nvPr>
        </p:nvSpPr>
        <p:spPr>
          <a:xfrm>
            <a:off x="16240381" y="2780307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xmlns="" id="{AA70470F-5BFB-4340-A619-EC10EF8490AE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9312252" y="5218183"/>
            <a:ext cx="2832817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 panose="00000800000000000000" pitchFamily="2" charset="0"/>
                <a:ea typeface="Roboto Bold"/>
                <a:cs typeface="Quicksand Bold" panose="00000800000000000000" pitchFamily="2" charset="0"/>
                <a:sym typeface="Roboto Bold"/>
              </a:defRPr>
            </a:lvl1pPr>
          </a:lstStyle>
          <a:p>
            <a:pPr lvl="0"/>
            <a:r>
              <a:rPr lang="en-US" dirty="0"/>
              <a:t>0,0m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xmlns="" id="{924FE2DD-2083-49F4-B10C-19955F473CBE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19312251" y="6732408"/>
            <a:ext cx="2832817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 panose="00000800000000000000" pitchFamily="2" charset="0"/>
                <a:ea typeface="Roboto Bold"/>
                <a:cs typeface="Quicksand Bold" panose="00000800000000000000" pitchFamily="2" charset="0"/>
                <a:sym typeface="Roboto Bold"/>
              </a:defRPr>
            </a:lvl1pPr>
          </a:lstStyle>
          <a:p>
            <a:pPr lvl="0"/>
            <a:r>
              <a:rPr lang="en-US" dirty="0"/>
              <a:t>0,0m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xmlns="" id="{75A937B1-0AB0-483D-B62C-BFC45321D674}"/>
              </a:ext>
            </a:extLst>
          </p:cNvPr>
          <p:cNvSpPr txBox="1">
            <a:spLocks noGrp="1"/>
          </p:cNvSpPr>
          <p:nvPr>
            <p:ph type="body" sz="quarter" idx="155" hasCustomPrompt="1"/>
          </p:nvPr>
        </p:nvSpPr>
        <p:spPr>
          <a:xfrm>
            <a:off x="19312250" y="9170831"/>
            <a:ext cx="2832817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chemeClr val="accent1"/>
                </a:solidFill>
                <a:uFillTx/>
                <a:latin typeface="Quicksand Bold" panose="00000800000000000000" pitchFamily="2" charset="0"/>
                <a:ea typeface="Roboto Bold"/>
                <a:cs typeface="Quicksand Bold" panose="00000800000000000000" pitchFamily="2" charset="0"/>
                <a:sym typeface="Roboto Bold"/>
              </a:defRPr>
            </a:lvl1pPr>
          </a:lstStyle>
          <a:p>
            <a:pPr lvl="0"/>
            <a:r>
              <a:rPr lang="en-US" dirty="0"/>
              <a:t>0,0m</a:t>
            </a:r>
          </a:p>
        </p:txBody>
      </p:sp>
    </p:spTree>
    <p:extLst>
      <p:ext uri="{BB962C8B-B14F-4D97-AF65-F5344CB8AC3E}">
        <p14:creationId xmlns:p14="http://schemas.microsoft.com/office/powerpoint/2010/main" val="1202598899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">
            <a:extLst>
              <a:ext uri="{FF2B5EF4-FFF2-40B4-BE49-F238E27FC236}">
                <a16:creationId xmlns:a16="http://schemas.microsoft.com/office/drawing/2014/main" xmlns="" id="{BC25180C-A61C-41B2-8907-7F9955304B5E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648" y="4991372"/>
            <a:ext cx="508001" cy="63501"/>
          </a:xfrm>
          <a:prstGeom prst="rect">
            <a:avLst/>
          </a:prstGeom>
          <a:solidFill>
            <a:srgbClr val="6CC9D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7" name="Title">
            <a:extLst>
              <a:ext uri="{FF2B5EF4-FFF2-40B4-BE49-F238E27FC236}">
                <a16:creationId xmlns:a16="http://schemas.microsoft.com/office/drawing/2014/main" xmlns="" id="{439C8909-6814-4B9C-8DEE-D514CE4584D1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649" y="5454923"/>
            <a:ext cx="5977686" cy="140307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xmlns="" id="{8EEFFC72-D2F6-4EAD-BD60-D19453607FCE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647" y="4208186"/>
            <a:ext cx="497685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Circle">
            <a:extLst>
              <a:ext uri="{FF2B5EF4-FFF2-40B4-BE49-F238E27FC236}">
                <a16:creationId xmlns:a16="http://schemas.microsoft.com/office/drawing/2014/main" xmlns="" id="{8510CFBE-C049-49C8-A067-E76D48828100}"/>
              </a:ext>
            </a:extLst>
          </p:cNvPr>
          <p:cNvSpPr>
            <a:spLocks noGrp="1"/>
          </p:cNvSpPr>
          <p:nvPr>
            <p:ph type="body" sz="quarter" idx="132"/>
          </p:nvPr>
        </p:nvSpPr>
        <p:spPr>
          <a:xfrm>
            <a:off x="14976262" y="4707956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6A6E77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0" name="z">
            <a:extLst>
              <a:ext uri="{FF2B5EF4-FFF2-40B4-BE49-F238E27FC236}">
                <a16:creationId xmlns:a16="http://schemas.microsoft.com/office/drawing/2014/main" xmlns="" id="{3FC0A86E-ECAD-4C7B-B019-BE3C91F4090B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5319560" y="4981909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1" name="Circle">
            <a:extLst>
              <a:ext uri="{FF2B5EF4-FFF2-40B4-BE49-F238E27FC236}">
                <a16:creationId xmlns:a16="http://schemas.microsoft.com/office/drawing/2014/main" xmlns="" id="{41F5B007-7033-4FC2-BDEE-12934980924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4976262" y="7738044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2" name="%">
            <a:extLst>
              <a:ext uri="{FF2B5EF4-FFF2-40B4-BE49-F238E27FC236}">
                <a16:creationId xmlns:a16="http://schemas.microsoft.com/office/drawing/2014/main" xmlns="" id="{2899B76B-8266-49F4-BB5A-33FC877E5C8D}"/>
              </a:ext>
            </a:extLst>
          </p:cNvPr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15319560" y="8011997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3" name="Double Click to edit text">
            <a:extLst>
              <a:ext uri="{FF2B5EF4-FFF2-40B4-BE49-F238E27FC236}">
                <a16:creationId xmlns:a16="http://schemas.microsoft.com/office/drawing/2014/main" xmlns="" id="{BCB6D59C-4479-473C-B69E-D1AF0D1CF2F9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16747386" y="5186209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4" name="Title">
            <a:extLst>
              <a:ext uri="{FF2B5EF4-FFF2-40B4-BE49-F238E27FC236}">
                <a16:creationId xmlns:a16="http://schemas.microsoft.com/office/drawing/2014/main" xmlns="" id="{F098BABB-A7A0-40E6-BC97-0F963B2A12B0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6747385" y="4615881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Double Click to edit text">
            <a:extLst>
              <a:ext uri="{FF2B5EF4-FFF2-40B4-BE49-F238E27FC236}">
                <a16:creationId xmlns:a16="http://schemas.microsoft.com/office/drawing/2014/main" xmlns="" id="{9B37D0C4-FEB3-48E8-BFC8-39D63D8ECE70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16747386" y="8216296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xmlns="" id="{26FF9F6B-5B5E-4363-A3F2-1A5A7525A92F}"/>
              </a:ext>
            </a:extLst>
          </p:cNvPr>
          <p:cNvSpPr txBox="1">
            <a:spLocks noGrp="1"/>
          </p:cNvSpPr>
          <p:nvPr>
            <p:ph type="body" sz="quarter" idx="151" hasCustomPrompt="1"/>
          </p:nvPr>
        </p:nvSpPr>
        <p:spPr>
          <a:xfrm>
            <a:off x="16747385" y="7645968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Double Click to edit text">
            <a:extLst>
              <a:ext uri="{FF2B5EF4-FFF2-40B4-BE49-F238E27FC236}">
                <a16:creationId xmlns:a16="http://schemas.microsoft.com/office/drawing/2014/main" xmlns="" id="{728EBB72-408C-4E02-8AF9-0DE6FBB5B133}"/>
              </a:ext>
            </a:extLst>
          </p:cNvPr>
          <p:cNvSpPr txBox="1">
            <a:spLocks noGrp="1"/>
          </p:cNvSpPr>
          <p:nvPr>
            <p:ph type="body" sz="quarter" idx="152" hasCustomPrompt="1"/>
          </p:nvPr>
        </p:nvSpPr>
        <p:spPr>
          <a:xfrm>
            <a:off x="2537647" y="8115300"/>
            <a:ext cx="5276013" cy="13208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71163424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xmlns="" id="{E2FCBCE9-38C0-4CF0-AAEB-B5175C95A7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17710" y="3000242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6" name="]">
            <a:extLst>
              <a:ext uri="{FF2B5EF4-FFF2-40B4-BE49-F238E27FC236}">
                <a16:creationId xmlns:a16="http://schemas.microsoft.com/office/drawing/2014/main" xmlns="" id="{A1523F65-DA5A-48CB-A094-618B83354CE7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8217710" y="8212320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8" name="7">
            <a:extLst>
              <a:ext uri="{FF2B5EF4-FFF2-40B4-BE49-F238E27FC236}">
                <a16:creationId xmlns:a16="http://schemas.microsoft.com/office/drawing/2014/main" xmlns="" id="{A2029E75-C62C-48E2-9860-12798549ACE7}"/>
              </a:ext>
            </a:extLst>
          </p:cNvPr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15967454" y="8212320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xmlns="" id="{7E690729-6247-4A4C-B18E-BDED1EACE5C1}"/>
              </a:ext>
            </a:extLst>
          </p:cNvPr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8217710" y="3457442"/>
            <a:ext cx="8118232" cy="28575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6000" dirty="0">
                <a:solidFill>
                  <a:srgbClr val="1C1F25"/>
                </a:solidFill>
                <a:latin typeface="Quicksand Bold"/>
                <a:ea typeface="Quicksand Bold"/>
                <a:cs typeface="Quicksand Bold"/>
              </a:defRPr>
            </a:lvl1pPr>
          </a:lstStyle>
          <a:p>
            <a:pPr algn="l">
              <a:defRPr sz="600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en-US" dirty="0"/>
              <a:t>TITLE</a:t>
            </a:r>
          </a:p>
          <a:p>
            <a:pPr algn="l">
              <a:defRPr sz="600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endParaRPr lang="en-US" dirty="0"/>
          </a:p>
        </p:txBody>
      </p:sp>
      <p:sp>
        <p:nvSpPr>
          <p:cNvPr id="21" name="Double Click to edit text">
            <a:extLst>
              <a:ext uri="{FF2B5EF4-FFF2-40B4-BE49-F238E27FC236}">
                <a16:creationId xmlns:a16="http://schemas.microsoft.com/office/drawing/2014/main" xmlns="" id="{16900FB6-13CF-4E89-BB0D-27094F227E9F}"/>
              </a:ext>
            </a:extLst>
          </p:cNvPr>
          <p:cNvSpPr txBox="1">
            <a:spLocks noGrp="1"/>
          </p:cNvSpPr>
          <p:nvPr>
            <p:ph type="body" sz="quarter" idx="33" hasCustomPrompt="1"/>
          </p:nvPr>
        </p:nvSpPr>
        <p:spPr>
          <a:xfrm>
            <a:off x="8217710" y="10546972"/>
            <a:ext cx="609600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xmlns="" id="{554EB229-92E9-4460-BE8A-E25C9BE6DC00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8217710" y="2221566"/>
            <a:ext cx="4472452" cy="4103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xmlns="" id="{EC6D9EC7-055A-4342-95F5-8C208B9A00DA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8217710" y="9976644"/>
            <a:ext cx="609600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Double Click to edit text">
            <a:extLst>
              <a:ext uri="{FF2B5EF4-FFF2-40B4-BE49-F238E27FC236}">
                <a16:creationId xmlns:a16="http://schemas.microsoft.com/office/drawing/2014/main" xmlns="" id="{35510E13-2EE2-4DCD-B9CC-1CC438FE1077}"/>
              </a:ext>
            </a:extLst>
          </p:cNvPr>
          <p:cNvSpPr txBox="1">
            <a:spLocks noGrp="1"/>
          </p:cNvSpPr>
          <p:nvPr>
            <p:ph type="body" sz="quarter" idx="36" hasCustomPrompt="1"/>
          </p:nvPr>
        </p:nvSpPr>
        <p:spPr>
          <a:xfrm>
            <a:off x="15967454" y="10546972"/>
            <a:ext cx="609600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xmlns="" id="{DDE044BD-49D7-4414-8D0D-05D7BE3C6F5B}"/>
              </a:ext>
            </a:extLst>
          </p:cNvPr>
          <p:cNvSpPr txBox="1">
            <a:spLocks noGrp="1"/>
          </p:cNvSpPr>
          <p:nvPr>
            <p:ph type="body" sz="quarter" idx="37" hasCustomPrompt="1"/>
          </p:nvPr>
        </p:nvSpPr>
        <p:spPr>
          <a:xfrm>
            <a:off x="15967454" y="9976644"/>
            <a:ext cx="609600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541B8EF2-4058-41DA-B267-7586182902FA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253206" y="253468"/>
            <a:ext cx="6096001" cy="13209060"/>
          </a:xfrm>
          <a:custGeom>
            <a:avLst/>
            <a:gdLst>
              <a:gd name="connsiteX0" fmla="*/ 0 w 6096001"/>
              <a:gd name="connsiteY0" fmla="*/ 0 h 13209060"/>
              <a:gd name="connsiteX1" fmla="*/ 6096001 w 6096001"/>
              <a:gd name="connsiteY1" fmla="*/ 0 h 13209060"/>
              <a:gd name="connsiteX2" fmla="*/ 6096001 w 6096001"/>
              <a:gd name="connsiteY2" fmla="*/ 13209060 h 13209060"/>
              <a:gd name="connsiteX3" fmla="*/ 0 w 6096001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13209060">
                <a:moveTo>
                  <a:pt x="0" y="0"/>
                </a:moveTo>
                <a:lnTo>
                  <a:pt x="6096001" y="0"/>
                </a:lnTo>
                <a:lnTo>
                  <a:pt x="6096001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571305446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ouble Click to edit text">
            <a:extLst>
              <a:ext uri="{FF2B5EF4-FFF2-40B4-BE49-F238E27FC236}">
                <a16:creationId xmlns:a16="http://schemas.microsoft.com/office/drawing/2014/main" xmlns="" id="{E30C79AE-3D2C-49AE-A210-11D6B133AB5C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12459523" y="2855534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xmlns="" id="{815F8894-031C-4EBB-A203-D317D0A1F608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2459522" y="2285206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Double Click to edit text">
            <a:extLst>
              <a:ext uri="{FF2B5EF4-FFF2-40B4-BE49-F238E27FC236}">
                <a16:creationId xmlns:a16="http://schemas.microsoft.com/office/drawing/2014/main" xmlns="" id="{C5E06A5D-F0FB-4063-A48F-2B980C0EDF16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15898984" y="10546971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xmlns="" id="{52F8B600-12ED-4C15-8574-8F3AFEF7A2D1}"/>
              </a:ext>
            </a:extLst>
          </p:cNvPr>
          <p:cNvSpPr txBox="1">
            <a:spLocks noGrp="1"/>
          </p:cNvSpPr>
          <p:nvPr>
            <p:ph type="body" sz="quarter" idx="151" hasCustomPrompt="1"/>
          </p:nvPr>
        </p:nvSpPr>
        <p:spPr>
          <a:xfrm>
            <a:off x="15898983" y="9976643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Double Click to edit text">
            <a:extLst>
              <a:ext uri="{FF2B5EF4-FFF2-40B4-BE49-F238E27FC236}">
                <a16:creationId xmlns:a16="http://schemas.microsoft.com/office/drawing/2014/main" xmlns="" id="{E14D0D32-2F1C-433F-91E9-0B38021FC9EA}"/>
              </a:ext>
            </a:extLst>
          </p:cNvPr>
          <p:cNvSpPr txBox="1">
            <a:spLocks noGrp="1"/>
          </p:cNvSpPr>
          <p:nvPr>
            <p:ph type="body" sz="quarter" idx="152" hasCustomPrompt="1"/>
          </p:nvPr>
        </p:nvSpPr>
        <p:spPr>
          <a:xfrm>
            <a:off x="6540494" y="10543136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4" name="Title">
            <a:extLst>
              <a:ext uri="{FF2B5EF4-FFF2-40B4-BE49-F238E27FC236}">
                <a16:creationId xmlns:a16="http://schemas.microsoft.com/office/drawing/2014/main" xmlns="" id="{5109AE6A-0A6D-4308-B3AE-EC32A585603A}"/>
              </a:ext>
            </a:extLst>
          </p:cNvPr>
          <p:cNvSpPr txBox="1">
            <a:spLocks noGrp="1"/>
          </p:cNvSpPr>
          <p:nvPr>
            <p:ph type="body" sz="quarter" idx="153" hasCustomPrompt="1"/>
          </p:nvPr>
        </p:nvSpPr>
        <p:spPr>
          <a:xfrm>
            <a:off x="6540493" y="9972808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Double Click to edit text">
            <a:extLst>
              <a:ext uri="{FF2B5EF4-FFF2-40B4-BE49-F238E27FC236}">
                <a16:creationId xmlns:a16="http://schemas.microsoft.com/office/drawing/2014/main" xmlns="" id="{8A2E9167-3B73-4B97-8CA2-6881AF682690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3101032" y="2859370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xmlns="" id="{4CD19189-A495-4947-A28B-AA307E50C5CC}"/>
              </a:ext>
            </a:extLst>
          </p:cNvPr>
          <p:cNvSpPr txBox="1">
            <a:spLocks noGrp="1"/>
          </p:cNvSpPr>
          <p:nvPr>
            <p:ph type="body" sz="quarter" idx="155" hasCustomPrompt="1"/>
          </p:nvPr>
        </p:nvSpPr>
        <p:spPr>
          <a:xfrm>
            <a:off x="3101031" y="2289042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7">
            <a:extLst>
              <a:ext uri="{FF2B5EF4-FFF2-40B4-BE49-F238E27FC236}">
                <a16:creationId xmlns:a16="http://schemas.microsoft.com/office/drawing/2014/main" xmlns="" id="{00DFABE0-D274-44EA-8BC5-586EDF50C68A}"/>
              </a:ext>
            </a:extLst>
          </p:cNvPr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6725508" y="6442501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8" name="/">
            <a:extLst>
              <a:ext uri="{FF2B5EF4-FFF2-40B4-BE49-F238E27FC236}">
                <a16:creationId xmlns:a16="http://schemas.microsoft.com/office/drawing/2014/main" xmlns="" id="{2D6137D6-C5A3-4B0C-AE28-BF0C62D38551}"/>
              </a:ext>
            </a:extLst>
          </p:cNvPr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10164970" y="6442501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9" name="L">
            <a:extLst>
              <a:ext uri="{FF2B5EF4-FFF2-40B4-BE49-F238E27FC236}">
                <a16:creationId xmlns:a16="http://schemas.microsoft.com/office/drawing/2014/main" xmlns="" id="{58D16D3D-3A7D-4BBB-B3F7-6FCC2873257A}"/>
              </a:ext>
            </a:extLst>
          </p:cNvPr>
          <p:cNvSpPr txBox="1">
            <a:spLocks noGrp="1"/>
          </p:cNvSpPr>
          <p:nvPr>
            <p:ph type="body" sz="quarter" idx="33" hasCustomPrompt="1"/>
          </p:nvPr>
        </p:nvSpPr>
        <p:spPr>
          <a:xfrm>
            <a:off x="13445992" y="6442501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0" name=")">
            <a:extLst>
              <a:ext uri="{FF2B5EF4-FFF2-40B4-BE49-F238E27FC236}">
                <a16:creationId xmlns:a16="http://schemas.microsoft.com/office/drawing/2014/main" xmlns="" id="{A393FA13-DB4E-409A-A2C6-EC6B8BBCF3A6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16885455" y="6442501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138618791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%">
            <a:extLst>
              <a:ext uri="{FF2B5EF4-FFF2-40B4-BE49-F238E27FC236}">
                <a16:creationId xmlns:a16="http://schemas.microsoft.com/office/drawing/2014/main" xmlns="" id="{364C24DF-4942-47DA-97FF-C68A801B5D64}"/>
              </a:ext>
            </a:extLst>
          </p:cNvPr>
          <p:cNvSpPr txBox="1">
            <a:spLocks noGrp="1"/>
          </p:cNvSpPr>
          <p:nvPr>
            <p:ph type="body" sz="quarter" idx="49" hasCustomPrompt="1"/>
          </p:nvPr>
        </p:nvSpPr>
        <p:spPr>
          <a:xfrm>
            <a:off x="9808567" y="6209175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42474E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96" name="L">
            <a:extLst>
              <a:ext uri="{FF2B5EF4-FFF2-40B4-BE49-F238E27FC236}">
                <a16:creationId xmlns:a16="http://schemas.microsoft.com/office/drawing/2014/main" xmlns="" id="{91DDE973-3823-4524-91E8-EE9887584AEF}"/>
              </a:ext>
            </a:extLst>
          </p:cNvPr>
          <p:cNvSpPr txBox="1">
            <a:spLocks noGrp="1"/>
          </p:cNvSpPr>
          <p:nvPr>
            <p:ph type="body" sz="quarter" idx="50" hasCustomPrompt="1"/>
          </p:nvPr>
        </p:nvSpPr>
        <p:spPr>
          <a:xfrm>
            <a:off x="12578775" y="7493365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42474E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97" name="8">
            <a:extLst>
              <a:ext uri="{FF2B5EF4-FFF2-40B4-BE49-F238E27FC236}">
                <a16:creationId xmlns:a16="http://schemas.microsoft.com/office/drawing/2014/main" xmlns="" id="{EBC1CD31-F04F-412B-91B6-8A3A2426C8A3}"/>
              </a:ext>
            </a:extLst>
          </p:cNvPr>
          <p:cNvSpPr txBox="1">
            <a:spLocks noGrp="1"/>
          </p:cNvSpPr>
          <p:nvPr>
            <p:ph type="body" sz="quarter" idx="51" hasCustomPrompt="1"/>
          </p:nvPr>
        </p:nvSpPr>
        <p:spPr>
          <a:xfrm>
            <a:off x="15421781" y="7180453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42474E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98" name="l">
            <a:extLst>
              <a:ext uri="{FF2B5EF4-FFF2-40B4-BE49-F238E27FC236}">
                <a16:creationId xmlns:a16="http://schemas.microsoft.com/office/drawing/2014/main" xmlns="" id="{85FB94B9-F158-48A3-8203-DAD5836E1A0C}"/>
              </a:ext>
            </a:extLst>
          </p:cNvPr>
          <p:cNvSpPr txBox="1">
            <a:spLocks noGrp="1"/>
          </p:cNvSpPr>
          <p:nvPr>
            <p:ph type="body" sz="quarter" idx="52" hasCustomPrompt="1"/>
          </p:nvPr>
        </p:nvSpPr>
        <p:spPr>
          <a:xfrm>
            <a:off x="12073975" y="4888611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42474E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01" name="Title">
            <a:extLst>
              <a:ext uri="{FF2B5EF4-FFF2-40B4-BE49-F238E27FC236}">
                <a16:creationId xmlns:a16="http://schemas.microsoft.com/office/drawing/2014/main" xmlns="" id="{83ABB55D-454F-41C0-9809-01B3155635C8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1114915"/>
            <a:ext cx="10012427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2" name="Double Click to edit text">
            <a:extLst>
              <a:ext uri="{FF2B5EF4-FFF2-40B4-BE49-F238E27FC236}">
                <a16:creationId xmlns:a16="http://schemas.microsoft.com/office/drawing/2014/main" xmlns="" id="{C7C3B521-1F04-4C56-A7DD-DF0E3DA96C97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1752137"/>
            <a:ext cx="9891254" cy="14541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03" name="Double Click to edit text">
            <a:extLst>
              <a:ext uri="{FF2B5EF4-FFF2-40B4-BE49-F238E27FC236}">
                <a16:creationId xmlns:a16="http://schemas.microsoft.com/office/drawing/2014/main" xmlns="" id="{DC7D4870-BCFE-4694-BB78-E5DD1F93B014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14411812" y="3953915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04" name="Title">
            <a:extLst>
              <a:ext uri="{FF2B5EF4-FFF2-40B4-BE49-F238E27FC236}">
                <a16:creationId xmlns:a16="http://schemas.microsoft.com/office/drawing/2014/main" xmlns="" id="{42713DAD-BDB2-4129-AC3E-2A35D515CB6C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4411811" y="3383587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5" name="Double Click to edit text">
            <a:extLst>
              <a:ext uri="{FF2B5EF4-FFF2-40B4-BE49-F238E27FC236}">
                <a16:creationId xmlns:a16="http://schemas.microsoft.com/office/drawing/2014/main" xmlns="" id="{9D59FD8E-7424-42AA-BB63-8F50EF146E27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17822063" y="7358466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06" name="Title">
            <a:extLst>
              <a:ext uri="{FF2B5EF4-FFF2-40B4-BE49-F238E27FC236}">
                <a16:creationId xmlns:a16="http://schemas.microsoft.com/office/drawing/2014/main" xmlns="" id="{C5A292C1-860E-41AA-8AB4-B73E09DFDD28}"/>
              </a:ext>
            </a:extLst>
          </p:cNvPr>
          <p:cNvSpPr txBox="1">
            <a:spLocks noGrp="1"/>
          </p:cNvSpPr>
          <p:nvPr>
            <p:ph type="body" sz="quarter" idx="151" hasCustomPrompt="1"/>
          </p:nvPr>
        </p:nvSpPr>
        <p:spPr>
          <a:xfrm>
            <a:off x="17822062" y="6788138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7" name="Double Click to edit text">
            <a:extLst>
              <a:ext uri="{FF2B5EF4-FFF2-40B4-BE49-F238E27FC236}">
                <a16:creationId xmlns:a16="http://schemas.microsoft.com/office/drawing/2014/main" xmlns="" id="{0E653947-3ECA-4B98-AF6E-BF149158DEAA}"/>
              </a:ext>
            </a:extLst>
          </p:cNvPr>
          <p:cNvSpPr txBox="1">
            <a:spLocks noGrp="1"/>
          </p:cNvSpPr>
          <p:nvPr>
            <p:ph type="body" sz="quarter" idx="152" hasCustomPrompt="1"/>
          </p:nvPr>
        </p:nvSpPr>
        <p:spPr>
          <a:xfrm>
            <a:off x="1285926" y="6425245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08" name="Title">
            <a:extLst>
              <a:ext uri="{FF2B5EF4-FFF2-40B4-BE49-F238E27FC236}">
                <a16:creationId xmlns:a16="http://schemas.microsoft.com/office/drawing/2014/main" xmlns="" id="{DB53BF70-CEB1-478E-A0A1-723BB17B3279}"/>
              </a:ext>
            </a:extLst>
          </p:cNvPr>
          <p:cNvSpPr txBox="1">
            <a:spLocks noGrp="1"/>
          </p:cNvSpPr>
          <p:nvPr>
            <p:ph type="body" sz="quarter" idx="153" hasCustomPrompt="1"/>
          </p:nvPr>
        </p:nvSpPr>
        <p:spPr>
          <a:xfrm>
            <a:off x="1285925" y="5854917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9" name="Double Click to edit text">
            <a:extLst>
              <a:ext uri="{FF2B5EF4-FFF2-40B4-BE49-F238E27FC236}">
                <a16:creationId xmlns:a16="http://schemas.microsoft.com/office/drawing/2014/main" xmlns="" id="{26F0A2BD-D11D-48E1-A1AB-250CEBC08E98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5828002" y="9876825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10" name="Title">
            <a:extLst>
              <a:ext uri="{FF2B5EF4-FFF2-40B4-BE49-F238E27FC236}">
                <a16:creationId xmlns:a16="http://schemas.microsoft.com/office/drawing/2014/main" xmlns="" id="{D8AC07CA-998C-490B-94A9-631A9CAD01BE}"/>
              </a:ext>
            </a:extLst>
          </p:cNvPr>
          <p:cNvSpPr txBox="1">
            <a:spLocks noGrp="1"/>
          </p:cNvSpPr>
          <p:nvPr>
            <p:ph type="body" sz="quarter" idx="155" hasCustomPrompt="1"/>
          </p:nvPr>
        </p:nvSpPr>
        <p:spPr>
          <a:xfrm>
            <a:off x="5828001" y="9306497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57485724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5" name="Title"/>
          <p:cNvSpPr txBox="1">
            <a:spLocks noGrp="1"/>
          </p:cNvSpPr>
          <p:nvPr>
            <p:ph type="body" sz="quarter" idx="72"/>
          </p:nvPr>
        </p:nvSpPr>
        <p:spPr>
          <a:xfrm>
            <a:off x="2537949" y="3457442"/>
            <a:ext cx="1621283" cy="9525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>
              <a:defRPr sz="600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r>
              <a:t>Title</a:t>
            </a:r>
          </a:p>
        </p:txBody>
      </p:sp>
      <p:sp>
        <p:nvSpPr>
          <p:cNvPr id="66" name="Rectangle">
            <a:extLst>
              <a:ext uri="{FF2B5EF4-FFF2-40B4-BE49-F238E27FC236}">
                <a16:creationId xmlns:a16="http://schemas.microsoft.com/office/drawing/2014/main" xmlns="" id="{C96164A6-F272-49C1-8266-056DE0F531F9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49" y="2990923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67" name="Title">
            <a:extLst>
              <a:ext uri="{FF2B5EF4-FFF2-40B4-BE49-F238E27FC236}">
                <a16:creationId xmlns:a16="http://schemas.microsoft.com/office/drawing/2014/main" xmlns="" id="{F591AB52-3F58-430E-AB85-6B5AF07539B8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49" y="3454474"/>
            <a:ext cx="5977686" cy="13321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8" name="Title">
            <a:extLst>
              <a:ext uri="{FF2B5EF4-FFF2-40B4-BE49-F238E27FC236}">
                <a16:creationId xmlns:a16="http://schemas.microsoft.com/office/drawing/2014/main" xmlns="" id="{EC25A0BB-49B2-4D14-B9C4-48DEA3C75B0C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49" y="2207737"/>
            <a:ext cx="497685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Double Click to edit text">
            <a:extLst>
              <a:ext uri="{FF2B5EF4-FFF2-40B4-BE49-F238E27FC236}">
                <a16:creationId xmlns:a16="http://schemas.microsoft.com/office/drawing/2014/main" xmlns="" id="{3B280B9F-B4DB-498B-9B1B-4ABAD79F5C41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2537949" y="4977142"/>
            <a:ext cx="5303446" cy="13208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70" name="Circle">
            <a:extLst>
              <a:ext uri="{FF2B5EF4-FFF2-40B4-BE49-F238E27FC236}">
                <a16:creationId xmlns:a16="http://schemas.microsoft.com/office/drawing/2014/main" xmlns="" id="{21D0FD35-080D-4A0E-800B-07DE111E04BF}"/>
              </a:ext>
            </a:extLst>
          </p:cNvPr>
          <p:cNvSpPr>
            <a:spLocks noGrp="1"/>
          </p:cNvSpPr>
          <p:nvPr>
            <p:ph type="body" sz="quarter" idx="132"/>
          </p:nvPr>
        </p:nvSpPr>
        <p:spPr>
          <a:xfrm>
            <a:off x="2537948" y="10068718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1" name="z">
            <a:extLst>
              <a:ext uri="{FF2B5EF4-FFF2-40B4-BE49-F238E27FC236}">
                <a16:creationId xmlns:a16="http://schemas.microsoft.com/office/drawing/2014/main" xmlns="" id="{8650B637-BC11-42BB-8298-3453EBA08DBE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2881246" y="10342671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72" name="Circle">
            <a:extLst>
              <a:ext uri="{FF2B5EF4-FFF2-40B4-BE49-F238E27FC236}">
                <a16:creationId xmlns:a16="http://schemas.microsoft.com/office/drawing/2014/main" xmlns="" id="{1FD47C0F-228B-4744-80F5-42B86FF5984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537949" y="7487370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3" name="%">
            <a:extLst>
              <a:ext uri="{FF2B5EF4-FFF2-40B4-BE49-F238E27FC236}">
                <a16:creationId xmlns:a16="http://schemas.microsoft.com/office/drawing/2014/main" xmlns="" id="{38D13A17-AC89-4791-A640-3EC4FF39792D}"/>
              </a:ext>
            </a:extLst>
          </p:cNvPr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2881247" y="7761323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74" name="Double Click to edit text">
            <a:extLst>
              <a:ext uri="{FF2B5EF4-FFF2-40B4-BE49-F238E27FC236}">
                <a16:creationId xmlns:a16="http://schemas.microsoft.com/office/drawing/2014/main" xmlns="" id="{03D8293B-7C42-429D-832F-987FFA65BB6B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4309072" y="10546971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75" name="Title">
            <a:extLst>
              <a:ext uri="{FF2B5EF4-FFF2-40B4-BE49-F238E27FC236}">
                <a16:creationId xmlns:a16="http://schemas.microsoft.com/office/drawing/2014/main" xmlns="" id="{A88613BA-23B4-4885-9660-A9A9ED80E3F7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4309071" y="9976643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6" name="Double Click to edit text">
            <a:extLst>
              <a:ext uri="{FF2B5EF4-FFF2-40B4-BE49-F238E27FC236}">
                <a16:creationId xmlns:a16="http://schemas.microsoft.com/office/drawing/2014/main" xmlns="" id="{0B008A8B-83DB-45B2-9D1B-EA98F84AC96F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4309073" y="7965622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77" name="Title">
            <a:extLst>
              <a:ext uri="{FF2B5EF4-FFF2-40B4-BE49-F238E27FC236}">
                <a16:creationId xmlns:a16="http://schemas.microsoft.com/office/drawing/2014/main" xmlns="" id="{324B82FF-C2AF-439E-89C7-FEA2DF37DE73}"/>
              </a:ext>
            </a:extLst>
          </p:cNvPr>
          <p:cNvSpPr txBox="1">
            <a:spLocks noGrp="1"/>
          </p:cNvSpPr>
          <p:nvPr>
            <p:ph type="body" sz="quarter" idx="151" hasCustomPrompt="1"/>
          </p:nvPr>
        </p:nvSpPr>
        <p:spPr>
          <a:xfrm>
            <a:off x="4309072" y="7395294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956294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">
            <a:extLst>
              <a:ext uri="{FF2B5EF4-FFF2-40B4-BE49-F238E27FC236}">
                <a16:creationId xmlns:a16="http://schemas.microsoft.com/office/drawing/2014/main" xmlns="" id="{143BE057-DFAF-43D9-96A7-FEC664026F04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49" y="2990923"/>
            <a:ext cx="715199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xmlns="" id="{4A458B7F-5B89-4B70-B62C-D5C8FE7408E4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48" y="3454474"/>
            <a:ext cx="8415801" cy="13321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xmlns="" id="{6B2C4C65-7642-4493-9451-4212ADCEC63F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49" y="2207737"/>
            <a:ext cx="700675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Double Click to edit text">
            <a:extLst>
              <a:ext uri="{FF2B5EF4-FFF2-40B4-BE49-F238E27FC236}">
                <a16:creationId xmlns:a16="http://schemas.microsoft.com/office/drawing/2014/main" xmlns="" id="{773102D6-BDD0-4385-B2BD-652E3DBBD0E5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2537948" y="4977142"/>
            <a:ext cx="7466559" cy="13208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64732695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">
            <a:extLst>
              <a:ext uri="{FF2B5EF4-FFF2-40B4-BE49-F238E27FC236}">
                <a16:creationId xmlns:a16="http://schemas.microsoft.com/office/drawing/2014/main" xmlns="" id="{2F8CF283-DF8A-4F16-95E5-802947573011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49" y="2990923"/>
            <a:ext cx="715199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37" name="Title">
            <a:extLst>
              <a:ext uri="{FF2B5EF4-FFF2-40B4-BE49-F238E27FC236}">
                <a16:creationId xmlns:a16="http://schemas.microsoft.com/office/drawing/2014/main" xmlns="" id="{EAEF573F-AAB5-4D2A-8835-237337A947C6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48" y="3454474"/>
            <a:ext cx="8415801" cy="13321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8" name="Title">
            <a:extLst>
              <a:ext uri="{FF2B5EF4-FFF2-40B4-BE49-F238E27FC236}">
                <a16:creationId xmlns:a16="http://schemas.microsoft.com/office/drawing/2014/main" xmlns="" id="{6AD7E412-15B9-447C-B6DA-4173AC04C08E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49" y="2207737"/>
            <a:ext cx="700675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9" name="Double Click to edit text">
            <a:extLst>
              <a:ext uri="{FF2B5EF4-FFF2-40B4-BE49-F238E27FC236}">
                <a16:creationId xmlns:a16="http://schemas.microsoft.com/office/drawing/2014/main" xmlns="" id="{E0303580-2B33-4CC0-9296-41DC46E798C2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2537948" y="4977142"/>
            <a:ext cx="7466559" cy="13208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40" name="Double Click to edit text">
            <a:extLst>
              <a:ext uri="{FF2B5EF4-FFF2-40B4-BE49-F238E27FC236}">
                <a16:creationId xmlns:a16="http://schemas.microsoft.com/office/drawing/2014/main" xmlns="" id="{A3146B26-8FC4-40F1-A7E7-5B0DAE605B25}"/>
              </a:ext>
            </a:extLst>
          </p:cNvPr>
          <p:cNvSpPr txBox="1">
            <a:spLocks noGrp="1"/>
          </p:cNvSpPr>
          <p:nvPr>
            <p:ph type="body" sz="quarter" idx="155" hasCustomPrompt="1"/>
          </p:nvPr>
        </p:nvSpPr>
        <p:spPr>
          <a:xfrm>
            <a:off x="2537948" y="10611167"/>
            <a:ext cx="3186576" cy="90297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41" name="Double Click to edit text">
            <a:extLst>
              <a:ext uri="{FF2B5EF4-FFF2-40B4-BE49-F238E27FC236}">
                <a16:creationId xmlns:a16="http://schemas.microsoft.com/office/drawing/2014/main" xmlns="" id="{D1B4FC4A-3734-4C73-BEB6-F74FF913CB5A}"/>
              </a:ext>
            </a:extLst>
          </p:cNvPr>
          <p:cNvSpPr txBox="1">
            <a:spLocks noGrp="1"/>
          </p:cNvSpPr>
          <p:nvPr>
            <p:ph type="body" sz="quarter" idx="156" hasCustomPrompt="1"/>
          </p:nvPr>
        </p:nvSpPr>
        <p:spPr>
          <a:xfrm>
            <a:off x="6493745" y="10605294"/>
            <a:ext cx="3186576" cy="90297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43" name="Title">
            <a:extLst>
              <a:ext uri="{FF2B5EF4-FFF2-40B4-BE49-F238E27FC236}">
                <a16:creationId xmlns:a16="http://schemas.microsoft.com/office/drawing/2014/main" xmlns="" id="{5B0ADC1B-9130-4E27-94A5-FE4C92341C82}"/>
              </a:ext>
            </a:extLst>
          </p:cNvPr>
          <p:cNvSpPr txBox="1">
            <a:spLocks noGrp="1"/>
          </p:cNvSpPr>
          <p:nvPr>
            <p:ph type="body" sz="quarter" idx="157" hasCustomPrompt="1"/>
          </p:nvPr>
        </p:nvSpPr>
        <p:spPr>
          <a:xfrm>
            <a:off x="3290479" y="8599646"/>
            <a:ext cx="82326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44" name="Title">
            <a:extLst>
              <a:ext uri="{FF2B5EF4-FFF2-40B4-BE49-F238E27FC236}">
                <a16:creationId xmlns:a16="http://schemas.microsoft.com/office/drawing/2014/main" xmlns="" id="{2CD03227-B020-4606-AF11-11F3355238B3}"/>
              </a:ext>
            </a:extLst>
          </p:cNvPr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7246275" y="8599646"/>
            <a:ext cx="82326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95098419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ircle">
            <a:extLst>
              <a:ext uri="{FF2B5EF4-FFF2-40B4-BE49-F238E27FC236}">
                <a16:creationId xmlns:a16="http://schemas.microsoft.com/office/drawing/2014/main" xmlns="" id="{16DDFB0D-6869-436C-A806-FF273C621891}"/>
              </a:ext>
            </a:extLst>
          </p:cNvPr>
          <p:cNvSpPr>
            <a:spLocks noGrp="1"/>
          </p:cNvSpPr>
          <p:nvPr>
            <p:ph type="body" sz="quarter" idx="132"/>
          </p:nvPr>
        </p:nvSpPr>
        <p:spPr>
          <a:xfrm>
            <a:off x="15693317" y="3899263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4" name="z">
            <a:extLst>
              <a:ext uri="{FF2B5EF4-FFF2-40B4-BE49-F238E27FC236}">
                <a16:creationId xmlns:a16="http://schemas.microsoft.com/office/drawing/2014/main" xmlns="" id="{44718491-6B67-4F28-B292-29FB555E8C6D}"/>
              </a:ext>
            </a:extLst>
          </p:cNvPr>
          <p:cNvSpPr txBox="1">
            <a:spLocks noGrp="1"/>
          </p:cNvSpPr>
          <p:nvPr>
            <p:ph type="body" sz="quarter" idx="133" hasCustomPrompt="1"/>
          </p:nvPr>
        </p:nvSpPr>
        <p:spPr>
          <a:xfrm>
            <a:off x="16036615" y="4173216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75" name="Circle">
            <a:extLst>
              <a:ext uri="{FF2B5EF4-FFF2-40B4-BE49-F238E27FC236}">
                <a16:creationId xmlns:a16="http://schemas.microsoft.com/office/drawing/2014/main" xmlns="" id="{EEB27193-60AE-4423-B43F-88093F1FC254}"/>
              </a:ext>
            </a:extLst>
          </p:cNvPr>
          <p:cNvSpPr>
            <a:spLocks noGrp="1"/>
          </p:cNvSpPr>
          <p:nvPr>
            <p:ph type="body" sz="quarter" idx="134"/>
          </p:nvPr>
        </p:nvSpPr>
        <p:spPr>
          <a:xfrm>
            <a:off x="19322382" y="6219267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6" name="%">
            <a:extLst>
              <a:ext uri="{FF2B5EF4-FFF2-40B4-BE49-F238E27FC236}">
                <a16:creationId xmlns:a16="http://schemas.microsoft.com/office/drawing/2014/main" xmlns="" id="{63080509-56F2-43CB-9737-6DDDDF829035}"/>
              </a:ext>
            </a:extLst>
          </p:cNvPr>
          <p:cNvSpPr txBox="1">
            <a:spLocks noGrp="1"/>
          </p:cNvSpPr>
          <p:nvPr>
            <p:ph type="body" sz="quarter" idx="135" hasCustomPrompt="1"/>
          </p:nvPr>
        </p:nvSpPr>
        <p:spPr>
          <a:xfrm>
            <a:off x="19665680" y="6493220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77" name="Rectangle">
            <a:extLst>
              <a:ext uri="{FF2B5EF4-FFF2-40B4-BE49-F238E27FC236}">
                <a16:creationId xmlns:a16="http://schemas.microsoft.com/office/drawing/2014/main" xmlns="" id="{A4356DDD-B5D4-459D-A7AC-0215648DECCF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49" y="2990923"/>
            <a:ext cx="715199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8" name="Title">
            <a:extLst>
              <a:ext uri="{FF2B5EF4-FFF2-40B4-BE49-F238E27FC236}">
                <a16:creationId xmlns:a16="http://schemas.microsoft.com/office/drawing/2014/main" xmlns="" id="{2B110778-B48B-4AC5-9CFD-0A6F6BCCE9E7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48" y="3454474"/>
            <a:ext cx="8415801" cy="13321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9" name="Title">
            <a:extLst>
              <a:ext uri="{FF2B5EF4-FFF2-40B4-BE49-F238E27FC236}">
                <a16:creationId xmlns:a16="http://schemas.microsoft.com/office/drawing/2014/main" xmlns="" id="{A0D8F916-7C13-4456-B898-9B238700C357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49" y="2207737"/>
            <a:ext cx="700675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0" name="Double Click to edit text">
            <a:extLst>
              <a:ext uri="{FF2B5EF4-FFF2-40B4-BE49-F238E27FC236}">
                <a16:creationId xmlns:a16="http://schemas.microsoft.com/office/drawing/2014/main" xmlns="" id="{053DAADE-4A0B-4C27-B297-ECA48EFEFA19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2537948" y="4977142"/>
            <a:ext cx="7466559" cy="13208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56312114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">
            <a:extLst>
              <a:ext uri="{FF2B5EF4-FFF2-40B4-BE49-F238E27FC236}">
                <a16:creationId xmlns:a16="http://schemas.microsoft.com/office/drawing/2014/main" xmlns="" id="{5D3319B3-7EFC-4898-BEA0-3016FDAE28DC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49" y="2990923"/>
            <a:ext cx="715199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15" name="Title">
            <a:extLst>
              <a:ext uri="{FF2B5EF4-FFF2-40B4-BE49-F238E27FC236}">
                <a16:creationId xmlns:a16="http://schemas.microsoft.com/office/drawing/2014/main" xmlns="" id="{35703823-0105-40A8-B061-0C706DDFD6FA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48" y="3454474"/>
            <a:ext cx="8415801" cy="13321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6" name="Title">
            <a:extLst>
              <a:ext uri="{FF2B5EF4-FFF2-40B4-BE49-F238E27FC236}">
                <a16:creationId xmlns:a16="http://schemas.microsoft.com/office/drawing/2014/main" xmlns="" id="{485B7DBE-40FA-4B87-9D73-95BA2147D0E8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49" y="2207737"/>
            <a:ext cx="700675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7" name="Double Click to edit text">
            <a:extLst>
              <a:ext uri="{FF2B5EF4-FFF2-40B4-BE49-F238E27FC236}">
                <a16:creationId xmlns:a16="http://schemas.microsoft.com/office/drawing/2014/main" xmlns="" id="{3D61530D-0686-4309-9FB2-DE1066990A46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2537948" y="4977142"/>
            <a:ext cx="7466559" cy="13208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18" name="Text Placeholder 47">
            <a:extLst>
              <a:ext uri="{FF2B5EF4-FFF2-40B4-BE49-F238E27FC236}">
                <a16:creationId xmlns:a16="http://schemas.microsoft.com/office/drawing/2014/main" xmlns="" id="{9E087658-BF07-47AA-89CF-3FC04BFB2DAE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2537948" y="8782661"/>
            <a:ext cx="8382001" cy="127001"/>
          </a:xfrm>
          <a:custGeom>
            <a:avLst/>
            <a:gdLst>
              <a:gd name="connsiteX0" fmla="*/ 0 w 8382001"/>
              <a:gd name="connsiteY0" fmla="*/ 0 h 127001"/>
              <a:gd name="connsiteX1" fmla="*/ 8382001 w 8382001"/>
              <a:gd name="connsiteY1" fmla="*/ 0 h 127001"/>
              <a:gd name="connsiteX2" fmla="*/ 8382001 w 8382001"/>
              <a:gd name="connsiteY2" fmla="*/ 127001 h 127001"/>
              <a:gd name="connsiteX3" fmla="*/ 0 w 8382001"/>
              <a:gd name="connsiteY3" fmla="*/ 127001 h 12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1" h="127001">
                <a:moveTo>
                  <a:pt x="0" y="0"/>
                </a:moveTo>
                <a:lnTo>
                  <a:pt x="8382001" y="0"/>
                </a:lnTo>
                <a:lnTo>
                  <a:pt x="8382001" y="127001"/>
                </a:lnTo>
                <a:lnTo>
                  <a:pt x="0" y="127001"/>
                </a:lnTo>
                <a:close/>
              </a:path>
            </a:pathLst>
          </a:custGeom>
          <a:solidFill>
            <a:srgbClr val="DEDFE4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9" name="Rectangle">
            <a:extLst>
              <a:ext uri="{FF2B5EF4-FFF2-40B4-BE49-F238E27FC236}">
                <a16:creationId xmlns:a16="http://schemas.microsoft.com/office/drawing/2014/main" xmlns="" id="{DDC17989-8E77-491F-A2AF-CE4074E643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37948" y="10071712"/>
            <a:ext cx="8382001" cy="127001"/>
          </a:xfrm>
          <a:prstGeom prst="rect">
            <a:avLst/>
          </a:prstGeom>
          <a:solidFill>
            <a:srgbClr val="DEDFE4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120" name="Rectangle">
            <a:extLst>
              <a:ext uri="{FF2B5EF4-FFF2-40B4-BE49-F238E27FC236}">
                <a16:creationId xmlns:a16="http://schemas.microsoft.com/office/drawing/2014/main" xmlns="" id="{50F22161-3244-4845-BDD0-C9056636FA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37948" y="10071712"/>
            <a:ext cx="6350001" cy="127001"/>
          </a:xfrm>
          <a:prstGeom prst="rect">
            <a:avLst/>
          </a:prstGeom>
          <a:solidFill>
            <a:schemeClr val="accent1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121" name="Double Click to edit text">
            <a:extLst>
              <a:ext uri="{FF2B5EF4-FFF2-40B4-BE49-F238E27FC236}">
                <a16:creationId xmlns:a16="http://schemas.microsoft.com/office/drawing/2014/main" xmlns="" id="{EF7E0708-36FE-479E-A6D5-F96747248837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2537948" y="8211344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22" name="Title">
            <a:extLst>
              <a:ext uri="{FF2B5EF4-FFF2-40B4-BE49-F238E27FC236}">
                <a16:creationId xmlns:a16="http://schemas.microsoft.com/office/drawing/2014/main" xmlns="" id="{205F6268-D6F7-404D-AAA2-8FE1D67935AD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9779384" y="8207632"/>
            <a:ext cx="113792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23" name="Text Placeholder 49">
            <a:extLst>
              <a:ext uri="{FF2B5EF4-FFF2-40B4-BE49-F238E27FC236}">
                <a16:creationId xmlns:a16="http://schemas.microsoft.com/office/drawing/2014/main" xmlns="" id="{B6EBDB7B-158C-4541-ACBC-4FD6D265738E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2537948" y="8782661"/>
            <a:ext cx="7620001" cy="127001"/>
          </a:xfrm>
          <a:custGeom>
            <a:avLst/>
            <a:gdLst>
              <a:gd name="connsiteX0" fmla="*/ 0 w 7620001"/>
              <a:gd name="connsiteY0" fmla="*/ 0 h 127001"/>
              <a:gd name="connsiteX1" fmla="*/ 7620001 w 7620001"/>
              <a:gd name="connsiteY1" fmla="*/ 0 h 127001"/>
              <a:gd name="connsiteX2" fmla="*/ 7620001 w 7620001"/>
              <a:gd name="connsiteY2" fmla="*/ 127001 h 127001"/>
              <a:gd name="connsiteX3" fmla="*/ 0 w 7620001"/>
              <a:gd name="connsiteY3" fmla="*/ 127001 h 12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01" h="127001">
                <a:moveTo>
                  <a:pt x="0" y="0"/>
                </a:moveTo>
                <a:lnTo>
                  <a:pt x="7620001" y="0"/>
                </a:lnTo>
                <a:lnTo>
                  <a:pt x="7620001" y="127001"/>
                </a:lnTo>
                <a:lnTo>
                  <a:pt x="0" y="12700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24" name="Double Click to edit text">
            <a:extLst>
              <a:ext uri="{FF2B5EF4-FFF2-40B4-BE49-F238E27FC236}">
                <a16:creationId xmlns:a16="http://schemas.microsoft.com/office/drawing/2014/main" xmlns="" id="{0A884C0E-E435-4D5D-9F48-5C0471280637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2537948" y="9499124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25" name="Title">
            <a:extLst>
              <a:ext uri="{FF2B5EF4-FFF2-40B4-BE49-F238E27FC236}">
                <a16:creationId xmlns:a16="http://schemas.microsoft.com/office/drawing/2014/main" xmlns="" id="{D5C6B192-1412-47EB-8164-B111B3776A8F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9782029" y="9500394"/>
            <a:ext cx="113792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</p:spTree>
    <p:extLst>
      <p:ext uri="{BB962C8B-B14F-4D97-AF65-F5344CB8AC3E}">
        <p14:creationId xmlns:p14="http://schemas.microsoft.com/office/powerpoint/2010/main" val="2718558215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">
            <a:extLst>
              <a:ext uri="{FF2B5EF4-FFF2-40B4-BE49-F238E27FC236}">
                <a16:creationId xmlns:a16="http://schemas.microsoft.com/office/drawing/2014/main" xmlns="" id="{E7167174-7315-44B8-878C-7C5500788155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49" y="2990923"/>
            <a:ext cx="715199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32" name="Title">
            <a:extLst>
              <a:ext uri="{FF2B5EF4-FFF2-40B4-BE49-F238E27FC236}">
                <a16:creationId xmlns:a16="http://schemas.microsoft.com/office/drawing/2014/main" xmlns="" id="{BACE1A57-E5C4-4FB9-975F-E77E260F0B9A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48" y="3454474"/>
            <a:ext cx="8415801" cy="13321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3" name="Title">
            <a:extLst>
              <a:ext uri="{FF2B5EF4-FFF2-40B4-BE49-F238E27FC236}">
                <a16:creationId xmlns:a16="http://schemas.microsoft.com/office/drawing/2014/main" xmlns="" id="{9408EA74-324C-4266-A037-F829C4D5C776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49" y="2207737"/>
            <a:ext cx="700675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4" name="Double Click to edit text">
            <a:extLst>
              <a:ext uri="{FF2B5EF4-FFF2-40B4-BE49-F238E27FC236}">
                <a16:creationId xmlns:a16="http://schemas.microsoft.com/office/drawing/2014/main" xmlns="" id="{53DFF0EE-0178-4207-926A-04779C1BC968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2537948" y="4977142"/>
            <a:ext cx="7466559" cy="13208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48887264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">
            <a:extLst>
              <a:ext uri="{FF2B5EF4-FFF2-40B4-BE49-F238E27FC236}">
                <a16:creationId xmlns:a16="http://schemas.microsoft.com/office/drawing/2014/main" xmlns="" id="{14BC764A-7B86-4453-806F-21C747FE8A58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49" y="2990923"/>
            <a:ext cx="715199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24" name="Title">
            <a:extLst>
              <a:ext uri="{FF2B5EF4-FFF2-40B4-BE49-F238E27FC236}">
                <a16:creationId xmlns:a16="http://schemas.microsoft.com/office/drawing/2014/main" xmlns="" id="{2A992575-A2C5-472C-B0C9-A0D6CE643E8C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48" y="3454474"/>
            <a:ext cx="8415801" cy="13321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5" name="Title">
            <a:extLst>
              <a:ext uri="{FF2B5EF4-FFF2-40B4-BE49-F238E27FC236}">
                <a16:creationId xmlns:a16="http://schemas.microsoft.com/office/drawing/2014/main" xmlns="" id="{EF8C8DE9-35FD-4235-AC04-1D24A1495D65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49" y="2207737"/>
            <a:ext cx="700675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6" name="Double Click to edit text">
            <a:extLst>
              <a:ext uri="{FF2B5EF4-FFF2-40B4-BE49-F238E27FC236}">
                <a16:creationId xmlns:a16="http://schemas.microsoft.com/office/drawing/2014/main" xmlns="" id="{A7A8B935-CB7F-49C2-B045-310D93D17D57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2537948" y="4977142"/>
            <a:ext cx="7466559" cy="13208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27" name="Double Click to edit text">
            <a:extLst>
              <a:ext uri="{FF2B5EF4-FFF2-40B4-BE49-F238E27FC236}">
                <a16:creationId xmlns:a16="http://schemas.microsoft.com/office/drawing/2014/main" xmlns="" id="{6EABA96F-DAA6-4A4E-A559-E02F74265B1C}"/>
              </a:ext>
            </a:extLst>
          </p:cNvPr>
          <p:cNvSpPr txBox="1">
            <a:spLocks noGrp="1"/>
          </p:cNvSpPr>
          <p:nvPr>
            <p:ph type="body" sz="quarter" idx="141" hasCustomPrompt="1"/>
          </p:nvPr>
        </p:nvSpPr>
        <p:spPr>
          <a:xfrm>
            <a:off x="5364833" y="8805147"/>
            <a:ext cx="273692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28" name="Title">
            <a:extLst>
              <a:ext uri="{FF2B5EF4-FFF2-40B4-BE49-F238E27FC236}">
                <a16:creationId xmlns:a16="http://schemas.microsoft.com/office/drawing/2014/main" xmlns="" id="{79C74ED0-BD14-498B-9256-5B3DFBC99DD8}"/>
              </a:ext>
            </a:extLst>
          </p:cNvPr>
          <p:cNvSpPr txBox="1">
            <a:spLocks noGrp="1"/>
          </p:cNvSpPr>
          <p:nvPr>
            <p:ph type="body" sz="quarter" idx="142" hasCustomPrompt="1"/>
          </p:nvPr>
        </p:nvSpPr>
        <p:spPr>
          <a:xfrm>
            <a:off x="5364832" y="8234819"/>
            <a:ext cx="273692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9" name="Title">
            <a:extLst>
              <a:ext uri="{FF2B5EF4-FFF2-40B4-BE49-F238E27FC236}">
                <a16:creationId xmlns:a16="http://schemas.microsoft.com/office/drawing/2014/main" xmlns="" id="{B66BA16A-BF81-4BE5-B50C-89B95CFB1745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2917949" y="8371499"/>
            <a:ext cx="1675069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30" name="Title">
            <a:extLst>
              <a:ext uri="{FF2B5EF4-FFF2-40B4-BE49-F238E27FC236}">
                <a16:creationId xmlns:a16="http://schemas.microsoft.com/office/drawing/2014/main" xmlns="" id="{76136F6A-9E65-468F-A8AA-39A97B6E7BB9}"/>
              </a:ext>
            </a:extLst>
          </p:cNvPr>
          <p:cNvSpPr txBox="1">
            <a:spLocks noGrp="1"/>
          </p:cNvSpPr>
          <p:nvPr>
            <p:ph type="body" sz="quarter" idx="155" hasCustomPrompt="1"/>
          </p:nvPr>
        </p:nvSpPr>
        <p:spPr>
          <a:xfrm>
            <a:off x="8444265" y="8371499"/>
            <a:ext cx="1675069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31" name="Double Click to edit text">
            <a:extLst>
              <a:ext uri="{FF2B5EF4-FFF2-40B4-BE49-F238E27FC236}">
                <a16:creationId xmlns:a16="http://schemas.microsoft.com/office/drawing/2014/main" xmlns="" id="{455B3BA0-4790-4D88-95BC-52413E3B89E1}"/>
              </a:ext>
            </a:extLst>
          </p:cNvPr>
          <p:cNvSpPr txBox="1">
            <a:spLocks noGrp="1"/>
          </p:cNvSpPr>
          <p:nvPr>
            <p:ph type="body" sz="quarter" idx="156" hasCustomPrompt="1"/>
          </p:nvPr>
        </p:nvSpPr>
        <p:spPr>
          <a:xfrm>
            <a:off x="11071366" y="8805147"/>
            <a:ext cx="273692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32" name="Title">
            <a:extLst>
              <a:ext uri="{FF2B5EF4-FFF2-40B4-BE49-F238E27FC236}">
                <a16:creationId xmlns:a16="http://schemas.microsoft.com/office/drawing/2014/main" xmlns="" id="{D47BEB3C-526D-4B63-B78F-7ABDC949E09D}"/>
              </a:ext>
            </a:extLst>
          </p:cNvPr>
          <p:cNvSpPr txBox="1">
            <a:spLocks noGrp="1"/>
          </p:cNvSpPr>
          <p:nvPr>
            <p:ph type="body" sz="quarter" idx="157" hasCustomPrompt="1"/>
          </p:nvPr>
        </p:nvSpPr>
        <p:spPr>
          <a:xfrm>
            <a:off x="11071365" y="8234819"/>
            <a:ext cx="273692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0238711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0" name="Circle"/>
          <p:cNvSpPr>
            <a:spLocks noGrp="1"/>
          </p:cNvSpPr>
          <p:nvPr>
            <p:ph type="body" sz="quarter" idx="26"/>
          </p:nvPr>
        </p:nvSpPr>
        <p:spPr>
          <a:xfrm>
            <a:off x="12833989" y="3063742"/>
            <a:ext cx="2699644" cy="2699644"/>
          </a:xfrm>
          <a:prstGeom prst="ellipse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321" name="Circle"/>
          <p:cNvSpPr>
            <a:spLocks noGrp="1"/>
          </p:cNvSpPr>
          <p:nvPr>
            <p:ph type="body" sz="quarter" idx="27"/>
          </p:nvPr>
        </p:nvSpPr>
        <p:spPr>
          <a:xfrm>
            <a:off x="14811032" y="7112330"/>
            <a:ext cx="2995613" cy="2995613"/>
          </a:xfrm>
          <a:prstGeom prst="ellipse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0" name="Rectangle">
            <a:extLst>
              <a:ext uri="{FF2B5EF4-FFF2-40B4-BE49-F238E27FC236}">
                <a16:creationId xmlns:a16="http://schemas.microsoft.com/office/drawing/2014/main" xmlns="" id="{FF869330-9A89-4433-9AA7-8E24359D70D8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49" y="2990923"/>
            <a:ext cx="715199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xmlns="" id="{3BA07CFA-91B7-412D-9CFF-020C5EC360B8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48" y="3454474"/>
            <a:ext cx="8415801" cy="13321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xmlns="" id="{BE983FCC-07B6-4A1B-9D6C-DCF46EEACD93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49" y="2207737"/>
            <a:ext cx="700675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Double Click to edit text">
            <a:extLst>
              <a:ext uri="{FF2B5EF4-FFF2-40B4-BE49-F238E27FC236}">
                <a16:creationId xmlns:a16="http://schemas.microsoft.com/office/drawing/2014/main" xmlns="" id="{A2F27A72-BD28-459D-9DF9-607824294320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2537948" y="4977142"/>
            <a:ext cx="7466559" cy="13208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8643328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xmlns="" id="{A21CA31E-7B70-4E41-8C8E-8BBBC8B20B0D}"/>
              </a:ext>
            </a:extLst>
          </p:cNvPr>
          <p:cNvSpPr/>
          <p:nvPr userDrawn="1"/>
        </p:nvSpPr>
        <p:spPr>
          <a:xfrm>
            <a:off x="9242879" y="2881407"/>
            <a:ext cx="5898241" cy="3606438"/>
          </a:xfrm>
          <a:prstGeom prst="rect">
            <a:avLst/>
          </a:prstGeom>
          <a:solidFill>
            <a:srgbClr val="EBEEF3"/>
          </a:solidFill>
          <a:ln w="57150">
            <a:solidFill>
              <a:schemeClr val="accent1"/>
            </a:solidFill>
          </a:ln>
        </p:spPr>
        <p:txBody>
          <a:bodyPr anchor="b">
            <a:noAutofit/>
          </a:bodyPr>
          <a:lstStyle/>
          <a:p>
            <a:pPr lvl="0"/>
            <a:endParaRPr sz="100" b="0">
              <a:solidFill>
                <a:srgbClr val="0A6CD1">
                  <a:alpha val="0"/>
                </a:srgbClr>
              </a:solidFill>
            </a:endParaRPr>
          </a:p>
        </p:txBody>
      </p:sp>
      <p:sp>
        <p:nvSpPr>
          <p:cNvPr id="12" name="]">
            <a:extLst>
              <a:ext uri="{FF2B5EF4-FFF2-40B4-BE49-F238E27FC236}">
                <a16:creationId xmlns:a16="http://schemas.microsoft.com/office/drawing/2014/main" xmlns="" id="{22376E9A-F76F-44FE-A363-99C12BD4AB39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2537949" y="2920302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3" name="^">
            <a:extLst>
              <a:ext uri="{FF2B5EF4-FFF2-40B4-BE49-F238E27FC236}">
                <a16:creationId xmlns:a16="http://schemas.microsoft.com/office/drawing/2014/main" xmlns="" id="{FE79FD4F-0EB3-46AC-84AB-7B5241FFA600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9704313" y="2920302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xmlns="" id="{72ACC40D-F76B-4D8A-B5C4-FD0E97602D5B}"/>
              </a:ext>
            </a:extLst>
          </p:cNvPr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16870677" y="2920302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5" name="/">
            <a:extLst>
              <a:ext uri="{FF2B5EF4-FFF2-40B4-BE49-F238E27FC236}">
                <a16:creationId xmlns:a16="http://schemas.microsoft.com/office/drawing/2014/main" xmlns="" id="{5350AFBE-B223-4339-8F71-D8024EB60B8F}"/>
              </a:ext>
            </a:extLst>
          </p:cNvPr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2537949" y="7410538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6" name="L">
            <a:extLst>
              <a:ext uri="{FF2B5EF4-FFF2-40B4-BE49-F238E27FC236}">
                <a16:creationId xmlns:a16="http://schemas.microsoft.com/office/drawing/2014/main" xmlns="" id="{D080227F-82B0-4280-9696-92ADB0E2024B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9704313" y="7410538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0" name="r">
            <a:extLst>
              <a:ext uri="{FF2B5EF4-FFF2-40B4-BE49-F238E27FC236}">
                <a16:creationId xmlns:a16="http://schemas.microsoft.com/office/drawing/2014/main" xmlns="" id="{63AA240E-396B-4932-B0B7-696FCB4E8C17}"/>
              </a:ext>
            </a:extLst>
          </p:cNvPr>
          <p:cNvSpPr txBox="1">
            <a:spLocks noGrp="1"/>
          </p:cNvSpPr>
          <p:nvPr>
            <p:ph type="body" sz="quarter" idx="33" hasCustomPrompt="1"/>
          </p:nvPr>
        </p:nvSpPr>
        <p:spPr>
          <a:xfrm>
            <a:off x="16870677" y="7410538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1" name="Double Click to edit text">
            <a:extLst>
              <a:ext uri="{FF2B5EF4-FFF2-40B4-BE49-F238E27FC236}">
                <a16:creationId xmlns:a16="http://schemas.microsoft.com/office/drawing/2014/main" xmlns="" id="{AA6DD876-CF02-4CCD-8556-B5959AF4DDA3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2537949" y="5255338"/>
            <a:ext cx="501072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xmlns="" id="{290CB085-2F90-4473-9B94-865DB77470A8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2537949" y="4685010"/>
            <a:ext cx="501072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Double Click to edit text">
            <a:extLst>
              <a:ext uri="{FF2B5EF4-FFF2-40B4-BE49-F238E27FC236}">
                <a16:creationId xmlns:a16="http://schemas.microsoft.com/office/drawing/2014/main" xmlns="" id="{E63A624A-E63B-4C52-AEF9-9CC6E0F4F705}"/>
              </a:ext>
            </a:extLst>
          </p:cNvPr>
          <p:cNvSpPr txBox="1">
            <a:spLocks noGrp="1"/>
          </p:cNvSpPr>
          <p:nvPr>
            <p:ph type="body" sz="quarter" idx="36" hasCustomPrompt="1"/>
          </p:nvPr>
        </p:nvSpPr>
        <p:spPr>
          <a:xfrm>
            <a:off x="2537949" y="9746468"/>
            <a:ext cx="501072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4" name="Title">
            <a:extLst>
              <a:ext uri="{FF2B5EF4-FFF2-40B4-BE49-F238E27FC236}">
                <a16:creationId xmlns:a16="http://schemas.microsoft.com/office/drawing/2014/main" xmlns="" id="{A3C50CFD-E0E9-46D4-9722-A1C4CF9D88EB}"/>
              </a:ext>
            </a:extLst>
          </p:cNvPr>
          <p:cNvSpPr txBox="1">
            <a:spLocks noGrp="1"/>
          </p:cNvSpPr>
          <p:nvPr>
            <p:ph type="body" sz="quarter" idx="37" hasCustomPrompt="1"/>
          </p:nvPr>
        </p:nvSpPr>
        <p:spPr>
          <a:xfrm>
            <a:off x="2537949" y="9176140"/>
            <a:ext cx="501072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Double Click to edit text">
            <a:extLst>
              <a:ext uri="{FF2B5EF4-FFF2-40B4-BE49-F238E27FC236}">
                <a16:creationId xmlns:a16="http://schemas.microsoft.com/office/drawing/2014/main" xmlns="" id="{692715C6-DFF7-406F-9834-4E305D4DB8D3}"/>
              </a:ext>
            </a:extLst>
          </p:cNvPr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9704312" y="5255338"/>
            <a:ext cx="501072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xmlns="" id="{BE240CC2-7C8E-4A74-8469-5DE87587C17A}"/>
              </a:ext>
            </a:extLst>
          </p:cNvPr>
          <p:cNvSpPr txBox="1">
            <a:spLocks noGrp="1"/>
          </p:cNvSpPr>
          <p:nvPr>
            <p:ph type="body" sz="quarter" idx="39" hasCustomPrompt="1"/>
          </p:nvPr>
        </p:nvSpPr>
        <p:spPr>
          <a:xfrm>
            <a:off x="9704312" y="4685010"/>
            <a:ext cx="501072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Double Click to edit text">
            <a:extLst>
              <a:ext uri="{FF2B5EF4-FFF2-40B4-BE49-F238E27FC236}">
                <a16:creationId xmlns:a16="http://schemas.microsoft.com/office/drawing/2014/main" xmlns="" id="{58D4EFE1-0CF4-4665-ABEC-4DDFE6B44101}"/>
              </a:ext>
            </a:extLst>
          </p:cNvPr>
          <p:cNvSpPr txBox="1">
            <a:spLocks noGrp="1"/>
          </p:cNvSpPr>
          <p:nvPr>
            <p:ph type="body" sz="quarter" idx="40" hasCustomPrompt="1"/>
          </p:nvPr>
        </p:nvSpPr>
        <p:spPr>
          <a:xfrm>
            <a:off x="9704312" y="9746468"/>
            <a:ext cx="501072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xmlns="" id="{9D6F34DB-FE96-4D9F-B3C3-694B01858A38}"/>
              </a:ext>
            </a:extLst>
          </p:cNvPr>
          <p:cNvSpPr txBox="1">
            <a:spLocks noGrp="1"/>
          </p:cNvSpPr>
          <p:nvPr>
            <p:ph type="body" sz="quarter" idx="41" hasCustomPrompt="1"/>
          </p:nvPr>
        </p:nvSpPr>
        <p:spPr>
          <a:xfrm>
            <a:off x="9704312" y="9176140"/>
            <a:ext cx="501072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Double Click to edit text">
            <a:extLst>
              <a:ext uri="{FF2B5EF4-FFF2-40B4-BE49-F238E27FC236}">
                <a16:creationId xmlns:a16="http://schemas.microsoft.com/office/drawing/2014/main" xmlns="" id="{44813459-A23B-45E2-BE95-979FDA65C693}"/>
              </a:ext>
            </a:extLst>
          </p:cNvPr>
          <p:cNvSpPr txBox="1">
            <a:spLocks noGrp="1"/>
          </p:cNvSpPr>
          <p:nvPr>
            <p:ph type="body" sz="quarter" idx="42" hasCustomPrompt="1"/>
          </p:nvPr>
        </p:nvSpPr>
        <p:spPr>
          <a:xfrm>
            <a:off x="16870674" y="5255338"/>
            <a:ext cx="501072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0" name="Title">
            <a:extLst>
              <a:ext uri="{FF2B5EF4-FFF2-40B4-BE49-F238E27FC236}">
                <a16:creationId xmlns:a16="http://schemas.microsoft.com/office/drawing/2014/main" xmlns="" id="{634B2B3C-90E7-43BE-8317-CD249F4A0A30}"/>
              </a:ext>
            </a:extLst>
          </p:cNvPr>
          <p:cNvSpPr txBox="1">
            <a:spLocks noGrp="1"/>
          </p:cNvSpPr>
          <p:nvPr>
            <p:ph type="body" sz="quarter" idx="43" hasCustomPrompt="1"/>
          </p:nvPr>
        </p:nvSpPr>
        <p:spPr>
          <a:xfrm>
            <a:off x="16870674" y="4685010"/>
            <a:ext cx="501072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Double Click to edit text">
            <a:extLst>
              <a:ext uri="{FF2B5EF4-FFF2-40B4-BE49-F238E27FC236}">
                <a16:creationId xmlns:a16="http://schemas.microsoft.com/office/drawing/2014/main" xmlns="" id="{9978FFA5-00C9-4FF2-985B-188A868850A6}"/>
              </a:ext>
            </a:extLst>
          </p:cNvPr>
          <p:cNvSpPr txBox="1">
            <a:spLocks noGrp="1"/>
          </p:cNvSpPr>
          <p:nvPr>
            <p:ph type="body" sz="quarter" idx="44" hasCustomPrompt="1"/>
          </p:nvPr>
        </p:nvSpPr>
        <p:spPr>
          <a:xfrm>
            <a:off x="16870674" y="9746468"/>
            <a:ext cx="501072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xmlns="" id="{4C7BA626-9A85-44FA-9AEA-0055635C5343}"/>
              </a:ext>
            </a:extLst>
          </p:cNvPr>
          <p:cNvSpPr txBox="1">
            <a:spLocks noGrp="1"/>
          </p:cNvSpPr>
          <p:nvPr>
            <p:ph type="body" sz="quarter" idx="45" hasCustomPrompt="1"/>
          </p:nvPr>
        </p:nvSpPr>
        <p:spPr>
          <a:xfrm>
            <a:off x="16870674" y="9176140"/>
            <a:ext cx="501072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62381294"/>
      </p:ext>
    </p:extLst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" name="Rectangle"/>
          <p:cNvSpPr/>
          <p:nvPr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94B894EE-8C03-4B8E-B47B-A48F10FAF0D9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253206" y="253470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225669550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" name="Rectangle"/>
          <p:cNvSpPr/>
          <p:nvPr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94B894EE-8C03-4B8E-B47B-A48F10FAF0D9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253206" y="253470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333" name="Thank you"/>
          <p:cNvSpPr txBox="1">
            <a:spLocks noGrp="1"/>
          </p:cNvSpPr>
          <p:nvPr>
            <p:ph type="body" sz="quarter" idx="16"/>
          </p:nvPr>
        </p:nvSpPr>
        <p:spPr>
          <a:xfrm>
            <a:off x="8573728" y="5340350"/>
            <a:ext cx="7236544" cy="95250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sz="6000">
                <a:solidFill>
                  <a:srgbClr val="F7F9FF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r>
              <a:rPr dirty="0"/>
              <a:t>Thank you</a:t>
            </a:r>
          </a:p>
        </p:txBody>
      </p:sp>
      <p:sp>
        <p:nvSpPr>
          <p:cNvPr id="14" name="Double Click to edit text">
            <a:extLst>
              <a:ext uri="{FF2B5EF4-FFF2-40B4-BE49-F238E27FC236}">
                <a16:creationId xmlns:a16="http://schemas.microsoft.com/office/drawing/2014/main" xmlns="" id="{17C81C8D-5A55-4866-89E1-55CE00737D09}"/>
              </a:ext>
            </a:extLst>
          </p:cNvPr>
          <p:cNvSpPr txBox="1">
            <a:spLocks noGrp="1"/>
          </p:cNvSpPr>
          <p:nvPr>
            <p:ph type="body" sz="quarter" idx="156" hasCustomPrompt="1"/>
          </p:nvPr>
        </p:nvSpPr>
        <p:spPr>
          <a:xfrm>
            <a:off x="7199260" y="7043482"/>
            <a:ext cx="9985480" cy="13208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82193468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xmlns="" id="{05F0CB08-6CAA-40E5-858B-A42CFD771D64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53206" y="253470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xmlns="" id="{2A4A6632-2E8B-4BD4-8ED4-D4548565FFCF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222206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xmlns="" id="{2A382BDF-ADDC-4618-BD5D-87ACA76F3D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22206" y="253471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xmlns="" id="{E6274557-244D-46EA-923D-4163429CA648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253206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32954867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xmlns="" id="{04A71111-77C1-4138-BA1D-D6192197D0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958695" y="4383715"/>
            <a:ext cx="8864601" cy="2387315"/>
          </a:xfrm>
          <a:prstGeom prst="rect">
            <a:avLst/>
          </a:prstGeom>
          <a:solidFill>
            <a:srgbClr val="EBEEF3"/>
          </a:solidFill>
          <a:ln w="57150">
            <a:solidFill>
              <a:schemeClr val="accent1"/>
            </a:solidFill>
          </a:ln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3" name="]">
            <a:extLst>
              <a:ext uri="{FF2B5EF4-FFF2-40B4-BE49-F238E27FC236}">
                <a16:creationId xmlns:a16="http://schemas.microsoft.com/office/drawing/2014/main" xmlns="" id="{97FBF52A-17D9-4D31-9CCE-E51278BFD99A}"/>
              </a:ext>
            </a:extLst>
          </p:cNvPr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13353711" y="2289042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5" name=".">
            <a:extLst>
              <a:ext uri="{FF2B5EF4-FFF2-40B4-BE49-F238E27FC236}">
                <a16:creationId xmlns:a16="http://schemas.microsoft.com/office/drawing/2014/main" xmlns="" id="{B6EB43D6-9338-40A6-B52E-153F3ED971A3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13353711" y="4850297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7" name="7">
            <a:extLst>
              <a:ext uri="{FF2B5EF4-FFF2-40B4-BE49-F238E27FC236}">
                <a16:creationId xmlns:a16="http://schemas.microsoft.com/office/drawing/2014/main" xmlns="" id="{A09F274C-04D8-44AF-9F51-E9D01C9E2A99}"/>
              </a:ext>
            </a:extLst>
          </p:cNvPr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13353711" y="7411552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9" name=")">
            <a:extLst>
              <a:ext uri="{FF2B5EF4-FFF2-40B4-BE49-F238E27FC236}">
                <a16:creationId xmlns:a16="http://schemas.microsoft.com/office/drawing/2014/main" xmlns="" id="{D095595D-CCCC-4435-8511-99E0AC3B8A90}"/>
              </a:ext>
            </a:extLst>
          </p:cNvPr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13353711" y="9972807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xmlns="" id="{05F0CB08-6CAA-40E5-858B-A42CFD771D64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53206" y="253470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xmlns="" id="{2A4A6632-2E8B-4BD4-8ED4-D4548565FFCF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222206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7" name="Double Click to edit text">
            <a:extLst>
              <a:ext uri="{FF2B5EF4-FFF2-40B4-BE49-F238E27FC236}">
                <a16:creationId xmlns:a16="http://schemas.microsoft.com/office/drawing/2014/main" xmlns="" id="{67192F06-C754-4E8B-98DE-19FD836E923F}"/>
              </a:ext>
            </a:extLst>
          </p:cNvPr>
          <p:cNvSpPr txBox="1">
            <a:spLocks noGrp="1"/>
          </p:cNvSpPr>
          <p:nvPr>
            <p:ph type="body" sz="quarter" idx="44" hasCustomPrompt="1"/>
          </p:nvPr>
        </p:nvSpPr>
        <p:spPr>
          <a:xfrm>
            <a:off x="14631151" y="2859369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xmlns="" id="{E20D836F-3750-49DB-8992-4915718B1197}"/>
              </a:ext>
            </a:extLst>
          </p:cNvPr>
          <p:cNvSpPr txBox="1">
            <a:spLocks noGrp="1"/>
          </p:cNvSpPr>
          <p:nvPr>
            <p:ph type="body" sz="quarter" idx="45" hasCustomPrompt="1"/>
          </p:nvPr>
        </p:nvSpPr>
        <p:spPr>
          <a:xfrm>
            <a:off x="14631151" y="2289041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Double Click to edit text">
            <a:extLst>
              <a:ext uri="{FF2B5EF4-FFF2-40B4-BE49-F238E27FC236}">
                <a16:creationId xmlns:a16="http://schemas.microsoft.com/office/drawing/2014/main" xmlns="" id="{B6293C27-F1E7-4111-9659-04E25A280687}"/>
              </a:ext>
            </a:extLst>
          </p:cNvPr>
          <p:cNvSpPr txBox="1">
            <a:spLocks noGrp="1"/>
          </p:cNvSpPr>
          <p:nvPr>
            <p:ph type="body" sz="quarter" idx="46" hasCustomPrompt="1"/>
          </p:nvPr>
        </p:nvSpPr>
        <p:spPr>
          <a:xfrm>
            <a:off x="14631151" y="5418871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0" name="Title">
            <a:extLst>
              <a:ext uri="{FF2B5EF4-FFF2-40B4-BE49-F238E27FC236}">
                <a16:creationId xmlns:a16="http://schemas.microsoft.com/office/drawing/2014/main" xmlns="" id="{BB5D5D0A-6526-4506-B803-666A370356D5}"/>
              </a:ext>
            </a:extLst>
          </p:cNvPr>
          <p:cNvSpPr txBox="1">
            <a:spLocks noGrp="1"/>
          </p:cNvSpPr>
          <p:nvPr>
            <p:ph type="body" sz="quarter" idx="47" hasCustomPrompt="1"/>
          </p:nvPr>
        </p:nvSpPr>
        <p:spPr>
          <a:xfrm>
            <a:off x="14631151" y="4848543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Double Click to edit text">
            <a:extLst>
              <a:ext uri="{FF2B5EF4-FFF2-40B4-BE49-F238E27FC236}">
                <a16:creationId xmlns:a16="http://schemas.microsoft.com/office/drawing/2014/main" xmlns="" id="{42091A85-D1F6-48A2-A731-2A8CCC11273C}"/>
              </a:ext>
            </a:extLst>
          </p:cNvPr>
          <p:cNvSpPr txBox="1">
            <a:spLocks noGrp="1"/>
          </p:cNvSpPr>
          <p:nvPr>
            <p:ph type="body" sz="quarter" idx="48" hasCustomPrompt="1"/>
          </p:nvPr>
        </p:nvSpPr>
        <p:spPr>
          <a:xfrm>
            <a:off x="14631151" y="7979191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xmlns="" id="{1A0DD6A1-EB21-4B8B-8A00-23AD7EA1F4F4}"/>
              </a:ext>
            </a:extLst>
          </p:cNvPr>
          <p:cNvSpPr txBox="1">
            <a:spLocks noGrp="1"/>
          </p:cNvSpPr>
          <p:nvPr>
            <p:ph type="body" sz="quarter" idx="49" hasCustomPrompt="1"/>
          </p:nvPr>
        </p:nvSpPr>
        <p:spPr>
          <a:xfrm>
            <a:off x="14631151" y="7408863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Double Click to edit text">
            <a:extLst>
              <a:ext uri="{FF2B5EF4-FFF2-40B4-BE49-F238E27FC236}">
                <a16:creationId xmlns:a16="http://schemas.microsoft.com/office/drawing/2014/main" xmlns="" id="{65CAD1C3-111C-444B-8740-64934803E2AB}"/>
              </a:ext>
            </a:extLst>
          </p:cNvPr>
          <p:cNvSpPr txBox="1">
            <a:spLocks noGrp="1"/>
          </p:cNvSpPr>
          <p:nvPr>
            <p:ph type="body" sz="quarter" idx="50" hasCustomPrompt="1"/>
          </p:nvPr>
        </p:nvSpPr>
        <p:spPr>
          <a:xfrm>
            <a:off x="14631151" y="10543004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4" name="Title">
            <a:extLst>
              <a:ext uri="{FF2B5EF4-FFF2-40B4-BE49-F238E27FC236}">
                <a16:creationId xmlns:a16="http://schemas.microsoft.com/office/drawing/2014/main" xmlns="" id="{B137CC99-C482-4DCC-9CCB-08E47DA0248B}"/>
              </a:ext>
            </a:extLst>
          </p:cNvPr>
          <p:cNvSpPr txBox="1">
            <a:spLocks noGrp="1"/>
          </p:cNvSpPr>
          <p:nvPr>
            <p:ph type="body" sz="quarter" idx="51" hasCustomPrompt="1"/>
          </p:nvPr>
        </p:nvSpPr>
        <p:spPr>
          <a:xfrm>
            <a:off x="14631151" y="9972676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xmlns="" id="{2A382BDF-ADDC-4618-BD5D-87ACA76F3D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22206" y="253471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xmlns="" id="{E6274557-244D-46EA-923D-4163429CA648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253206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14119577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#">
            <a:extLst>
              <a:ext uri="{FF2B5EF4-FFF2-40B4-BE49-F238E27FC236}">
                <a16:creationId xmlns:a16="http://schemas.microsoft.com/office/drawing/2014/main" xmlns="" id="{48C52D8B-B140-4F68-8799-F3BD39D52073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15786837" y="6942468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0" name="+">
            <a:extLst>
              <a:ext uri="{FF2B5EF4-FFF2-40B4-BE49-F238E27FC236}">
                <a16:creationId xmlns:a16="http://schemas.microsoft.com/office/drawing/2014/main" xmlns="" id="{D2E25FDC-2929-4BE1-B8A9-527610A1EB91}"/>
              </a:ext>
            </a:extLst>
          </p:cNvPr>
          <p:cNvSpPr txBox="1">
            <a:spLocks noGrp="1"/>
          </p:cNvSpPr>
          <p:nvPr>
            <p:ph type="body" sz="quarter" idx="54" hasCustomPrompt="1"/>
          </p:nvPr>
        </p:nvSpPr>
        <p:spPr>
          <a:xfrm>
            <a:off x="2543209" y="6942468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2" name="7">
            <a:extLst>
              <a:ext uri="{FF2B5EF4-FFF2-40B4-BE49-F238E27FC236}">
                <a16:creationId xmlns:a16="http://schemas.microsoft.com/office/drawing/2014/main" xmlns="" id="{87346BC0-9972-41CE-A85F-7C8024981A7C}"/>
              </a:ext>
            </a:extLst>
          </p:cNvPr>
          <p:cNvSpPr txBox="1">
            <a:spLocks noGrp="1"/>
          </p:cNvSpPr>
          <p:nvPr>
            <p:ph type="body" sz="quarter" idx="56" hasCustomPrompt="1"/>
          </p:nvPr>
        </p:nvSpPr>
        <p:spPr>
          <a:xfrm>
            <a:off x="9165023" y="6942468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4" name=".">
            <a:extLst>
              <a:ext uri="{FF2B5EF4-FFF2-40B4-BE49-F238E27FC236}">
                <a16:creationId xmlns:a16="http://schemas.microsoft.com/office/drawing/2014/main" xmlns="" id="{D44945F0-4084-452D-BA48-C81AC0269050}"/>
              </a:ext>
            </a:extLst>
          </p:cNvPr>
          <p:cNvSpPr txBox="1">
            <a:spLocks noGrp="1"/>
          </p:cNvSpPr>
          <p:nvPr>
            <p:ph type="body" sz="quarter" idx="58" hasCustomPrompt="1"/>
          </p:nvPr>
        </p:nvSpPr>
        <p:spPr>
          <a:xfrm>
            <a:off x="2543208" y="9976643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6" name="8">
            <a:extLst>
              <a:ext uri="{FF2B5EF4-FFF2-40B4-BE49-F238E27FC236}">
                <a16:creationId xmlns:a16="http://schemas.microsoft.com/office/drawing/2014/main" xmlns="" id="{FBEE942D-1E7D-4EE6-8C4D-F3AF0174CA52}"/>
              </a:ext>
            </a:extLst>
          </p:cNvPr>
          <p:cNvSpPr txBox="1">
            <a:spLocks noGrp="1"/>
          </p:cNvSpPr>
          <p:nvPr>
            <p:ph type="body" sz="quarter" idx="59" hasCustomPrompt="1"/>
          </p:nvPr>
        </p:nvSpPr>
        <p:spPr>
          <a:xfrm>
            <a:off x="9165022" y="9976643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8" name="L">
            <a:extLst>
              <a:ext uri="{FF2B5EF4-FFF2-40B4-BE49-F238E27FC236}">
                <a16:creationId xmlns:a16="http://schemas.microsoft.com/office/drawing/2014/main" xmlns="" id="{551AC06B-00A8-41A4-BACC-C77CA035F628}"/>
              </a:ext>
            </a:extLst>
          </p:cNvPr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15786837" y="9976643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1" name="Rectangle">
            <a:extLst>
              <a:ext uri="{FF2B5EF4-FFF2-40B4-BE49-F238E27FC236}">
                <a16:creationId xmlns:a16="http://schemas.microsoft.com/office/drawing/2014/main" xmlns="" id="{C889EFAA-77B2-4DB6-AB00-3F3F8333DEB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537949" y="3000242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2" name="Double Click to edit text">
            <a:extLst>
              <a:ext uri="{FF2B5EF4-FFF2-40B4-BE49-F238E27FC236}">
                <a16:creationId xmlns:a16="http://schemas.microsoft.com/office/drawing/2014/main" xmlns="" id="{6101C6C4-8304-413D-B343-29B48BBC9001}"/>
              </a:ext>
            </a:extLst>
          </p:cNvPr>
          <p:cNvSpPr txBox="1">
            <a:spLocks noGrp="1"/>
          </p:cNvSpPr>
          <p:nvPr>
            <p:ph type="body" sz="quarter" idx="44" hasCustomPrompt="1"/>
          </p:nvPr>
        </p:nvSpPr>
        <p:spPr>
          <a:xfrm>
            <a:off x="3820648" y="7512795"/>
            <a:ext cx="270419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3" name="Title">
            <a:extLst>
              <a:ext uri="{FF2B5EF4-FFF2-40B4-BE49-F238E27FC236}">
                <a16:creationId xmlns:a16="http://schemas.microsoft.com/office/drawing/2014/main" xmlns="" id="{8AF7458F-C92E-4DC3-BC00-3FA5A9C0BA9F}"/>
              </a:ext>
            </a:extLst>
          </p:cNvPr>
          <p:cNvSpPr txBox="1">
            <a:spLocks noGrp="1"/>
          </p:cNvSpPr>
          <p:nvPr>
            <p:ph type="body" sz="quarter" idx="45" hasCustomPrompt="1"/>
          </p:nvPr>
        </p:nvSpPr>
        <p:spPr>
          <a:xfrm>
            <a:off x="3820648" y="6942467"/>
            <a:ext cx="270419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Double Click to edit text">
            <a:extLst>
              <a:ext uri="{FF2B5EF4-FFF2-40B4-BE49-F238E27FC236}">
                <a16:creationId xmlns:a16="http://schemas.microsoft.com/office/drawing/2014/main" xmlns="" id="{11805CD6-54E6-4EBA-9A5D-2DA78C14F0C4}"/>
              </a:ext>
            </a:extLst>
          </p:cNvPr>
          <p:cNvSpPr txBox="1">
            <a:spLocks noGrp="1"/>
          </p:cNvSpPr>
          <p:nvPr>
            <p:ph type="body" sz="quarter" idx="61" hasCustomPrompt="1"/>
          </p:nvPr>
        </p:nvSpPr>
        <p:spPr>
          <a:xfrm>
            <a:off x="3820648" y="10544613"/>
            <a:ext cx="270419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xmlns="" id="{D0C316A0-988F-4468-84F0-EB65987EB91C}"/>
              </a:ext>
            </a:extLst>
          </p:cNvPr>
          <p:cNvSpPr txBox="1">
            <a:spLocks noGrp="1"/>
          </p:cNvSpPr>
          <p:nvPr>
            <p:ph type="body" sz="quarter" idx="62" hasCustomPrompt="1"/>
          </p:nvPr>
        </p:nvSpPr>
        <p:spPr>
          <a:xfrm>
            <a:off x="3820648" y="9974285"/>
            <a:ext cx="270419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Double Click to edit text">
            <a:extLst>
              <a:ext uri="{FF2B5EF4-FFF2-40B4-BE49-F238E27FC236}">
                <a16:creationId xmlns:a16="http://schemas.microsoft.com/office/drawing/2014/main" xmlns="" id="{8D0DCAC9-D2CA-49F0-9CB5-C3C963D0D7C4}"/>
              </a:ext>
            </a:extLst>
          </p:cNvPr>
          <p:cNvSpPr txBox="1">
            <a:spLocks noGrp="1"/>
          </p:cNvSpPr>
          <p:nvPr>
            <p:ph type="body" sz="quarter" idx="63" hasCustomPrompt="1"/>
          </p:nvPr>
        </p:nvSpPr>
        <p:spPr>
          <a:xfrm>
            <a:off x="10442462" y="7512795"/>
            <a:ext cx="271731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7" name="Title">
            <a:extLst>
              <a:ext uri="{FF2B5EF4-FFF2-40B4-BE49-F238E27FC236}">
                <a16:creationId xmlns:a16="http://schemas.microsoft.com/office/drawing/2014/main" xmlns="" id="{2D07F4DB-947C-42AF-AA34-4D09B9D104CC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10442462" y="6942467"/>
            <a:ext cx="271731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8" name="Double Click to edit text">
            <a:extLst>
              <a:ext uri="{FF2B5EF4-FFF2-40B4-BE49-F238E27FC236}">
                <a16:creationId xmlns:a16="http://schemas.microsoft.com/office/drawing/2014/main" xmlns="" id="{FE5610D8-2834-4897-A623-7ADF1F519C4F}"/>
              </a:ext>
            </a:extLst>
          </p:cNvPr>
          <p:cNvSpPr txBox="1">
            <a:spLocks noGrp="1"/>
          </p:cNvSpPr>
          <p:nvPr>
            <p:ph type="body" sz="quarter" idx="65" hasCustomPrompt="1"/>
          </p:nvPr>
        </p:nvSpPr>
        <p:spPr>
          <a:xfrm>
            <a:off x="10442462" y="10544613"/>
            <a:ext cx="271731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9" name="Title">
            <a:extLst>
              <a:ext uri="{FF2B5EF4-FFF2-40B4-BE49-F238E27FC236}">
                <a16:creationId xmlns:a16="http://schemas.microsoft.com/office/drawing/2014/main" xmlns="" id="{418ABB61-E581-4C96-AEB7-4263DD0B5FB2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10442462" y="9974285"/>
            <a:ext cx="271731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Double Click to edit text">
            <a:extLst>
              <a:ext uri="{FF2B5EF4-FFF2-40B4-BE49-F238E27FC236}">
                <a16:creationId xmlns:a16="http://schemas.microsoft.com/office/drawing/2014/main" xmlns="" id="{F3BEA1A8-D279-4AE2-A3BA-DC4221DBFFB4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17064275" y="7512795"/>
            <a:ext cx="2705848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1" name="Title">
            <a:extLst>
              <a:ext uri="{FF2B5EF4-FFF2-40B4-BE49-F238E27FC236}">
                <a16:creationId xmlns:a16="http://schemas.microsoft.com/office/drawing/2014/main" xmlns="" id="{AA80EE6E-C2BB-4FBD-AAD1-C9A66E45202B}"/>
              </a:ext>
            </a:extLst>
          </p:cNvPr>
          <p:cNvSpPr txBox="1">
            <a:spLocks noGrp="1"/>
          </p:cNvSpPr>
          <p:nvPr>
            <p:ph type="body" sz="quarter" idx="68" hasCustomPrompt="1"/>
          </p:nvPr>
        </p:nvSpPr>
        <p:spPr>
          <a:xfrm>
            <a:off x="17064274" y="6942467"/>
            <a:ext cx="2705847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2" name="Double Click to edit text">
            <a:extLst>
              <a:ext uri="{FF2B5EF4-FFF2-40B4-BE49-F238E27FC236}">
                <a16:creationId xmlns:a16="http://schemas.microsoft.com/office/drawing/2014/main" xmlns="" id="{8A3B632E-7B64-4466-9AEA-6FB685F256B4}"/>
              </a:ext>
            </a:extLst>
          </p:cNvPr>
          <p:cNvSpPr txBox="1">
            <a:spLocks noGrp="1"/>
          </p:cNvSpPr>
          <p:nvPr>
            <p:ph type="body" sz="quarter" idx="69" hasCustomPrompt="1"/>
          </p:nvPr>
        </p:nvSpPr>
        <p:spPr>
          <a:xfrm>
            <a:off x="17064275" y="10544613"/>
            <a:ext cx="2705848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3" name="Title">
            <a:extLst>
              <a:ext uri="{FF2B5EF4-FFF2-40B4-BE49-F238E27FC236}">
                <a16:creationId xmlns:a16="http://schemas.microsoft.com/office/drawing/2014/main" xmlns="" id="{1543F7CC-84C8-459A-AEDF-6CB642846C1D}"/>
              </a:ext>
            </a:extLst>
          </p:cNvPr>
          <p:cNvSpPr txBox="1">
            <a:spLocks noGrp="1"/>
          </p:cNvSpPr>
          <p:nvPr>
            <p:ph type="body" sz="quarter" idx="70" hasCustomPrompt="1"/>
          </p:nvPr>
        </p:nvSpPr>
        <p:spPr>
          <a:xfrm>
            <a:off x="17064274" y="9974285"/>
            <a:ext cx="2705847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4" name="Title">
            <a:extLst>
              <a:ext uri="{FF2B5EF4-FFF2-40B4-BE49-F238E27FC236}">
                <a16:creationId xmlns:a16="http://schemas.microsoft.com/office/drawing/2014/main" xmlns="" id="{62334075-6FF9-46F4-9A71-F5384CCD52CD}"/>
              </a:ext>
            </a:extLst>
          </p:cNvPr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2544397" y="3457442"/>
            <a:ext cx="6620626" cy="192095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6000" dirty="0">
                <a:solidFill>
                  <a:srgbClr val="1C1F25"/>
                </a:solidFill>
                <a:latin typeface="Quicksand Bold"/>
                <a:ea typeface="Quicksand Bold"/>
                <a:cs typeface="Quicksand Bold"/>
              </a:defRPr>
            </a:lvl1pPr>
          </a:lstStyle>
          <a:p>
            <a:pPr algn="l">
              <a:defRPr sz="600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en-US" dirty="0"/>
              <a:t>TITLE</a:t>
            </a:r>
          </a:p>
          <a:p>
            <a:pPr algn="l">
              <a:defRPr sz="600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endParaRPr lang="en-US" dirty="0"/>
          </a:p>
        </p:txBody>
      </p:sp>
      <p:sp>
        <p:nvSpPr>
          <p:cNvPr id="55" name="Title">
            <a:extLst>
              <a:ext uri="{FF2B5EF4-FFF2-40B4-BE49-F238E27FC236}">
                <a16:creationId xmlns:a16="http://schemas.microsoft.com/office/drawing/2014/main" xmlns="" id="{4FACA4A8-4D21-4391-B083-966ECB8BF3C5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2537949" y="2207940"/>
            <a:ext cx="4478900" cy="41130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636249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ckgroun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www.websitename.com"/>
          <p:cNvSpPr txBox="1"/>
          <p:nvPr/>
        </p:nvSpPr>
        <p:spPr>
          <a:xfrm>
            <a:off x="19954028" y="12863314"/>
            <a:ext cx="242583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lnSpc>
                <a:spcPct val="150000"/>
              </a:lnSpc>
              <a:defRPr sz="1800" b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dirty="0"/>
              <a:t>www.websitename.com</a:t>
            </a:r>
          </a:p>
        </p:txBody>
      </p:sp>
      <p:sp>
        <p:nvSpPr>
          <p:cNvPr id="32" name="BRIDGE Minimal"/>
          <p:cNvSpPr txBox="1">
            <a:spLocks noGrp="1"/>
          </p:cNvSpPr>
          <p:nvPr>
            <p:ph type="body" sz="quarter" idx="13"/>
          </p:nvPr>
        </p:nvSpPr>
        <p:spPr>
          <a:xfrm>
            <a:off x="1269470" y="12863314"/>
            <a:ext cx="10922531" cy="30480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l">
              <a:lnSpc>
                <a:spcPct val="150000"/>
              </a:lnSpc>
              <a:defRPr sz="180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t>BRIDGE </a:t>
            </a:r>
            <a:r>
              <a:rPr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Minimal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xmlns="" id="{BA8B1349-7BBD-4F02-871A-0D1756445D22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253206" y="253470"/>
            <a:ext cx="11938794" cy="8892845"/>
          </a:xfrm>
          <a:custGeom>
            <a:avLst/>
            <a:gdLst>
              <a:gd name="connsiteX0" fmla="*/ 0 w 11938794"/>
              <a:gd name="connsiteY0" fmla="*/ 0 h 8892845"/>
              <a:gd name="connsiteX1" fmla="*/ 11938794 w 11938794"/>
              <a:gd name="connsiteY1" fmla="*/ 0 h 8892845"/>
              <a:gd name="connsiteX2" fmla="*/ 11938794 w 11938794"/>
              <a:gd name="connsiteY2" fmla="*/ 8892845 h 8892845"/>
              <a:gd name="connsiteX3" fmla="*/ 0 w 11938794"/>
              <a:gd name="connsiteY3" fmla="*/ 8892845 h 889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38794" h="8892845">
                <a:moveTo>
                  <a:pt x="0" y="0"/>
                </a:moveTo>
                <a:lnTo>
                  <a:pt x="11938794" y="0"/>
                </a:lnTo>
                <a:lnTo>
                  <a:pt x="11938794" y="8892845"/>
                </a:lnTo>
                <a:lnTo>
                  <a:pt x="0" y="889284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71698879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xmlns="" id="{BA8B1349-7BBD-4F02-871A-0D1756445D22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253206" y="253470"/>
            <a:ext cx="11938794" cy="8892845"/>
          </a:xfrm>
          <a:custGeom>
            <a:avLst/>
            <a:gdLst>
              <a:gd name="connsiteX0" fmla="*/ 0 w 11938794"/>
              <a:gd name="connsiteY0" fmla="*/ 0 h 8892845"/>
              <a:gd name="connsiteX1" fmla="*/ 11938794 w 11938794"/>
              <a:gd name="connsiteY1" fmla="*/ 0 h 8892845"/>
              <a:gd name="connsiteX2" fmla="*/ 11938794 w 11938794"/>
              <a:gd name="connsiteY2" fmla="*/ 8892845 h 8892845"/>
              <a:gd name="connsiteX3" fmla="*/ 0 w 11938794"/>
              <a:gd name="connsiteY3" fmla="*/ 8892845 h 889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38794" h="8892845">
                <a:moveTo>
                  <a:pt x="0" y="0"/>
                </a:moveTo>
                <a:lnTo>
                  <a:pt x="11938794" y="0"/>
                </a:lnTo>
                <a:lnTo>
                  <a:pt x="11938794" y="8892845"/>
                </a:lnTo>
                <a:lnTo>
                  <a:pt x="0" y="889284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9" name="Rectangle">
            <a:extLst>
              <a:ext uri="{FF2B5EF4-FFF2-40B4-BE49-F238E27FC236}">
                <a16:creationId xmlns:a16="http://schemas.microsoft.com/office/drawing/2014/main" xmlns="" id="{107A9623-B6F0-4AEC-AFB5-E93AEBEC99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3206" y="9146314"/>
            <a:ext cx="11938794" cy="4316216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xmlns="" id="{ABF97861-F6A0-4A8B-A178-B74691F201F9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968602" y="10478922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4" name="Rectangle">
            <a:extLst>
              <a:ext uri="{FF2B5EF4-FFF2-40B4-BE49-F238E27FC236}">
                <a16:creationId xmlns:a16="http://schemas.microsoft.com/office/drawing/2014/main" xmlns="" id="{175E267F-141B-4935-B0D0-487BB083C19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2958695" y="5664343"/>
            <a:ext cx="8890001" cy="2387315"/>
          </a:xfrm>
          <a:prstGeom prst="rect">
            <a:avLst/>
          </a:prstGeom>
          <a:solidFill>
            <a:srgbClr val="EBEEF3"/>
          </a:solidFill>
          <a:ln w="38100">
            <a:solidFill>
              <a:srgbClr val="1C1F25"/>
            </a:solidFill>
          </a:ln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8" name="U">
            <a:extLst>
              <a:ext uri="{FF2B5EF4-FFF2-40B4-BE49-F238E27FC236}">
                <a16:creationId xmlns:a16="http://schemas.microsoft.com/office/drawing/2014/main" xmlns="" id="{5A9FAE8E-4BD5-4C0D-A8E2-1C05B6783BB5}"/>
              </a:ext>
            </a:extLst>
          </p:cNvPr>
          <p:cNvSpPr txBox="1">
            <a:spLocks noGrp="1"/>
          </p:cNvSpPr>
          <p:nvPr>
            <p:ph type="body" sz="quarter" idx="59" hasCustomPrompt="1"/>
          </p:nvPr>
        </p:nvSpPr>
        <p:spPr>
          <a:xfrm>
            <a:off x="13353711" y="6130925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8" name="U">
            <a:extLst>
              <a:ext uri="{FF2B5EF4-FFF2-40B4-BE49-F238E27FC236}">
                <a16:creationId xmlns:a16="http://schemas.microsoft.com/office/drawing/2014/main" xmlns="" id="{C9F69A6B-2F9B-4284-91F6-6675ED7D803A}"/>
              </a:ext>
            </a:extLst>
          </p:cNvPr>
          <p:cNvSpPr txBox="1">
            <a:spLocks noGrp="1"/>
          </p:cNvSpPr>
          <p:nvPr>
            <p:ph type="body" sz="quarter" idx="65" hasCustomPrompt="1"/>
          </p:nvPr>
        </p:nvSpPr>
        <p:spPr>
          <a:xfrm>
            <a:off x="13353710" y="2910659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0" name="U">
            <a:extLst>
              <a:ext uri="{FF2B5EF4-FFF2-40B4-BE49-F238E27FC236}">
                <a16:creationId xmlns:a16="http://schemas.microsoft.com/office/drawing/2014/main" xmlns="" id="{24C5152E-7FDA-470C-8F53-188EE4EDDF91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13353711" y="9349559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2" name="Double Click to edit text">
            <a:extLst>
              <a:ext uri="{FF2B5EF4-FFF2-40B4-BE49-F238E27FC236}">
                <a16:creationId xmlns:a16="http://schemas.microsoft.com/office/drawing/2014/main" xmlns="" id="{6CF4D7C3-B374-4846-B0EE-B47F56559739}"/>
              </a:ext>
            </a:extLst>
          </p:cNvPr>
          <p:cNvSpPr txBox="1">
            <a:spLocks noGrp="1"/>
          </p:cNvSpPr>
          <p:nvPr>
            <p:ph type="body" sz="quarter" idx="44" hasCustomPrompt="1"/>
          </p:nvPr>
        </p:nvSpPr>
        <p:spPr>
          <a:xfrm>
            <a:off x="14631150" y="3480987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xmlns="" id="{8338AAB4-A1D3-455E-8AAA-E73FAB926C5C}"/>
              </a:ext>
            </a:extLst>
          </p:cNvPr>
          <p:cNvSpPr txBox="1">
            <a:spLocks noGrp="1"/>
          </p:cNvSpPr>
          <p:nvPr>
            <p:ph type="body" sz="quarter" idx="45" hasCustomPrompt="1"/>
          </p:nvPr>
        </p:nvSpPr>
        <p:spPr>
          <a:xfrm>
            <a:off x="14631150" y="2910659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Double Click to edit text">
            <a:extLst>
              <a:ext uri="{FF2B5EF4-FFF2-40B4-BE49-F238E27FC236}">
                <a16:creationId xmlns:a16="http://schemas.microsoft.com/office/drawing/2014/main" xmlns="" id="{D3A52BAF-8B5B-44E4-AE89-F110EE80C4A2}"/>
              </a:ext>
            </a:extLst>
          </p:cNvPr>
          <p:cNvSpPr txBox="1">
            <a:spLocks noGrp="1"/>
          </p:cNvSpPr>
          <p:nvPr>
            <p:ph type="body" sz="quarter" idx="60" hasCustomPrompt="1"/>
          </p:nvPr>
        </p:nvSpPr>
        <p:spPr>
          <a:xfrm>
            <a:off x="14631150" y="6704247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xmlns="" id="{F72E5764-B921-4A62-AEF7-56D21B73C94F}"/>
              </a:ext>
            </a:extLst>
          </p:cNvPr>
          <p:cNvSpPr txBox="1">
            <a:spLocks noGrp="1"/>
          </p:cNvSpPr>
          <p:nvPr>
            <p:ph type="body" sz="quarter" idx="61" hasCustomPrompt="1"/>
          </p:nvPr>
        </p:nvSpPr>
        <p:spPr>
          <a:xfrm>
            <a:off x="14631150" y="6133919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0" name="Double Click to edit text">
            <a:extLst>
              <a:ext uri="{FF2B5EF4-FFF2-40B4-BE49-F238E27FC236}">
                <a16:creationId xmlns:a16="http://schemas.microsoft.com/office/drawing/2014/main" xmlns="" id="{76BE7573-FDBF-4700-AF0F-016479EC50BD}"/>
              </a:ext>
            </a:extLst>
          </p:cNvPr>
          <p:cNvSpPr txBox="1">
            <a:spLocks noGrp="1"/>
          </p:cNvSpPr>
          <p:nvPr>
            <p:ph type="body" sz="quarter" idx="62" hasCustomPrompt="1"/>
          </p:nvPr>
        </p:nvSpPr>
        <p:spPr>
          <a:xfrm>
            <a:off x="14631150" y="9919887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xmlns="" id="{37DAF1C5-E365-4A49-8CF3-DBF11E613ED6}"/>
              </a:ext>
            </a:extLst>
          </p:cNvPr>
          <p:cNvSpPr txBox="1">
            <a:spLocks noGrp="1"/>
          </p:cNvSpPr>
          <p:nvPr>
            <p:ph type="body" sz="quarter" idx="63" hasCustomPrompt="1"/>
          </p:nvPr>
        </p:nvSpPr>
        <p:spPr>
          <a:xfrm>
            <a:off x="14631150" y="9349559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itle">
            <a:extLst>
              <a:ext uri="{FF2B5EF4-FFF2-40B4-BE49-F238E27FC236}">
                <a16:creationId xmlns:a16="http://schemas.microsoft.com/office/drawing/2014/main" xmlns="" id="{C6D8A1F1-6BFA-469C-AEEA-9BE0FA39990D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3983152" y="9767722"/>
            <a:ext cx="4478900" cy="41130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Bold"/>
                <a:ea typeface="Roboto Bold"/>
                <a:cs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Title">
            <a:extLst>
              <a:ext uri="{FF2B5EF4-FFF2-40B4-BE49-F238E27FC236}">
                <a16:creationId xmlns:a16="http://schemas.microsoft.com/office/drawing/2014/main" xmlns="" id="{10A58000-E8C9-4C21-BE0D-DB6B57B2028E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3301327" y="10923422"/>
            <a:ext cx="5842550" cy="19177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3308218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ircle">
            <a:extLst>
              <a:ext uri="{FF2B5EF4-FFF2-40B4-BE49-F238E27FC236}">
                <a16:creationId xmlns:a16="http://schemas.microsoft.com/office/drawing/2014/main" xmlns="" id="{EDA65586-086D-4221-AE82-F23183E1DC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798314" y="2301742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EBEEF3"/>
          </a:solidFill>
          <a:ln w="28575">
            <a:solidFill>
              <a:srgbClr val="C8CBD1"/>
            </a:solidFill>
          </a:ln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1" name="\">
            <a:extLst>
              <a:ext uri="{FF2B5EF4-FFF2-40B4-BE49-F238E27FC236}">
                <a16:creationId xmlns:a16="http://schemas.microsoft.com/office/drawing/2014/main" xmlns="" id="{81F81029-8AFB-456A-AAE0-544E00DC0068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9176834" y="2628965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2" name="Circle">
            <a:extLst>
              <a:ext uri="{FF2B5EF4-FFF2-40B4-BE49-F238E27FC236}">
                <a16:creationId xmlns:a16="http://schemas.microsoft.com/office/drawing/2014/main" xmlns="" id="{F6D89767-5483-4FD4-AB65-81CFD8771B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798314" y="7830343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EBEEF3"/>
          </a:solidFill>
          <a:ln w="28575">
            <a:solidFill>
              <a:srgbClr val="C8CBD1"/>
            </a:solidFill>
          </a:ln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4" name="L">
            <a:extLst>
              <a:ext uri="{FF2B5EF4-FFF2-40B4-BE49-F238E27FC236}">
                <a16:creationId xmlns:a16="http://schemas.microsoft.com/office/drawing/2014/main" xmlns="" id="{5E03464D-F198-4353-B2EF-0C31AFA72FE6}"/>
              </a:ext>
            </a:extLst>
          </p:cNvPr>
          <p:cNvSpPr txBox="1">
            <a:spLocks noGrp="1"/>
          </p:cNvSpPr>
          <p:nvPr>
            <p:ph type="body" sz="quarter" idx="54" hasCustomPrompt="1"/>
          </p:nvPr>
        </p:nvSpPr>
        <p:spPr>
          <a:xfrm>
            <a:off x="19176834" y="8157567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5" name="Circle">
            <a:extLst>
              <a:ext uri="{FF2B5EF4-FFF2-40B4-BE49-F238E27FC236}">
                <a16:creationId xmlns:a16="http://schemas.microsoft.com/office/drawing/2014/main" xmlns="" id="{1489F568-4FBA-44D3-AC18-504F55A417F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2790889" y="2301742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EBEEF3"/>
          </a:solidFill>
          <a:ln w="28575">
            <a:solidFill>
              <a:srgbClr val="C8CBD1"/>
            </a:solidFill>
          </a:ln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xmlns="" id="{5650EECF-5A1F-4413-A6CB-3EC8D4C833E1}"/>
              </a:ext>
            </a:extLst>
          </p:cNvPr>
          <p:cNvSpPr txBox="1">
            <a:spLocks noGrp="1"/>
          </p:cNvSpPr>
          <p:nvPr>
            <p:ph type="body" sz="quarter" idx="57" hasCustomPrompt="1"/>
          </p:nvPr>
        </p:nvSpPr>
        <p:spPr>
          <a:xfrm>
            <a:off x="13169409" y="2628965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8" name="Circle">
            <a:extLst>
              <a:ext uri="{FF2B5EF4-FFF2-40B4-BE49-F238E27FC236}">
                <a16:creationId xmlns:a16="http://schemas.microsoft.com/office/drawing/2014/main" xmlns="" id="{CDFBAA18-6153-4DBF-8A25-BAECCC36AEB2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2790889" y="7830343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EBEEF3"/>
          </a:solidFill>
          <a:ln w="28575">
            <a:solidFill>
              <a:srgbClr val="C8CBD1"/>
            </a:solidFill>
          </a:ln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30" name="6">
            <a:extLst>
              <a:ext uri="{FF2B5EF4-FFF2-40B4-BE49-F238E27FC236}">
                <a16:creationId xmlns:a16="http://schemas.microsoft.com/office/drawing/2014/main" xmlns="" id="{BE31F1D9-989D-467D-B7BF-6649F70D7D96}"/>
              </a:ext>
            </a:extLst>
          </p:cNvPr>
          <p:cNvSpPr txBox="1">
            <a:spLocks noGrp="1"/>
          </p:cNvSpPr>
          <p:nvPr>
            <p:ph type="body" sz="quarter" idx="59" hasCustomPrompt="1"/>
          </p:nvPr>
        </p:nvSpPr>
        <p:spPr>
          <a:xfrm>
            <a:off x="13169409" y="8157567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3" name="Rectangle">
            <a:extLst>
              <a:ext uri="{FF2B5EF4-FFF2-40B4-BE49-F238E27FC236}">
                <a16:creationId xmlns:a16="http://schemas.microsoft.com/office/drawing/2014/main" xmlns="" id="{016B9989-D703-4362-B09B-9AE53A10AB9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931897" y="4514850"/>
            <a:ext cx="508001" cy="63500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9" name="Title text">
            <a:extLst>
              <a:ext uri="{FF2B5EF4-FFF2-40B4-BE49-F238E27FC236}">
                <a16:creationId xmlns:a16="http://schemas.microsoft.com/office/drawing/2014/main" xmlns="" id="{6692835F-7B74-4C43-B30C-85EB73CE88D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265896" y="4982664"/>
            <a:ext cx="5840004" cy="28468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Quicksand Bold"/>
                <a:ea typeface="Quicksand Bold"/>
                <a:cs typeface="Quicksand Bold"/>
                <a:sym typeface="Helvetica Neue"/>
              </a:defRPr>
            </a:lvl1pPr>
          </a:lstStyle>
          <a:p>
            <a:pPr marL="0" marR="0" lvl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TITLE</a:t>
            </a:r>
          </a:p>
        </p:txBody>
      </p:sp>
      <p:sp>
        <p:nvSpPr>
          <p:cNvPr id="44" name="Double Click to edit text">
            <a:extLst>
              <a:ext uri="{FF2B5EF4-FFF2-40B4-BE49-F238E27FC236}">
                <a16:creationId xmlns:a16="http://schemas.microsoft.com/office/drawing/2014/main" xmlns="" id="{A40E0913-505E-4F6E-8CE8-0DFB19DEB553}"/>
              </a:ext>
            </a:extLst>
          </p:cNvPr>
          <p:cNvSpPr txBox="1">
            <a:spLocks noGrp="1"/>
          </p:cNvSpPr>
          <p:nvPr>
            <p:ph type="body" sz="quarter" idx="62" hasCustomPrompt="1"/>
          </p:nvPr>
        </p:nvSpPr>
        <p:spPr>
          <a:xfrm>
            <a:off x="12077541" y="4522937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xmlns="" id="{F431CBF9-2F9C-4A6B-A678-B225BC9F428E}"/>
              </a:ext>
            </a:extLst>
          </p:cNvPr>
          <p:cNvSpPr txBox="1">
            <a:spLocks noGrp="1"/>
          </p:cNvSpPr>
          <p:nvPr>
            <p:ph type="body" sz="quarter" idx="63" hasCustomPrompt="1"/>
          </p:nvPr>
        </p:nvSpPr>
        <p:spPr>
          <a:xfrm>
            <a:off x="12077541" y="3952609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Double Click to edit text">
            <a:extLst>
              <a:ext uri="{FF2B5EF4-FFF2-40B4-BE49-F238E27FC236}">
                <a16:creationId xmlns:a16="http://schemas.microsoft.com/office/drawing/2014/main" xmlns="" id="{4513B9A7-C8A5-41E4-ACCB-56DD9DD3C614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12077541" y="10053249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7" name="Title">
            <a:extLst>
              <a:ext uri="{FF2B5EF4-FFF2-40B4-BE49-F238E27FC236}">
                <a16:creationId xmlns:a16="http://schemas.microsoft.com/office/drawing/2014/main" xmlns="" id="{94C8B887-E3F7-4D40-B6E7-AE1D6A6C17E6}"/>
              </a:ext>
            </a:extLst>
          </p:cNvPr>
          <p:cNvSpPr txBox="1">
            <a:spLocks noGrp="1"/>
          </p:cNvSpPr>
          <p:nvPr>
            <p:ph type="body" sz="quarter" idx="65" hasCustomPrompt="1"/>
          </p:nvPr>
        </p:nvSpPr>
        <p:spPr>
          <a:xfrm>
            <a:off x="12077541" y="9482921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8" name="Double Click to edit text">
            <a:extLst>
              <a:ext uri="{FF2B5EF4-FFF2-40B4-BE49-F238E27FC236}">
                <a16:creationId xmlns:a16="http://schemas.microsoft.com/office/drawing/2014/main" xmlns="" id="{6FDE487D-CA04-454D-B327-DF8D03DA8BCC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18084966" y="4522937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9" name="Title">
            <a:extLst>
              <a:ext uri="{FF2B5EF4-FFF2-40B4-BE49-F238E27FC236}">
                <a16:creationId xmlns:a16="http://schemas.microsoft.com/office/drawing/2014/main" xmlns="" id="{A243E342-6027-400B-9584-C5832AF6F194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18084966" y="3952609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Double Click to edit text">
            <a:extLst>
              <a:ext uri="{FF2B5EF4-FFF2-40B4-BE49-F238E27FC236}">
                <a16:creationId xmlns:a16="http://schemas.microsoft.com/office/drawing/2014/main" xmlns="" id="{4866F65C-2551-4DE7-86B5-02FA9C4D9327}"/>
              </a:ext>
            </a:extLst>
          </p:cNvPr>
          <p:cNvSpPr txBox="1">
            <a:spLocks noGrp="1"/>
          </p:cNvSpPr>
          <p:nvPr>
            <p:ph type="body" sz="quarter" idx="68" hasCustomPrompt="1"/>
          </p:nvPr>
        </p:nvSpPr>
        <p:spPr>
          <a:xfrm>
            <a:off x="18084966" y="10053249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1" name="Title">
            <a:extLst>
              <a:ext uri="{FF2B5EF4-FFF2-40B4-BE49-F238E27FC236}">
                <a16:creationId xmlns:a16="http://schemas.microsoft.com/office/drawing/2014/main" xmlns="" id="{0A69F202-88C9-450F-BBF7-057092D9CE36}"/>
              </a:ext>
            </a:extLst>
          </p:cNvPr>
          <p:cNvSpPr txBox="1">
            <a:spLocks noGrp="1"/>
          </p:cNvSpPr>
          <p:nvPr>
            <p:ph type="body" sz="quarter" idx="69" hasCustomPrompt="1"/>
          </p:nvPr>
        </p:nvSpPr>
        <p:spPr>
          <a:xfrm>
            <a:off x="18084966" y="9482921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2" name="Title">
            <a:extLst>
              <a:ext uri="{FF2B5EF4-FFF2-40B4-BE49-F238E27FC236}">
                <a16:creationId xmlns:a16="http://schemas.microsoft.com/office/drawing/2014/main" xmlns="" id="{5DEFA0D8-1EA6-4F24-A8CE-FB3127D84013}"/>
              </a:ext>
            </a:extLst>
          </p:cNvPr>
          <p:cNvSpPr txBox="1">
            <a:spLocks noGrp="1"/>
          </p:cNvSpPr>
          <p:nvPr>
            <p:ph type="body" sz="quarter" idx="70" hasCustomPrompt="1"/>
          </p:nvPr>
        </p:nvSpPr>
        <p:spPr>
          <a:xfrm>
            <a:off x="5059026" y="3726902"/>
            <a:ext cx="225374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3" name="Double Click to edit text">
            <a:extLst>
              <a:ext uri="{FF2B5EF4-FFF2-40B4-BE49-F238E27FC236}">
                <a16:creationId xmlns:a16="http://schemas.microsoft.com/office/drawing/2014/main" xmlns="" id="{A190BBF4-988E-47BB-A04E-5A051F4C4A86}"/>
              </a:ext>
            </a:extLst>
          </p:cNvPr>
          <p:cNvSpPr txBox="1">
            <a:spLocks noGrp="1"/>
          </p:cNvSpPr>
          <p:nvPr>
            <p:ph type="body" sz="quarter" idx="71" hasCustomPrompt="1"/>
          </p:nvPr>
        </p:nvSpPr>
        <p:spPr>
          <a:xfrm>
            <a:off x="3265896" y="8589168"/>
            <a:ext cx="5840004" cy="132318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1593584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">
            <a:extLst>
              <a:ext uri="{FF2B5EF4-FFF2-40B4-BE49-F238E27FC236}">
                <a16:creationId xmlns:a16="http://schemas.microsoft.com/office/drawing/2014/main" xmlns="" id="{58FA7F5B-CCF4-4EF1-8AE9-B52711D22CA4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5000881" y="253470"/>
            <a:ext cx="6847815" cy="13209060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xmlns="" id="{FAF38C16-0744-4F59-8C9C-E9A30EA29D0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5000882" y="253468"/>
            <a:ext cx="6847814" cy="13209060"/>
          </a:xfrm>
          <a:custGeom>
            <a:avLst/>
            <a:gdLst>
              <a:gd name="connsiteX0" fmla="*/ 0 w 6847814"/>
              <a:gd name="connsiteY0" fmla="*/ 0 h 13209060"/>
              <a:gd name="connsiteX1" fmla="*/ 6847814 w 6847814"/>
              <a:gd name="connsiteY1" fmla="*/ 0 h 13209060"/>
              <a:gd name="connsiteX2" fmla="*/ 6847814 w 6847814"/>
              <a:gd name="connsiteY2" fmla="*/ 13209060 h 13209060"/>
              <a:gd name="connsiteX3" fmla="*/ 0 w 6847814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7814" h="13209060">
                <a:moveTo>
                  <a:pt x="0" y="0"/>
                </a:moveTo>
                <a:lnTo>
                  <a:pt x="6847814" y="0"/>
                </a:lnTo>
                <a:lnTo>
                  <a:pt x="6847814" y="13209060"/>
                </a:lnTo>
                <a:lnTo>
                  <a:pt x="0" y="1320906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90797524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">
            <a:extLst>
              <a:ext uri="{FF2B5EF4-FFF2-40B4-BE49-F238E27FC236}">
                <a16:creationId xmlns:a16="http://schemas.microsoft.com/office/drawing/2014/main" xmlns="" id="{58FA7F5B-CCF4-4EF1-8AE9-B52711D22CA4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5000881" y="253470"/>
            <a:ext cx="6847815" cy="13209060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7" name="Circle">
            <a:extLst>
              <a:ext uri="{FF2B5EF4-FFF2-40B4-BE49-F238E27FC236}">
                <a16:creationId xmlns:a16="http://schemas.microsoft.com/office/drawing/2014/main" xmlns="" id="{D22A010D-6B59-4E98-8DFE-5FD45F5B4E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49797" y="2299824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EBEEF3"/>
          </a:solidFill>
          <a:ln w="28575">
            <a:solidFill>
              <a:srgbClr val="C8CBD1"/>
            </a:solidFill>
          </a:ln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xmlns="" id="{FAF38C16-0744-4F59-8C9C-E9A30EA29D0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5000882" y="253468"/>
            <a:ext cx="6847814" cy="13209060"/>
          </a:xfrm>
          <a:custGeom>
            <a:avLst/>
            <a:gdLst>
              <a:gd name="connsiteX0" fmla="*/ 0 w 6847814"/>
              <a:gd name="connsiteY0" fmla="*/ 0 h 13209060"/>
              <a:gd name="connsiteX1" fmla="*/ 6847814 w 6847814"/>
              <a:gd name="connsiteY1" fmla="*/ 0 h 13209060"/>
              <a:gd name="connsiteX2" fmla="*/ 6847814 w 6847814"/>
              <a:gd name="connsiteY2" fmla="*/ 13209060 h 13209060"/>
              <a:gd name="connsiteX3" fmla="*/ 0 w 6847814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7814" h="13209060">
                <a:moveTo>
                  <a:pt x="0" y="0"/>
                </a:moveTo>
                <a:lnTo>
                  <a:pt x="6847814" y="0"/>
                </a:lnTo>
                <a:lnTo>
                  <a:pt x="6847814" y="13209060"/>
                </a:lnTo>
                <a:lnTo>
                  <a:pt x="0" y="1320906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9" name="\">
            <a:extLst>
              <a:ext uri="{FF2B5EF4-FFF2-40B4-BE49-F238E27FC236}">
                <a16:creationId xmlns:a16="http://schemas.microsoft.com/office/drawing/2014/main" xmlns="" id="{62A7A87C-0385-4969-866A-18C7616B66F3}"/>
              </a:ext>
            </a:extLst>
          </p:cNvPr>
          <p:cNvSpPr txBox="1">
            <a:spLocks noGrp="1"/>
          </p:cNvSpPr>
          <p:nvPr>
            <p:ph type="body" sz="quarter" idx="54" hasCustomPrompt="1"/>
          </p:nvPr>
        </p:nvSpPr>
        <p:spPr>
          <a:xfrm>
            <a:off x="10928317" y="2627047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0" name="Circle">
            <a:extLst>
              <a:ext uri="{FF2B5EF4-FFF2-40B4-BE49-F238E27FC236}">
                <a16:creationId xmlns:a16="http://schemas.microsoft.com/office/drawing/2014/main" xmlns="" id="{6BAB08DB-1B80-4E64-8836-539BC21983E8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0549797" y="7828425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EBEEF3"/>
          </a:solidFill>
          <a:ln w="28575">
            <a:solidFill>
              <a:srgbClr val="C8CBD1"/>
            </a:solidFill>
          </a:ln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2" name="L">
            <a:extLst>
              <a:ext uri="{FF2B5EF4-FFF2-40B4-BE49-F238E27FC236}">
                <a16:creationId xmlns:a16="http://schemas.microsoft.com/office/drawing/2014/main" xmlns="" id="{846938CD-A322-4172-B502-0541F576D516}"/>
              </a:ext>
            </a:extLst>
          </p:cNvPr>
          <p:cNvSpPr txBox="1">
            <a:spLocks noGrp="1"/>
          </p:cNvSpPr>
          <p:nvPr>
            <p:ph type="body" sz="quarter" idx="57" hasCustomPrompt="1"/>
          </p:nvPr>
        </p:nvSpPr>
        <p:spPr>
          <a:xfrm>
            <a:off x="10928317" y="8155648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3" name="Circle">
            <a:extLst>
              <a:ext uri="{FF2B5EF4-FFF2-40B4-BE49-F238E27FC236}">
                <a16:creationId xmlns:a16="http://schemas.microsoft.com/office/drawing/2014/main" xmlns="" id="{90E24462-417B-422C-981A-3FA9B26D633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18330" y="2299824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EBEEF3"/>
          </a:solidFill>
          <a:ln w="28575">
            <a:solidFill>
              <a:srgbClr val="C8CBD1"/>
            </a:solidFill>
          </a:ln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5" name="d">
            <a:extLst>
              <a:ext uri="{FF2B5EF4-FFF2-40B4-BE49-F238E27FC236}">
                <a16:creationId xmlns:a16="http://schemas.microsoft.com/office/drawing/2014/main" xmlns="" id="{001BF31B-9A3E-4838-8365-3E9ABF1C3348}"/>
              </a:ext>
            </a:extLst>
          </p:cNvPr>
          <p:cNvSpPr txBox="1">
            <a:spLocks noGrp="1"/>
          </p:cNvSpPr>
          <p:nvPr>
            <p:ph type="body" sz="quarter" idx="59" hasCustomPrompt="1"/>
          </p:nvPr>
        </p:nvSpPr>
        <p:spPr>
          <a:xfrm>
            <a:off x="4696850" y="2627047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6" name="Circle">
            <a:extLst>
              <a:ext uri="{FF2B5EF4-FFF2-40B4-BE49-F238E27FC236}">
                <a16:creationId xmlns:a16="http://schemas.microsoft.com/office/drawing/2014/main" xmlns="" id="{70D0FD0F-0F3E-4A9E-883C-64008A2A040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4318330" y="7828425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EBEEF3"/>
          </a:solidFill>
          <a:ln w="28575">
            <a:solidFill>
              <a:srgbClr val="C8CBD1"/>
            </a:solidFill>
          </a:ln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51" name="Rectangle">
            <a:extLst>
              <a:ext uri="{FF2B5EF4-FFF2-40B4-BE49-F238E27FC236}">
                <a16:creationId xmlns:a16="http://schemas.microsoft.com/office/drawing/2014/main" xmlns="" id="{6A0D41A9-0C3C-4285-A8AC-C147BE8F8AB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8170788" y="5556250"/>
            <a:ext cx="508001" cy="63500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56" name="Double Click to edit text">
            <a:extLst>
              <a:ext uri="{FF2B5EF4-FFF2-40B4-BE49-F238E27FC236}">
                <a16:creationId xmlns:a16="http://schemas.microsoft.com/office/drawing/2014/main" xmlns="" id="{EC4C2B7B-8203-4B91-A0DA-D030CD6A0184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3604984" y="4521152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7" name="Title">
            <a:extLst>
              <a:ext uri="{FF2B5EF4-FFF2-40B4-BE49-F238E27FC236}">
                <a16:creationId xmlns:a16="http://schemas.microsoft.com/office/drawing/2014/main" xmlns="" id="{AD1F2409-7C38-4D48-8384-3B959D3E18B1}"/>
              </a:ext>
            </a:extLst>
          </p:cNvPr>
          <p:cNvSpPr txBox="1">
            <a:spLocks noGrp="1"/>
          </p:cNvSpPr>
          <p:nvPr>
            <p:ph type="body" sz="quarter" idx="65" hasCustomPrompt="1"/>
          </p:nvPr>
        </p:nvSpPr>
        <p:spPr>
          <a:xfrm>
            <a:off x="3604984" y="3950824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8" name="Double Click to edit text">
            <a:extLst>
              <a:ext uri="{FF2B5EF4-FFF2-40B4-BE49-F238E27FC236}">
                <a16:creationId xmlns:a16="http://schemas.microsoft.com/office/drawing/2014/main" xmlns="" id="{46DED61C-0B8C-4257-BEB5-D062118EC099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3604984" y="10046575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9" name="Title">
            <a:extLst>
              <a:ext uri="{FF2B5EF4-FFF2-40B4-BE49-F238E27FC236}">
                <a16:creationId xmlns:a16="http://schemas.microsoft.com/office/drawing/2014/main" xmlns="" id="{22213EFC-390A-4633-8521-7616D78589B3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3604984" y="9476247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0" name="Double Click to edit text">
            <a:extLst>
              <a:ext uri="{FF2B5EF4-FFF2-40B4-BE49-F238E27FC236}">
                <a16:creationId xmlns:a16="http://schemas.microsoft.com/office/drawing/2014/main" xmlns="" id="{F1D023E2-944C-4966-8352-B5E931FA67C8}"/>
              </a:ext>
            </a:extLst>
          </p:cNvPr>
          <p:cNvSpPr txBox="1">
            <a:spLocks noGrp="1"/>
          </p:cNvSpPr>
          <p:nvPr>
            <p:ph type="body" sz="quarter" idx="68" hasCustomPrompt="1"/>
          </p:nvPr>
        </p:nvSpPr>
        <p:spPr>
          <a:xfrm>
            <a:off x="9838144" y="4521152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1" name="Title">
            <a:extLst>
              <a:ext uri="{FF2B5EF4-FFF2-40B4-BE49-F238E27FC236}">
                <a16:creationId xmlns:a16="http://schemas.microsoft.com/office/drawing/2014/main" xmlns="" id="{2E2402A6-3D85-4BC2-AC35-D30FED5CF8AA}"/>
              </a:ext>
            </a:extLst>
          </p:cNvPr>
          <p:cNvSpPr txBox="1">
            <a:spLocks noGrp="1"/>
          </p:cNvSpPr>
          <p:nvPr>
            <p:ph type="body" sz="quarter" idx="69" hasCustomPrompt="1"/>
          </p:nvPr>
        </p:nvSpPr>
        <p:spPr>
          <a:xfrm>
            <a:off x="9838144" y="3950824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2" name="Double Click to edit text">
            <a:extLst>
              <a:ext uri="{FF2B5EF4-FFF2-40B4-BE49-F238E27FC236}">
                <a16:creationId xmlns:a16="http://schemas.microsoft.com/office/drawing/2014/main" xmlns="" id="{EDCF4854-240A-41A0-8750-22AB20E3813E}"/>
              </a:ext>
            </a:extLst>
          </p:cNvPr>
          <p:cNvSpPr txBox="1">
            <a:spLocks noGrp="1"/>
          </p:cNvSpPr>
          <p:nvPr>
            <p:ph type="body" sz="quarter" idx="70" hasCustomPrompt="1"/>
          </p:nvPr>
        </p:nvSpPr>
        <p:spPr>
          <a:xfrm>
            <a:off x="9838144" y="10046575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3" name="Title">
            <a:extLst>
              <a:ext uri="{FF2B5EF4-FFF2-40B4-BE49-F238E27FC236}">
                <a16:creationId xmlns:a16="http://schemas.microsoft.com/office/drawing/2014/main" xmlns="" id="{5AEECF3D-F2CB-484E-B3E8-93EA5C83C790}"/>
              </a:ext>
            </a:extLst>
          </p:cNvPr>
          <p:cNvSpPr txBox="1">
            <a:spLocks noGrp="1"/>
          </p:cNvSpPr>
          <p:nvPr>
            <p:ph type="body" sz="quarter" idx="71" hasCustomPrompt="1"/>
          </p:nvPr>
        </p:nvSpPr>
        <p:spPr>
          <a:xfrm>
            <a:off x="9838144" y="9476247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4" name="Title text">
            <a:extLst>
              <a:ext uri="{FF2B5EF4-FFF2-40B4-BE49-F238E27FC236}">
                <a16:creationId xmlns:a16="http://schemas.microsoft.com/office/drawing/2014/main" xmlns="" id="{79BB2BAC-6B68-4EC2-BA92-1E84FAA5E36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5936363" y="6001986"/>
            <a:ext cx="4976850" cy="28468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0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Quicksand Bold"/>
                <a:ea typeface="Quicksand Bold"/>
                <a:cs typeface="Quicksand Bold"/>
                <a:sym typeface="Helvetica Neue"/>
              </a:defRPr>
            </a:lvl1pPr>
          </a:lstStyle>
          <a:p>
            <a:pPr marL="0" marR="0" lvl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TITLE</a:t>
            </a:r>
          </a:p>
        </p:txBody>
      </p:sp>
      <p:sp>
        <p:nvSpPr>
          <p:cNvPr id="65" name="Title">
            <a:extLst>
              <a:ext uri="{FF2B5EF4-FFF2-40B4-BE49-F238E27FC236}">
                <a16:creationId xmlns:a16="http://schemas.microsoft.com/office/drawing/2014/main" xmlns="" id="{ED647AF9-8814-411D-B977-2B71F7DDC491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15936363" y="4844991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d">
            <a:extLst>
              <a:ext uri="{FF2B5EF4-FFF2-40B4-BE49-F238E27FC236}">
                <a16:creationId xmlns:a16="http://schemas.microsoft.com/office/drawing/2014/main" xmlns="" id="{A671273C-50BA-4AC7-B808-ACC82476F7D6}"/>
              </a:ext>
            </a:extLst>
          </p:cNvPr>
          <p:cNvSpPr txBox="1">
            <a:spLocks noGrp="1"/>
          </p:cNvSpPr>
          <p:nvPr>
            <p:ph type="body" sz="quarter" idx="73" hasCustomPrompt="1"/>
          </p:nvPr>
        </p:nvSpPr>
        <p:spPr>
          <a:xfrm>
            <a:off x="4696849" y="8158015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86241218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Placeholder 47">
            <a:extLst>
              <a:ext uri="{FF2B5EF4-FFF2-40B4-BE49-F238E27FC236}">
                <a16:creationId xmlns:a16="http://schemas.microsoft.com/office/drawing/2014/main" xmlns="" id="{DF8F630C-432F-4970-84CF-824D576F25A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53206" y="2289042"/>
            <a:ext cx="23877588" cy="5080001"/>
          </a:xfrm>
          <a:custGeom>
            <a:avLst/>
            <a:gdLst>
              <a:gd name="connsiteX0" fmla="*/ 0 w 23877588"/>
              <a:gd name="connsiteY0" fmla="*/ 0 h 5080001"/>
              <a:gd name="connsiteX1" fmla="*/ 23877588 w 23877588"/>
              <a:gd name="connsiteY1" fmla="*/ 0 h 5080001"/>
              <a:gd name="connsiteX2" fmla="*/ 23877588 w 23877588"/>
              <a:gd name="connsiteY2" fmla="*/ 5080001 h 5080001"/>
              <a:gd name="connsiteX3" fmla="*/ 0 w 23877588"/>
              <a:gd name="connsiteY3" fmla="*/ 5080001 h 508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5080001">
                <a:moveTo>
                  <a:pt x="0" y="0"/>
                </a:moveTo>
                <a:lnTo>
                  <a:pt x="23877588" y="0"/>
                </a:lnTo>
                <a:lnTo>
                  <a:pt x="23877588" y="5080001"/>
                </a:lnTo>
                <a:lnTo>
                  <a:pt x="0" y="5080001"/>
                </a:lnTo>
                <a:close/>
              </a:path>
            </a:pathLst>
          </a:custGeom>
          <a:solidFill>
            <a:srgbClr val="1C1F25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xmlns="" id="{59932507-028F-48A6-8B26-D6FE8A84587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53206" y="2289042"/>
            <a:ext cx="23877588" cy="5080001"/>
          </a:xfrm>
          <a:custGeom>
            <a:avLst/>
            <a:gdLst>
              <a:gd name="connsiteX0" fmla="*/ 0 w 23877588"/>
              <a:gd name="connsiteY0" fmla="*/ 0 h 5080001"/>
              <a:gd name="connsiteX1" fmla="*/ 23877588 w 23877588"/>
              <a:gd name="connsiteY1" fmla="*/ 0 h 5080001"/>
              <a:gd name="connsiteX2" fmla="*/ 23877588 w 23877588"/>
              <a:gd name="connsiteY2" fmla="*/ 5080001 h 5080001"/>
              <a:gd name="connsiteX3" fmla="*/ 0 w 23877588"/>
              <a:gd name="connsiteY3" fmla="*/ 5080001 h 508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5080001">
                <a:moveTo>
                  <a:pt x="0" y="0"/>
                </a:moveTo>
                <a:lnTo>
                  <a:pt x="23877588" y="0"/>
                </a:lnTo>
                <a:lnTo>
                  <a:pt x="23877588" y="5080001"/>
                </a:lnTo>
                <a:lnTo>
                  <a:pt x="0" y="5080001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47939575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">
            <a:extLst>
              <a:ext uri="{FF2B5EF4-FFF2-40B4-BE49-F238E27FC236}">
                <a16:creationId xmlns:a16="http://schemas.microsoft.com/office/drawing/2014/main" xmlns="" id="{9D32BEB1-1A54-44E8-B600-9B7BE552D861}"/>
              </a:ext>
            </a:extLst>
          </p:cNvPr>
          <p:cNvSpPr/>
          <p:nvPr userDrawn="1"/>
        </p:nvSpPr>
        <p:spPr>
          <a:xfrm>
            <a:off x="253206" y="6350793"/>
            <a:ext cx="23877588" cy="5080001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xmlns="" id="{510950FE-5588-4FA4-8309-1D0B8F13E9D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53206" y="6350793"/>
            <a:ext cx="23877588" cy="5080001"/>
          </a:xfrm>
          <a:custGeom>
            <a:avLst/>
            <a:gdLst>
              <a:gd name="connsiteX0" fmla="*/ 0 w 23877588"/>
              <a:gd name="connsiteY0" fmla="*/ 0 h 5080001"/>
              <a:gd name="connsiteX1" fmla="*/ 23877588 w 23877588"/>
              <a:gd name="connsiteY1" fmla="*/ 0 h 5080001"/>
              <a:gd name="connsiteX2" fmla="*/ 23877588 w 23877588"/>
              <a:gd name="connsiteY2" fmla="*/ 5080001 h 5080001"/>
              <a:gd name="connsiteX3" fmla="*/ 0 w 23877588"/>
              <a:gd name="connsiteY3" fmla="*/ 5080001 h 508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5080001">
                <a:moveTo>
                  <a:pt x="0" y="0"/>
                </a:moveTo>
                <a:lnTo>
                  <a:pt x="23877588" y="0"/>
                </a:lnTo>
                <a:lnTo>
                  <a:pt x="23877588" y="5080001"/>
                </a:lnTo>
                <a:lnTo>
                  <a:pt x="0" y="5080001"/>
                </a:lnTo>
                <a:close/>
              </a:path>
            </a:pathLst>
          </a:custGeom>
          <a:solidFill>
            <a:schemeClr val="bg1">
              <a:lumMod val="50000"/>
              <a:alpha val="8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51907167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Placeholder 47">
            <a:extLst>
              <a:ext uri="{FF2B5EF4-FFF2-40B4-BE49-F238E27FC236}">
                <a16:creationId xmlns:a16="http://schemas.microsoft.com/office/drawing/2014/main" xmlns="" id="{DF8F630C-432F-4970-84CF-824D576F25A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53206" y="2289042"/>
            <a:ext cx="23877588" cy="5080001"/>
          </a:xfrm>
          <a:custGeom>
            <a:avLst/>
            <a:gdLst>
              <a:gd name="connsiteX0" fmla="*/ 0 w 23877588"/>
              <a:gd name="connsiteY0" fmla="*/ 0 h 5080001"/>
              <a:gd name="connsiteX1" fmla="*/ 23877588 w 23877588"/>
              <a:gd name="connsiteY1" fmla="*/ 0 h 5080001"/>
              <a:gd name="connsiteX2" fmla="*/ 23877588 w 23877588"/>
              <a:gd name="connsiteY2" fmla="*/ 5080001 h 5080001"/>
              <a:gd name="connsiteX3" fmla="*/ 0 w 23877588"/>
              <a:gd name="connsiteY3" fmla="*/ 5080001 h 508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5080001">
                <a:moveTo>
                  <a:pt x="0" y="0"/>
                </a:moveTo>
                <a:lnTo>
                  <a:pt x="23877588" y="0"/>
                </a:lnTo>
                <a:lnTo>
                  <a:pt x="23877588" y="5080001"/>
                </a:lnTo>
                <a:lnTo>
                  <a:pt x="0" y="5080001"/>
                </a:lnTo>
                <a:close/>
              </a:path>
            </a:pathLst>
          </a:custGeom>
          <a:solidFill>
            <a:srgbClr val="1C1F25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xmlns="" id="{59932507-028F-48A6-8B26-D6FE8A84587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53206" y="2289042"/>
            <a:ext cx="23877588" cy="5080001"/>
          </a:xfrm>
          <a:custGeom>
            <a:avLst/>
            <a:gdLst>
              <a:gd name="connsiteX0" fmla="*/ 0 w 23877588"/>
              <a:gd name="connsiteY0" fmla="*/ 0 h 5080001"/>
              <a:gd name="connsiteX1" fmla="*/ 23877588 w 23877588"/>
              <a:gd name="connsiteY1" fmla="*/ 0 h 5080001"/>
              <a:gd name="connsiteX2" fmla="*/ 23877588 w 23877588"/>
              <a:gd name="connsiteY2" fmla="*/ 5080001 h 5080001"/>
              <a:gd name="connsiteX3" fmla="*/ 0 w 23877588"/>
              <a:gd name="connsiteY3" fmla="*/ 5080001 h 508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5080001">
                <a:moveTo>
                  <a:pt x="0" y="0"/>
                </a:moveTo>
                <a:lnTo>
                  <a:pt x="23877588" y="0"/>
                </a:lnTo>
                <a:lnTo>
                  <a:pt x="23877588" y="5080001"/>
                </a:lnTo>
                <a:lnTo>
                  <a:pt x="0" y="5080001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2" name="/">
            <a:extLst>
              <a:ext uri="{FF2B5EF4-FFF2-40B4-BE49-F238E27FC236}">
                <a16:creationId xmlns:a16="http://schemas.microsoft.com/office/drawing/2014/main" xmlns="" id="{D5902808-AC4C-449B-9BEC-0BF99D5732CD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4512676" y="8212320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4" name="L">
            <a:extLst>
              <a:ext uri="{FF2B5EF4-FFF2-40B4-BE49-F238E27FC236}">
                <a16:creationId xmlns:a16="http://schemas.microsoft.com/office/drawing/2014/main" xmlns="" id="{0522932E-6A27-43F1-903E-AB379B6791B4}"/>
              </a:ext>
            </a:extLst>
          </p:cNvPr>
          <p:cNvSpPr txBox="1">
            <a:spLocks noGrp="1"/>
          </p:cNvSpPr>
          <p:nvPr>
            <p:ph type="body" sz="quarter" idx="55" hasCustomPrompt="1"/>
          </p:nvPr>
        </p:nvSpPr>
        <p:spPr>
          <a:xfrm>
            <a:off x="11679039" y="8212320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6" name="r">
            <a:extLst>
              <a:ext uri="{FF2B5EF4-FFF2-40B4-BE49-F238E27FC236}">
                <a16:creationId xmlns:a16="http://schemas.microsoft.com/office/drawing/2014/main" xmlns="" id="{4BD3D674-0627-48D1-9CBC-BA7C6365B231}"/>
              </a:ext>
            </a:extLst>
          </p:cNvPr>
          <p:cNvSpPr txBox="1">
            <a:spLocks noGrp="1"/>
          </p:cNvSpPr>
          <p:nvPr>
            <p:ph type="body" sz="quarter" idx="57" hasCustomPrompt="1"/>
          </p:nvPr>
        </p:nvSpPr>
        <p:spPr>
          <a:xfrm>
            <a:off x="18845404" y="8212320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9" name="Rectangle">
            <a:extLst>
              <a:ext uri="{FF2B5EF4-FFF2-40B4-BE49-F238E27FC236}">
                <a16:creationId xmlns:a16="http://schemas.microsoft.com/office/drawing/2014/main" xmlns="" id="{7438E68E-37C3-4AA6-8355-E17E44A9849F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1938000" y="4003542"/>
            <a:ext cx="508000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0" name="Double Click to edit text">
            <a:extLst>
              <a:ext uri="{FF2B5EF4-FFF2-40B4-BE49-F238E27FC236}">
                <a16:creationId xmlns:a16="http://schemas.microsoft.com/office/drawing/2014/main" xmlns="" id="{971FE3DA-E196-4753-A101-C441C319ADEC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2537949" y="10546371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xmlns="" id="{0B14BFC7-235E-4026-8072-319CFE6E8D7F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2537948" y="9976043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Double Click to edit text">
            <a:extLst>
              <a:ext uri="{FF2B5EF4-FFF2-40B4-BE49-F238E27FC236}">
                <a16:creationId xmlns:a16="http://schemas.microsoft.com/office/drawing/2014/main" xmlns="" id="{E38CF2C9-07B9-430D-87C8-57CF1EF9C6C5}"/>
              </a:ext>
            </a:extLst>
          </p:cNvPr>
          <p:cNvSpPr txBox="1">
            <a:spLocks noGrp="1"/>
          </p:cNvSpPr>
          <p:nvPr>
            <p:ph type="body" sz="quarter" idx="68" hasCustomPrompt="1"/>
          </p:nvPr>
        </p:nvSpPr>
        <p:spPr>
          <a:xfrm>
            <a:off x="9716855" y="10546371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7" name="Title">
            <a:extLst>
              <a:ext uri="{FF2B5EF4-FFF2-40B4-BE49-F238E27FC236}">
                <a16:creationId xmlns:a16="http://schemas.microsoft.com/office/drawing/2014/main" xmlns="" id="{48222BC6-1D35-4A54-97A2-F0BC4EDF9490}"/>
              </a:ext>
            </a:extLst>
          </p:cNvPr>
          <p:cNvSpPr txBox="1">
            <a:spLocks noGrp="1"/>
          </p:cNvSpPr>
          <p:nvPr>
            <p:ph type="body" sz="quarter" idx="69" hasCustomPrompt="1"/>
          </p:nvPr>
        </p:nvSpPr>
        <p:spPr>
          <a:xfrm>
            <a:off x="9716854" y="9976043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Double Click to edit text">
            <a:extLst>
              <a:ext uri="{FF2B5EF4-FFF2-40B4-BE49-F238E27FC236}">
                <a16:creationId xmlns:a16="http://schemas.microsoft.com/office/drawing/2014/main" xmlns="" id="{1819317C-82B2-4DA8-8518-30401A0ED853}"/>
              </a:ext>
            </a:extLst>
          </p:cNvPr>
          <p:cNvSpPr txBox="1">
            <a:spLocks noGrp="1"/>
          </p:cNvSpPr>
          <p:nvPr>
            <p:ph type="body" sz="quarter" idx="70" hasCustomPrompt="1"/>
          </p:nvPr>
        </p:nvSpPr>
        <p:spPr>
          <a:xfrm>
            <a:off x="16870676" y="10546179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xmlns="" id="{5C2C5AC4-A144-4943-AF3D-28A8E63828AD}"/>
              </a:ext>
            </a:extLst>
          </p:cNvPr>
          <p:cNvSpPr txBox="1">
            <a:spLocks noGrp="1"/>
          </p:cNvSpPr>
          <p:nvPr>
            <p:ph type="body" sz="quarter" idx="71" hasCustomPrompt="1"/>
          </p:nvPr>
        </p:nvSpPr>
        <p:spPr>
          <a:xfrm>
            <a:off x="16870675" y="9975851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xmlns="" id="{1A43116F-C01F-4F2C-85B5-AA5C97F44026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98327" y="4458599"/>
            <a:ext cx="10012427" cy="179080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xmlns="" id="{7A3B1B2B-1006-4DB9-953B-215CD5A4AD89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9703575" y="3220356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3231471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Circle">
            <a:extLst>
              <a:ext uri="{FF2B5EF4-FFF2-40B4-BE49-F238E27FC236}">
                <a16:creationId xmlns:a16="http://schemas.microsoft.com/office/drawing/2014/main" xmlns="" id="{ACCE4DB2-2FB7-496A-AAEB-1BEA025BEC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37948" y="4384278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63" name="b">
            <a:extLst>
              <a:ext uri="{FF2B5EF4-FFF2-40B4-BE49-F238E27FC236}">
                <a16:creationId xmlns:a16="http://schemas.microsoft.com/office/drawing/2014/main" xmlns="" id="{E5A143D9-6BE7-4D85-914C-556C19D23791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2804302" y="4612065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65" name="Circle">
            <a:extLst>
              <a:ext uri="{FF2B5EF4-FFF2-40B4-BE49-F238E27FC236}">
                <a16:creationId xmlns:a16="http://schemas.microsoft.com/office/drawing/2014/main" xmlns="" id="{9B15A59E-C4E2-43C9-8328-A95AD16B6D1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93121" y="4384278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66" name="7">
            <a:extLst>
              <a:ext uri="{FF2B5EF4-FFF2-40B4-BE49-F238E27FC236}">
                <a16:creationId xmlns:a16="http://schemas.microsoft.com/office/drawing/2014/main" xmlns="" id="{69984DDF-4DAA-4CBF-8EF3-F9E7D4BA1721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9559475" y="4612065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68" name="Circle">
            <a:extLst>
              <a:ext uri="{FF2B5EF4-FFF2-40B4-BE49-F238E27FC236}">
                <a16:creationId xmlns:a16="http://schemas.microsoft.com/office/drawing/2014/main" xmlns="" id="{102CDFC2-B3A8-4E30-A845-A4682CAD0F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048294" y="4384278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69" name="l">
            <a:extLst>
              <a:ext uri="{FF2B5EF4-FFF2-40B4-BE49-F238E27FC236}">
                <a16:creationId xmlns:a16="http://schemas.microsoft.com/office/drawing/2014/main" xmlns="" id="{836DC04C-3F84-4532-8AD2-A86E3B052BFA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6314648" y="4612065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74" name="Circle">
            <a:extLst>
              <a:ext uri="{FF2B5EF4-FFF2-40B4-BE49-F238E27FC236}">
                <a16:creationId xmlns:a16="http://schemas.microsoft.com/office/drawing/2014/main" xmlns="" id="{74128BDD-EE4F-458B-A906-FA3C602A409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93121" y="8061721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75" name=".">
            <a:extLst>
              <a:ext uri="{FF2B5EF4-FFF2-40B4-BE49-F238E27FC236}">
                <a16:creationId xmlns:a16="http://schemas.microsoft.com/office/drawing/2014/main" xmlns="" id="{110B47C6-150A-4F01-A61C-F880E467438D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9559475" y="8289509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77" name="Circle">
            <a:extLst>
              <a:ext uri="{FF2B5EF4-FFF2-40B4-BE49-F238E27FC236}">
                <a16:creationId xmlns:a16="http://schemas.microsoft.com/office/drawing/2014/main" xmlns="" id="{BFFAD8DC-EA66-45B5-9B94-74E01B20F62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6048294" y="8061721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8" name="!">
            <a:extLst>
              <a:ext uri="{FF2B5EF4-FFF2-40B4-BE49-F238E27FC236}">
                <a16:creationId xmlns:a16="http://schemas.microsoft.com/office/drawing/2014/main" xmlns="" id="{637FA0DC-25A5-4733-9A08-9A6AF2DA6BA6}"/>
              </a:ext>
            </a:extLst>
          </p:cNvPr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16314648" y="8289509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81" name="Double Click to edit text">
            <a:extLst>
              <a:ext uri="{FF2B5EF4-FFF2-40B4-BE49-F238E27FC236}">
                <a16:creationId xmlns:a16="http://schemas.microsoft.com/office/drawing/2014/main" xmlns="" id="{710FCA3E-D845-488C-9E73-E7DA9992C351}"/>
              </a:ext>
            </a:extLst>
          </p:cNvPr>
          <p:cNvSpPr txBox="1">
            <a:spLocks noGrp="1"/>
          </p:cNvSpPr>
          <p:nvPr>
            <p:ph type="body" sz="quarter" idx="78" hasCustomPrompt="1"/>
          </p:nvPr>
        </p:nvSpPr>
        <p:spPr>
          <a:xfrm>
            <a:off x="4311716" y="4863720"/>
            <a:ext cx="467025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82" name="Title">
            <a:extLst>
              <a:ext uri="{FF2B5EF4-FFF2-40B4-BE49-F238E27FC236}">
                <a16:creationId xmlns:a16="http://schemas.microsoft.com/office/drawing/2014/main" xmlns="" id="{0B5C882A-CF93-40B5-9EF4-0A7C1FEFE164}"/>
              </a:ext>
            </a:extLst>
          </p:cNvPr>
          <p:cNvSpPr txBox="1">
            <a:spLocks noGrp="1"/>
          </p:cNvSpPr>
          <p:nvPr>
            <p:ph type="body" sz="quarter" idx="79" hasCustomPrompt="1"/>
          </p:nvPr>
        </p:nvSpPr>
        <p:spPr>
          <a:xfrm>
            <a:off x="4311715" y="4293392"/>
            <a:ext cx="467025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1" name="Double Click to edit text">
            <a:extLst>
              <a:ext uri="{FF2B5EF4-FFF2-40B4-BE49-F238E27FC236}">
                <a16:creationId xmlns:a16="http://schemas.microsoft.com/office/drawing/2014/main" xmlns="" id="{956EF058-C6BF-480E-9396-0B0B64F30E6A}"/>
              </a:ext>
            </a:extLst>
          </p:cNvPr>
          <p:cNvSpPr txBox="1">
            <a:spLocks noGrp="1"/>
          </p:cNvSpPr>
          <p:nvPr>
            <p:ph type="body" sz="quarter" idx="80" hasCustomPrompt="1"/>
          </p:nvPr>
        </p:nvSpPr>
        <p:spPr>
          <a:xfrm>
            <a:off x="4311716" y="8539973"/>
            <a:ext cx="467025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22" name="Title">
            <a:extLst>
              <a:ext uri="{FF2B5EF4-FFF2-40B4-BE49-F238E27FC236}">
                <a16:creationId xmlns:a16="http://schemas.microsoft.com/office/drawing/2014/main" xmlns="" id="{65EFE68A-4F6A-430F-A1FF-9EC4E43C2A34}"/>
              </a:ext>
            </a:extLst>
          </p:cNvPr>
          <p:cNvSpPr txBox="1">
            <a:spLocks noGrp="1"/>
          </p:cNvSpPr>
          <p:nvPr>
            <p:ph type="body" sz="quarter" idx="81" hasCustomPrompt="1"/>
          </p:nvPr>
        </p:nvSpPr>
        <p:spPr>
          <a:xfrm>
            <a:off x="4311715" y="7969645"/>
            <a:ext cx="467025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5" name="Double Click to edit text">
            <a:extLst>
              <a:ext uri="{FF2B5EF4-FFF2-40B4-BE49-F238E27FC236}">
                <a16:creationId xmlns:a16="http://schemas.microsoft.com/office/drawing/2014/main" xmlns="" id="{5CD18EFC-734D-4578-95D2-2DFBEED23E8F}"/>
              </a:ext>
            </a:extLst>
          </p:cNvPr>
          <p:cNvSpPr txBox="1">
            <a:spLocks noGrp="1"/>
          </p:cNvSpPr>
          <p:nvPr>
            <p:ph type="body" sz="quarter" idx="82" hasCustomPrompt="1"/>
          </p:nvPr>
        </p:nvSpPr>
        <p:spPr>
          <a:xfrm>
            <a:off x="11066886" y="8539973"/>
            <a:ext cx="467025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26" name="Title">
            <a:extLst>
              <a:ext uri="{FF2B5EF4-FFF2-40B4-BE49-F238E27FC236}">
                <a16:creationId xmlns:a16="http://schemas.microsoft.com/office/drawing/2014/main" xmlns="" id="{F3B23A8B-270E-44E4-908D-21C3A9302A3E}"/>
              </a:ext>
            </a:extLst>
          </p:cNvPr>
          <p:cNvSpPr txBox="1">
            <a:spLocks noGrp="1"/>
          </p:cNvSpPr>
          <p:nvPr>
            <p:ph type="body" sz="quarter" idx="83" hasCustomPrompt="1"/>
          </p:nvPr>
        </p:nvSpPr>
        <p:spPr>
          <a:xfrm>
            <a:off x="11066885" y="7969645"/>
            <a:ext cx="467025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7" name="Double Click to edit text">
            <a:extLst>
              <a:ext uri="{FF2B5EF4-FFF2-40B4-BE49-F238E27FC236}">
                <a16:creationId xmlns:a16="http://schemas.microsoft.com/office/drawing/2014/main" xmlns="" id="{681FDA6B-BD73-4D79-96DA-1A25B4129875}"/>
              </a:ext>
            </a:extLst>
          </p:cNvPr>
          <p:cNvSpPr txBox="1">
            <a:spLocks noGrp="1"/>
          </p:cNvSpPr>
          <p:nvPr>
            <p:ph type="body" sz="quarter" idx="84" hasCustomPrompt="1"/>
          </p:nvPr>
        </p:nvSpPr>
        <p:spPr>
          <a:xfrm>
            <a:off x="17822056" y="8539973"/>
            <a:ext cx="467025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28" name="Title">
            <a:extLst>
              <a:ext uri="{FF2B5EF4-FFF2-40B4-BE49-F238E27FC236}">
                <a16:creationId xmlns:a16="http://schemas.microsoft.com/office/drawing/2014/main" xmlns="" id="{91C4C0A5-A692-4892-AB2E-31B04410D51A}"/>
              </a:ext>
            </a:extLst>
          </p:cNvPr>
          <p:cNvSpPr txBox="1">
            <a:spLocks noGrp="1"/>
          </p:cNvSpPr>
          <p:nvPr>
            <p:ph type="body" sz="quarter" idx="85" hasCustomPrompt="1"/>
          </p:nvPr>
        </p:nvSpPr>
        <p:spPr>
          <a:xfrm>
            <a:off x="17822055" y="7969645"/>
            <a:ext cx="467025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1" name="Double Click to edit text">
            <a:extLst>
              <a:ext uri="{FF2B5EF4-FFF2-40B4-BE49-F238E27FC236}">
                <a16:creationId xmlns:a16="http://schemas.microsoft.com/office/drawing/2014/main" xmlns="" id="{CA500110-B7C5-4F3F-86CA-4EF977A994D8}"/>
              </a:ext>
            </a:extLst>
          </p:cNvPr>
          <p:cNvSpPr txBox="1">
            <a:spLocks noGrp="1"/>
          </p:cNvSpPr>
          <p:nvPr>
            <p:ph type="body" sz="quarter" idx="86" hasCustomPrompt="1"/>
          </p:nvPr>
        </p:nvSpPr>
        <p:spPr>
          <a:xfrm>
            <a:off x="11066888" y="4863720"/>
            <a:ext cx="467025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42" name="Title">
            <a:extLst>
              <a:ext uri="{FF2B5EF4-FFF2-40B4-BE49-F238E27FC236}">
                <a16:creationId xmlns:a16="http://schemas.microsoft.com/office/drawing/2014/main" xmlns="" id="{E18C9D7C-28F4-443E-8B6D-0A1B31516822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11066887" y="4293392"/>
            <a:ext cx="467025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7" name="Double Click to edit text">
            <a:extLst>
              <a:ext uri="{FF2B5EF4-FFF2-40B4-BE49-F238E27FC236}">
                <a16:creationId xmlns:a16="http://schemas.microsoft.com/office/drawing/2014/main" xmlns="" id="{00DC1A5E-7E56-4640-89A7-AF37EC6CE354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17822055" y="4862530"/>
            <a:ext cx="467025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48" name="Title">
            <a:extLst>
              <a:ext uri="{FF2B5EF4-FFF2-40B4-BE49-F238E27FC236}">
                <a16:creationId xmlns:a16="http://schemas.microsoft.com/office/drawing/2014/main" xmlns="" id="{F8683731-447D-410A-BDC6-DB0D0D8F1096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17822054" y="4292202"/>
            <a:ext cx="467025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9" name="Circle">
            <a:extLst>
              <a:ext uri="{FF2B5EF4-FFF2-40B4-BE49-F238E27FC236}">
                <a16:creationId xmlns:a16="http://schemas.microsoft.com/office/drawing/2014/main" xmlns="" id="{65D897C5-3984-4BFA-B856-56E7958D5592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2536070" y="8061721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50" name="b">
            <a:extLst>
              <a:ext uri="{FF2B5EF4-FFF2-40B4-BE49-F238E27FC236}">
                <a16:creationId xmlns:a16="http://schemas.microsoft.com/office/drawing/2014/main" xmlns="" id="{4294FEFC-9506-4C68-B8E7-DE6F19E01D7D}"/>
              </a:ext>
            </a:extLst>
          </p:cNvPr>
          <p:cNvSpPr txBox="1">
            <a:spLocks noGrp="1"/>
          </p:cNvSpPr>
          <p:nvPr>
            <p:ph type="body" sz="quarter" idx="91" hasCustomPrompt="1"/>
          </p:nvPr>
        </p:nvSpPr>
        <p:spPr>
          <a:xfrm>
            <a:off x="2802424" y="8289508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77081562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Rectangle"/>
          <p:cNvSpPr>
            <a:spLocks noGrp="1"/>
          </p:cNvSpPr>
          <p:nvPr>
            <p:ph type="body" sz="quarter" idx="18"/>
          </p:nvPr>
        </p:nvSpPr>
        <p:spPr>
          <a:xfrm>
            <a:off x="2537949" y="4991100"/>
            <a:ext cx="508001" cy="63500"/>
          </a:xfrm>
          <a:prstGeom prst="rect">
            <a:avLst/>
          </a:prstGeom>
          <a:solidFill>
            <a:srgbClr val="6CC9D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87" name="Circle"/>
          <p:cNvSpPr>
            <a:spLocks noGrp="1"/>
          </p:cNvSpPr>
          <p:nvPr>
            <p:ph type="body" sz="quarter" idx="20"/>
          </p:nvPr>
        </p:nvSpPr>
        <p:spPr>
          <a:xfrm>
            <a:off x="14979377" y="3111236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388" name=".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5245731" y="3339022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90" name="Circle"/>
          <p:cNvSpPr>
            <a:spLocks noGrp="1"/>
          </p:cNvSpPr>
          <p:nvPr>
            <p:ph type="body" sz="quarter" idx="23"/>
          </p:nvPr>
        </p:nvSpPr>
        <p:spPr>
          <a:xfrm>
            <a:off x="14979377" y="6223000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391" name="7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245731" y="6450787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93" name="Circle"/>
          <p:cNvSpPr>
            <a:spLocks noGrp="1"/>
          </p:cNvSpPr>
          <p:nvPr>
            <p:ph type="body" sz="quarter" idx="26"/>
          </p:nvPr>
        </p:nvSpPr>
        <p:spPr>
          <a:xfrm>
            <a:off x="14979377" y="9334765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394" name="!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15245731" y="9562551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xmlns="" id="{29E8BC66-CE95-4F0F-AE4C-92A9391FC68E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2537949" y="5448299"/>
            <a:ext cx="10012427" cy="1905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xmlns="" id="{73450467-2079-4E41-A10C-BEA0415D0C56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2537949" y="4207914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Double Click to edit text">
            <a:extLst>
              <a:ext uri="{FF2B5EF4-FFF2-40B4-BE49-F238E27FC236}">
                <a16:creationId xmlns:a16="http://schemas.microsoft.com/office/drawing/2014/main" xmlns="" id="{5976EA77-09C6-4A46-A46F-5B0D3993C063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16753143" y="3589487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7" name="Title">
            <a:extLst>
              <a:ext uri="{FF2B5EF4-FFF2-40B4-BE49-F238E27FC236}">
                <a16:creationId xmlns:a16="http://schemas.microsoft.com/office/drawing/2014/main" xmlns="" id="{9D3EB217-AA85-4792-9BF5-6C62556BD089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16753142" y="3019159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Double Click to edit text">
            <a:extLst>
              <a:ext uri="{FF2B5EF4-FFF2-40B4-BE49-F238E27FC236}">
                <a16:creationId xmlns:a16="http://schemas.microsoft.com/office/drawing/2014/main" xmlns="" id="{D0E37704-BE47-4052-AFB2-D026AADDB03D}"/>
              </a:ext>
            </a:extLst>
          </p:cNvPr>
          <p:cNvSpPr txBox="1">
            <a:spLocks noGrp="1"/>
          </p:cNvSpPr>
          <p:nvPr>
            <p:ph type="body" sz="quarter" idx="75" hasCustomPrompt="1"/>
          </p:nvPr>
        </p:nvSpPr>
        <p:spPr>
          <a:xfrm>
            <a:off x="2537949" y="8115300"/>
            <a:ext cx="10012427" cy="233486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9" name="Double Click to edit text">
            <a:extLst>
              <a:ext uri="{FF2B5EF4-FFF2-40B4-BE49-F238E27FC236}">
                <a16:creationId xmlns:a16="http://schemas.microsoft.com/office/drawing/2014/main" xmlns="" id="{53809D92-7F8B-47A1-A041-16BE943351A2}"/>
              </a:ext>
            </a:extLst>
          </p:cNvPr>
          <p:cNvSpPr txBox="1">
            <a:spLocks noGrp="1"/>
          </p:cNvSpPr>
          <p:nvPr>
            <p:ph type="body" sz="quarter" idx="76" hasCustomPrompt="1"/>
          </p:nvPr>
        </p:nvSpPr>
        <p:spPr>
          <a:xfrm>
            <a:off x="16753142" y="6701251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xmlns="" id="{4F9C02DD-D218-4115-985A-53AAC07357AD}"/>
              </a:ext>
            </a:extLst>
          </p:cNvPr>
          <p:cNvSpPr txBox="1">
            <a:spLocks noGrp="1"/>
          </p:cNvSpPr>
          <p:nvPr>
            <p:ph type="body" sz="quarter" idx="77" hasCustomPrompt="1"/>
          </p:nvPr>
        </p:nvSpPr>
        <p:spPr>
          <a:xfrm>
            <a:off x="16753141" y="6130923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Double Click to edit text">
            <a:extLst>
              <a:ext uri="{FF2B5EF4-FFF2-40B4-BE49-F238E27FC236}">
                <a16:creationId xmlns:a16="http://schemas.microsoft.com/office/drawing/2014/main" xmlns="" id="{3E274220-5124-45F6-B4D9-E5EFA0D0B7F1}"/>
              </a:ext>
            </a:extLst>
          </p:cNvPr>
          <p:cNvSpPr txBox="1">
            <a:spLocks noGrp="1"/>
          </p:cNvSpPr>
          <p:nvPr>
            <p:ph type="body" sz="quarter" idx="78" hasCustomPrompt="1"/>
          </p:nvPr>
        </p:nvSpPr>
        <p:spPr>
          <a:xfrm>
            <a:off x="16753142" y="9807896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xmlns="" id="{95972312-2BCE-4FDA-ACAC-3457B1BB4A24}"/>
              </a:ext>
            </a:extLst>
          </p:cNvPr>
          <p:cNvSpPr txBox="1">
            <a:spLocks noGrp="1"/>
          </p:cNvSpPr>
          <p:nvPr>
            <p:ph type="body" sz="quarter" idx="79" hasCustomPrompt="1"/>
          </p:nvPr>
        </p:nvSpPr>
        <p:spPr>
          <a:xfrm>
            <a:off x="16753141" y="9237568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2357717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ckground 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xmlns="" id="{6FECA8AC-F6A6-440F-BB0A-A504A3347B83}"/>
              </a:ext>
            </a:extLst>
          </p:cNvPr>
          <p:cNvSpPr txBox="1">
            <a:spLocks/>
          </p:cNvSpPr>
          <p:nvPr userDrawn="1"/>
        </p:nvSpPr>
        <p:spPr>
          <a:xfrm>
            <a:off x="22835608" y="12863314"/>
            <a:ext cx="278923" cy="3693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/>
                <a:ea typeface="Roboto Black"/>
                <a:cs typeface="Roboto Black"/>
                <a:sym typeface="Roboto Black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lnSpc>
                <a:spcPct val="150000"/>
              </a:lnSpc>
            </a:pPr>
            <a:fld id="{86CB4B4D-7CA3-9044-876B-883B54F8677D}" type="slidenum">
              <a:rPr lang="en-US" smtClean="0"/>
              <a:pPr>
                <a:lnSpc>
                  <a:spcPct val="150000"/>
                </a:lnSpc>
              </a:pPr>
              <a:t>‹#›</a:t>
            </a:fld>
            <a:endParaRPr lang="en-US" dirty="0"/>
          </a:p>
        </p:txBody>
      </p:sp>
      <p:sp>
        <p:nvSpPr>
          <p:cNvPr id="58" name="Rectangle"/>
          <p:cNvSpPr/>
          <p:nvPr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Rounded Rectangle"/>
          <p:cNvSpPr>
            <a:spLocks noGrp="1"/>
          </p:cNvSpPr>
          <p:nvPr>
            <p:ph type="body" sz="quarter" idx="15"/>
          </p:nvPr>
        </p:nvSpPr>
        <p:spPr>
          <a:xfrm>
            <a:off x="2536626" y="4508500"/>
            <a:ext cx="4699001" cy="4699000"/>
          </a:xfrm>
          <a:prstGeom prst="roundRect">
            <a:avLst>
              <a:gd name="adj" fmla="val 2703"/>
            </a:avLst>
          </a:prstGeom>
          <a:solidFill>
            <a:srgbClr val="EBEEF3"/>
          </a:solidFill>
          <a:ln w="28575">
            <a:solidFill>
              <a:srgbClr val="DEDFE4"/>
            </a:solidFill>
          </a:ln>
        </p:spPr>
        <p:txBody>
          <a:bodyPr anchor="b">
            <a:noAutofit/>
          </a:bodyPr>
          <a:lstStyle>
            <a:lvl1pPr>
              <a:defRPr sz="100" b="0" i="0" u="none" strike="noStrike" cap="none" spc="0" baseline="0" dirty="0">
                <a:ln>
                  <a:noFill/>
                </a:ln>
                <a:solidFill>
                  <a:srgbClr val="0A6CD1">
                    <a:alpha val="0"/>
                  </a:srgbClr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/>
            <a:endParaRPr dirty="0"/>
          </a:p>
        </p:txBody>
      </p:sp>
      <p:sp>
        <p:nvSpPr>
          <p:cNvPr id="405" name="Circle"/>
          <p:cNvSpPr>
            <a:spLocks noGrp="1"/>
          </p:cNvSpPr>
          <p:nvPr>
            <p:ph type="body" sz="quarter" idx="16"/>
          </p:nvPr>
        </p:nvSpPr>
        <p:spPr>
          <a:xfrm>
            <a:off x="4251126" y="5084762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406" name="7"/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4629646" y="5411985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08" name="Rounded Rectangle"/>
          <p:cNvSpPr>
            <a:spLocks noGrp="1"/>
          </p:cNvSpPr>
          <p:nvPr>
            <p:ph type="body" sz="quarter" idx="19"/>
          </p:nvPr>
        </p:nvSpPr>
        <p:spPr>
          <a:xfrm>
            <a:off x="7407208" y="4508500"/>
            <a:ext cx="4699001" cy="4699000"/>
          </a:xfrm>
          <a:prstGeom prst="roundRect">
            <a:avLst>
              <a:gd name="adj" fmla="val 2703"/>
            </a:avLst>
          </a:prstGeom>
          <a:solidFill>
            <a:srgbClr val="EBEEF3"/>
          </a:solidFill>
          <a:ln w="28575">
            <a:solidFill>
              <a:srgbClr val="DEDFE4"/>
            </a:solidFill>
          </a:ln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09" name="Circle"/>
          <p:cNvSpPr>
            <a:spLocks noGrp="1"/>
          </p:cNvSpPr>
          <p:nvPr>
            <p:ph type="body" sz="quarter" idx="20"/>
          </p:nvPr>
        </p:nvSpPr>
        <p:spPr>
          <a:xfrm>
            <a:off x="9121708" y="5084762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10" name="/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500228" y="5411985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12" name="Rounded Rectangle"/>
          <p:cNvSpPr>
            <a:spLocks noGrp="1"/>
          </p:cNvSpPr>
          <p:nvPr>
            <p:ph type="body" sz="quarter" idx="23"/>
          </p:nvPr>
        </p:nvSpPr>
        <p:spPr>
          <a:xfrm>
            <a:off x="12277790" y="4508500"/>
            <a:ext cx="4699001" cy="4699000"/>
          </a:xfrm>
          <a:prstGeom prst="roundRect">
            <a:avLst>
              <a:gd name="adj" fmla="val 2703"/>
            </a:avLst>
          </a:prstGeom>
          <a:solidFill>
            <a:srgbClr val="EBEEF3"/>
          </a:solidFill>
          <a:ln w="28575">
            <a:solidFill>
              <a:schemeClr val="accent1"/>
            </a:solidFill>
          </a:ln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13" name="Circle"/>
          <p:cNvSpPr>
            <a:spLocks noGrp="1"/>
          </p:cNvSpPr>
          <p:nvPr>
            <p:ph type="body" sz="quarter" idx="24"/>
          </p:nvPr>
        </p:nvSpPr>
        <p:spPr>
          <a:xfrm>
            <a:off x="13992291" y="5084762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14" name="-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14370811" y="5411985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16" name="Rounded Rectangle"/>
          <p:cNvSpPr>
            <a:spLocks noGrp="1"/>
          </p:cNvSpPr>
          <p:nvPr>
            <p:ph type="body" sz="quarter" idx="27"/>
          </p:nvPr>
        </p:nvSpPr>
        <p:spPr>
          <a:xfrm>
            <a:off x="17148373" y="4508500"/>
            <a:ext cx="4699001" cy="4699000"/>
          </a:xfrm>
          <a:prstGeom prst="roundRect">
            <a:avLst>
              <a:gd name="adj" fmla="val 2703"/>
            </a:avLst>
          </a:prstGeom>
          <a:solidFill>
            <a:srgbClr val="EBEEF3"/>
          </a:solidFill>
          <a:ln w="28575">
            <a:solidFill>
              <a:srgbClr val="DEDFE4"/>
            </a:solidFill>
          </a:ln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417" name="Circle"/>
          <p:cNvSpPr>
            <a:spLocks noGrp="1"/>
          </p:cNvSpPr>
          <p:nvPr>
            <p:ph type="body" sz="quarter" idx="28"/>
          </p:nvPr>
        </p:nvSpPr>
        <p:spPr>
          <a:xfrm>
            <a:off x="18862873" y="5084762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18" name=")"/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19241393" y="5411985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xmlns="" id="{C95406A7-6EBA-4D97-A5DC-4EBBBABB2FB6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8059578" y="2277368"/>
            <a:ext cx="8264844" cy="97997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Double Click to edit text">
            <a:extLst>
              <a:ext uri="{FF2B5EF4-FFF2-40B4-BE49-F238E27FC236}">
                <a16:creationId xmlns:a16="http://schemas.microsoft.com/office/drawing/2014/main" xmlns="" id="{5F79E516-71E8-4649-90CA-15695ED19D97}"/>
              </a:ext>
            </a:extLst>
          </p:cNvPr>
          <p:cNvSpPr txBox="1">
            <a:spLocks noGrp="1"/>
          </p:cNvSpPr>
          <p:nvPr>
            <p:ph type="body" sz="quarter" idx="75" hasCustomPrompt="1"/>
          </p:nvPr>
        </p:nvSpPr>
        <p:spPr>
          <a:xfrm>
            <a:off x="2939349" y="7747793"/>
            <a:ext cx="3895974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4" name="Title">
            <a:extLst>
              <a:ext uri="{FF2B5EF4-FFF2-40B4-BE49-F238E27FC236}">
                <a16:creationId xmlns:a16="http://schemas.microsoft.com/office/drawing/2014/main" xmlns="" id="{07C83532-5A0F-4917-BB9D-E606B48F1CCF}"/>
              </a:ext>
            </a:extLst>
          </p:cNvPr>
          <p:cNvSpPr txBox="1">
            <a:spLocks noGrp="1"/>
          </p:cNvSpPr>
          <p:nvPr>
            <p:ph type="body" sz="quarter" idx="76" hasCustomPrompt="1"/>
          </p:nvPr>
        </p:nvSpPr>
        <p:spPr>
          <a:xfrm>
            <a:off x="2939348" y="7177465"/>
            <a:ext cx="389597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Double Click to edit text">
            <a:extLst>
              <a:ext uri="{FF2B5EF4-FFF2-40B4-BE49-F238E27FC236}">
                <a16:creationId xmlns:a16="http://schemas.microsoft.com/office/drawing/2014/main" xmlns="" id="{30ADC5B8-C405-4259-9F8B-126BA27C8222}"/>
              </a:ext>
            </a:extLst>
          </p:cNvPr>
          <p:cNvSpPr txBox="1">
            <a:spLocks noGrp="1"/>
          </p:cNvSpPr>
          <p:nvPr>
            <p:ph type="body" sz="quarter" idx="77" hasCustomPrompt="1"/>
          </p:nvPr>
        </p:nvSpPr>
        <p:spPr>
          <a:xfrm>
            <a:off x="7834060" y="7744007"/>
            <a:ext cx="3895974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xmlns="" id="{573C41EB-5000-4EE5-9BDC-D494B922EDA1}"/>
              </a:ext>
            </a:extLst>
          </p:cNvPr>
          <p:cNvSpPr txBox="1">
            <a:spLocks noGrp="1"/>
          </p:cNvSpPr>
          <p:nvPr>
            <p:ph type="body" sz="quarter" idx="78" hasCustomPrompt="1"/>
          </p:nvPr>
        </p:nvSpPr>
        <p:spPr>
          <a:xfrm>
            <a:off x="7834059" y="7173679"/>
            <a:ext cx="389597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Double Click to edit text">
            <a:extLst>
              <a:ext uri="{FF2B5EF4-FFF2-40B4-BE49-F238E27FC236}">
                <a16:creationId xmlns:a16="http://schemas.microsoft.com/office/drawing/2014/main" xmlns="" id="{ACD81662-FB99-4CEE-AB22-FE896DEB2CBA}"/>
              </a:ext>
            </a:extLst>
          </p:cNvPr>
          <p:cNvSpPr txBox="1">
            <a:spLocks noGrp="1"/>
          </p:cNvSpPr>
          <p:nvPr>
            <p:ph type="body" sz="quarter" idx="79" hasCustomPrompt="1"/>
          </p:nvPr>
        </p:nvSpPr>
        <p:spPr>
          <a:xfrm>
            <a:off x="12659871" y="7744007"/>
            <a:ext cx="3895974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xmlns="" id="{E31FC3CC-75E1-417C-8ED1-5463FECF8978}"/>
              </a:ext>
            </a:extLst>
          </p:cNvPr>
          <p:cNvSpPr txBox="1">
            <a:spLocks noGrp="1"/>
          </p:cNvSpPr>
          <p:nvPr>
            <p:ph type="body" sz="quarter" idx="80" hasCustomPrompt="1"/>
          </p:nvPr>
        </p:nvSpPr>
        <p:spPr>
          <a:xfrm>
            <a:off x="12659870" y="7173679"/>
            <a:ext cx="389597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Double Click to edit text">
            <a:extLst>
              <a:ext uri="{FF2B5EF4-FFF2-40B4-BE49-F238E27FC236}">
                <a16:creationId xmlns:a16="http://schemas.microsoft.com/office/drawing/2014/main" xmlns="" id="{E1FF2345-9424-4ACA-AA37-46BD984CE88A}"/>
              </a:ext>
            </a:extLst>
          </p:cNvPr>
          <p:cNvSpPr txBox="1">
            <a:spLocks noGrp="1"/>
          </p:cNvSpPr>
          <p:nvPr>
            <p:ph type="body" sz="quarter" idx="81" hasCustomPrompt="1"/>
          </p:nvPr>
        </p:nvSpPr>
        <p:spPr>
          <a:xfrm>
            <a:off x="17548678" y="7744007"/>
            <a:ext cx="3895974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0" name="Title">
            <a:extLst>
              <a:ext uri="{FF2B5EF4-FFF2-40B4-BE49-F238E27FC236}">
                <a16:creationId xmlns:a16="http://schemas.microsoft.com/office/drawing/2014/main" xmlns="" id="{753BEDB1-B006-4CDB-A3BE-87C71AC3E867}"/>
              </a:ext>
            </a:extLst>
          </p:cNvPr>
          <p:cNvSpPr txBox="1">
            <a:spLocks noGrp="1"/>
          </p:cNvSpPr>
          <p:nvPr>
            <p:ph type="body" sz="quarter" idx="82" hasCustomPrompt="1"/>
          </p:nvPr>
        </p:nvSpPr>
        <p:spPr>
          <a:xfrm>
            <a:off x="17548677" y="7173679"/>
            <a:ext cx="389597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Double Click to edit text">
            <a:extLst>
              <a:ext uri="{FF2B5EF4-FFF2-40B4-BE49-F238E27FC236}">
                <a16:creationId xmlns:a16="http://schemas.microsoft.com/office/drawing/2014/main" xmlns="" id="{20411094-388A-4EC0-B822-9EE8E7ADABAE}"/>
              </a:ext>
            </a:extLst>
          </p:cNvPr>
          <p:cNvSpPr txBox="1">
            <a:spLocks noGrp="1"/>
          </p:cNvSpPr>
          <p:nvPr>
            <p:ph type="body" sz="quarter" idx="83" hasCustomPrompt="1"/>
          </p:nvPr>
        </p:nvSpPr>
        <p:spPr>
          <a:xfrm>
            <a:off x="5557764" y="10605293"/>
            <a:ext cx="13305110" cy="83333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349249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Rectangle"/>
          <p:cNvSpPr>
            <a:spLocks noGrp="1"/>
          </p:cNvSpPr>
          <p:nvPr>
            <p:ph type="body" sz="quarter" idx="17"/>
          </p:nvPr>
        </p:nvSpPr>
        <p:spPr>
          <a:xfrm>
            <a:off x="11938000" y="4329410"/>
            <a:ext cx="508000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35" name="5"/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5176213" y="7963820"/>
            <a:ext cx="692497" cy="83099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37" name="z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515289" y="7963820"/>
            <a:ext cx="692497" cy="83099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39" name="/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9622572" y="7963820"/>
            <a:ext cx="692497" cy="83099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41" name=".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14068931" y="7963820"/>
            <a:ext cx="692497" cy="83099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00000"/>
              </a:lnSpc>
              <a:defRPr sz="5000">
                <a:solidFill>
                  <a:schemeClr val="accent1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xmlns="" id="{97B696C8-CE2E-4C14-A4CE-F68BC7F14887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6819900" y="4786610"/>
            <a:ext cx="10744200" cy="1905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xmlns="" id="{D017E767-C28A-49B9-938A-41DC8D3121E3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10489372" y="3545842"/>
            <a:ext cx="340525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Double Click to edit text">
            <a:extLst>
              <a:ext uri="{FF2B5EF4-FFF2-40B4-BE49-F238E27FC236}">
                <a16:creationId xmlns:a16="http://schemas.microsoft.com/office/drawing/2014/main" xmlns="" id="{DECF0D4E-D2F3-4446-9F47-C26B551D2986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4204997" y="9709267"/>
            <a:ext cx="2634929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xmlns="" id="{6D685F36-C8D9-4F8E-88BC-0B8263570689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4204996" y="9138939"/>
            <a:ext cx="2634929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0" name="Double Click to edit text">
            <a:extLst>
              <a:ext uri="{FF2B5EF4-FFF2-40B4-BE49-F238E27FC236}">
                <a16:creationId xmlns:a16="http://schemas.microsoft.com/office/drawing/2014/main" xmlns="" id="{ABA7FB63-7554-4F51-BDAB-AA5674F701CF}"/>
              </a:ext>
            </a:extLst>
          </p:cNvPr>
          <p:cNvSpPr txBox="1">
            <a:spLocks noGrp="1"/>
          </p:cNvSpPr>
          <p:nvPr>
            <p:ph type="body" sz="quarter" idx="75" hasCustomPrompt="1"/>
          </p:nvPr>
        </p:nvSpPr>
        <p:spPr>
          <a:xfrm>
            <a:off x="8651356" y="9709267"/>
            <a:ext cx="2634929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xmlns="" id="{6A79B98B-A482-4381-B717-98F87A6A6128}"/>
              </a:ext>
            </a:extLst>
          </p:cNvPr>
          <p:cNvSpPr txBox="1">
            <a:spLocks noGrp="1"/>
          </p:cNvSpPr>
          <p:nvPr>
            <p:ph type="body" sz="quarter" idx="76" hasCustomPrompt="1"/>
          </p:nvPr>
        </p:nvSpPr>
        <p:spPr>
          <a:xfrm>
            <a:off x="8651355" y="9138939"/>
            <a:ext cx="2634929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Double Click to edit text">
            <a:extLst>
              <a:ext uri="{FF2B5EF4-FFF2-40B4-BE49-F238E27FC236}">
                <a16:creationId xmlns:a16="http://schemas.microsoft.com/office/drawing/2014/main" xmlns="" id="{CBCE218D-6C8F-480E-91F9-A67389BB15B7}"/>
              </a:ext>
            </a:extLst>
          </p:cNvPr>
          <p:cNvSpPr txBox="1">
            <a:spLocks noGrp="1"/>
          </p:cNvSpPr>
          <p:nvPr>
            <p:ph type="body" sz="quarter" idx="77" hasCustomPrompt="1"/>
          </p:nvPr>
        </p:nvSpPr>
        <p:spPr>
          <a:xfrm>
            <a:off x="13097715" y="9709267"/>
            <a:ext cx="2634929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7" name="Title">
            <a:extLst>
              <a:ext uri="{FF2B5EF4-FFF2-40B4-BE49-F238E27FC236}">
                <a16:creationId xmlns:a16="http://schemas.microsoft.com/office/drawing/2014/main" xmlns="" id="{CFF6C137-9A1E-4A42-ADA1-A1FE97857C85}"/>
              </a:ext>
            </a:extLst>
          </p:cNvPr>
          <p:cNvSpPr txBox="1">
            <a:spLocks noGrp="1"/>
          </p:cNvSpPr>
          <p:nvPr>
            <p:ph type="body" sz="quarter" idx="78" hasCustomPrompt="1"/>
          </p:nvPr>
        </p:nvSpPr>
        <p:spPr>
          <a:xfrm>
            <a:off x="13097714" y="9138939"/>
            <a:ext cx="2634929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8" name="Double Click to edit text">
            <a:extLst>
              <a:ext uri="{FF2B5EF4-FFF2-40B4-BE49-F238E27FC236}">
                <a16:creationId xmlns:a16="http://schemas.microsoft.com/office/drawing/2014/main" xmlns="" id="{BB98860D-3E8B-4A7A-B2DF-15FF1481FBB7}"/>
              </a:ext>
            </a:extLst>
          </p:cNvPr>
          <p:cNvSpPr txBox="1">
            <a:spLocks noGrp="1"/>
          </p:cNvSpPr>
          <p:nvPr>
            <p:ph type="body" sz="quarter" idx="79" hasCustomPrompt="1"/>
          </p:nvPr>
        </p:nvSpPr>
        <p:spPr>
          <a:xfrm>
            <a:off x="17544072" y="9709267"/>
            <a:ext cx="2634929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9" name="Title">
            <a:extLst>
              <a:ext uri="{FF2B5EF4-FFF2-40B4-BE49-F238E27FC236}">
                <a16:creationId xmlns:a16="http://schemas.microsoft.com/office/drawing/2014/main" xmlns="" id="{CA7C09F0-5841-4675-971A-D2B5D94CBA10}"/>
              </a:ext>
            </a:extLst>
          </p:cNvPr>
          <p:cNvSpPr txBox="1">
            <a:spLocks noGrp="1"/>
          </p:cNvSpPr>
          <p:nvPr>
            <p:ph type="body" sz="quarter" idx="80" hasCustomPrompt="1"/>
          </p:nvPr>
        </p:nvSpPr>
        <p:spPr>
          <a:xfrm>
            <a:off x="17544071" y="9138939"/>
            <a:ext cx="2634929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50164616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xmlns="" id="{542955A9-6D72-4B68-8846-44D35F4D46A5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2279114" y="2287521"/>
            <a:ext cx="4699002" cy="4483101"/>
          </a:xfrm>
          <a:custGeom>
            <a:avLst/>
            <a:gdLst>
              <a:gd name="connsiteX0" fmla="*/ 0 w 4699002"/>
              <a:gd name="connsiteY0" fmla="*/ 0 h 4483101"/>
              <a:gd name="connsiteX1" fmla="*/ 4699002 w 4699002"/>
              <a:gd name="connsiteY1" fmla="*/ 0 h 4483101"/>
              <a:gd name="connsiteX2" fmla="*/ 4699002 w 4699002"/>
              <a:gd name="connsiteY2" fmla="*/ 4483101 h 4483101"/>
              <a:gd name="connsiteX3" fmla="*/ 0 w 469900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4483101">
                <a:moveTo>
                  <a:pt x="0" y="0"/>
                </a:moveTo>
                <a:lnTo>
                  <a:pt x="4699002" y="0"/>
                </a:lnTo>
                <a:lnTo>
                  <a:pt x="469900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xmlns="" id="{10F439DD-A74C-484B-9C92-51EEF98245F4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17149696" y="2285206"/>
            <a:ext cx="4699002" cy="4483101"/>
          </a:xfrm>
          <a:custGeom>
            <a:avLst/>
            <a:gdLst>
              <a:gd name="connsiteX0" fmla="*/ 0 w 4699002"/>
              <a:gd name="connsiteY0" fmla="*/ 0 h 4483101"/>
              <a:gd name="connsiteX1" fmla="*/ 4699002 w 4699002"/>
              <a:gd name="connsiteY1" fmla="*/ 0 h 4483101"/>
              <a:gd name="connsiteX2" fmla="*/ 4699002 w 4699002"/>
              <a:gd name="connsiteY2" fmla="*/ 4483101 h 4483101"/>
              <a:gd name="connsiteX3" fmla="*/ 0 w 469900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4483101">
                <a:moveTo>
                  <a:pt x="0" y="0"/>
                </a:moveTo>
                <a:lnTo>
                  <a:pt x="4699002" y="0"/>
                </a:lnTo>
                <a:lnTo>
                  <a:pt x="469900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xmlns="" id="{5ED199FD-6F31-4319-BEB2-0AABB85B5D70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7147049" y="6947693"/>
            <a:ext cx="4699002" cy="4483101"/>
          </a:xfrm>
          <a:custGeom>
            <a:avLst/>
            <a:gdLst>
              <a:gd name="connsiteX0" fmla="*/ 0 w 4699002"/>
              <a:gd name="connsiteY0" fmla="*/ 0 h 4483101"/>
              <a:gd name="connsiteX1" fmla="*/ 4699002 w 4699002"/>
              <a:gd name="connsiteY1" fmla="*/ 0 h 4483101"/>
              <a:gd name="connsiteX2" fmla="*/ 4699002 w 4699002"/>
              <a:gd name="connsiteY2" fmla="*/ 4483101 h 4483101"/>
              <a:gd name="connsiteX3" fmla="*/ 0 w 469900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4483101">
                <a:moveTo>
                  <a:pt x="0" y="0"/>
                </a:moveTo>
                <a:lnTo>
                  <a:pt x="4699002" y="0"/>
                </a:lnTo>
                <a:lnTo>
                  <a:pt x="469900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xmlns="" id="{7A539B1A-C46F-4C9C-B038-DE83B3ABCED4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12279114" y="6952636"/>
            <a:ext cx="4699002" cy="4483101"/>
          </a:xfrm>
          <a:custGeom>
            <a:avLst/>
            <a:gdLst>
              <a:gd name="connsiteX0" fmla="*/ 0 w 4699002"/>
              <a:gd name="connsiteY0" fmla="*/ 0 h 4483101"/>
              <a:gd name="connsiteX1" fmla="*/ 4699002 w 4699002"/>
              <a:gd name="connsiteY1" fmla="*/ 0 h 4483101"/>
              <a:gd name="connsiteX2" fmla="*/ 4699002 w 4699002"/>
              <a:gd name="connsiteY2" fmla="*/ 4483101 h 4483101"/>
              <a:gd name="connsiteX3" fmla="*/ 0 w 469900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4483101">
                <a:moveTo>
                  <a:pt x="0" y="0"/>
                </a:moveTo>
                <a:lnTo>
                  <a:pt x="4699002" y="0"/>
                </a:lnTo>
                <a:lnTo>
                  <a:pt x="469900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48791943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xmlns="" id="{542955A9-6D72-4B68-8846-44D35F4D46A5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2279114" y="2287521"/>
            <a:ext cx="4699002" cy="4483101"/>
          </a:xfrm>
          <a:custGeom>
            <a:avLst/>
            <a:gdLst>
              <a:gd name="connsiteX0" fmla="*/ 0 w 4699002"/>
              <a:gd name="connsiteY0" fmla="*/ 0 h 4483101"/>
              <a:gd name="connsiteX1" fmla="*/ 4699002 w 4699002"/>
              <a:gd name="connsiteY1" fmla="*/ 0 h 4483101"/>
              <a:gd name="connsiteX2" fmla="*/ 4699002 w 4699002"/>
              <a:gd name="connsiteY2" fmla="*/ 4483101 h 4483101"/>
              <a:gd name="connsiteX3" fmla="*/ 0 w 469900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4483101">
                <a:moveTo>
                  <a:pt x="0" y="0"/>
                </a:moveTo>
                <a:lnTo>
                  <a:pt x="4699002" y="0"/>
                </a:lnTo>
                <a:lnTo>
                  <a:pt x="469900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57" name="Rectangle"/>
          <p:cNvSpPr>
            <a:spLocks noGrp="1"/>
          </p:cNvSpPr>
          <p:nvPr>
            <p:ph type="body" sz="quarter" idx="21"/>
          </p:nvPr>
        </p:nvSpPr>
        <p:spPr>
          <a:xfrm>
            <a:off x="2537949" y="3000242"/>
            <a:ext cx="508001" cy="63501"/>
          </a:xfrm>
          <a:prstGeom prst="rect">
            <a:avLst/>
          </a:prstGeom>
          <a:solidFill>
            <a:srgbClr val="6CC9D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62" name="Circle"/>
          <p:cNvSpPr>
            <a:spLocks noGrp="1"/>
          </p:cNvSpPr>
          <p:nvPr>
            <p:ph type="body" sz="quarter" idx="26"/>
          </p:nvPr>
        </p:nvSpPr>
        <p:spPr>
          <a:xfrm>
            <a:off x="2537949" y="9568126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463" name="6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2916469" y="9895350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66" name="Circle"/>
          <p:cNvSpPr>
            <a:spLocks noGrp="1"/>
          </p:cNvSpPr>
          <p:nvPr>
            <p:ph type="body" sz="quarter" idx="30"/>
          </p:nvPr>
        </p:nvSpPr>
        <p:spPr>
          <a:xfrm>
            <a:off x="7408531" y="9568126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67" name="x"/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7787051" y="9895350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xmlns="" id="{8E6B3E66-1539-4014-9B2E-FAFC2101E25D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2537950" y="3457442"/>
            <a:ext cx="6611590" cy="288507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xmlns="" id="{EB9C5F1B-AE2E-497D-8E0A-0DA5E7F72CA1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2537949" y="2217056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xmlns="" id="{7DF5C009-D589-44BB-9FFF-FCEE69B3D61D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12279113" y="6008621"/>
            <a:ext cx="4699002" cy="762001"/>
          </a:xfrm>
          <a:custGeom>
            <a:avLst/>
            <a:gdLst>
              <a:gd name="connsiteX0" fmla="*/ 0 w 4699002"/>
              <a:gd name="connsiteY0" fmla="*/ 0 h 762001"/>
              <a:gd name="connsiteX1" fmla="*/ 4699002 w 4699002"/>
              <a:gd name="connsiteY1" fmla="*/ 0 h 762001"/>
              <a:gd name="connsiteX2" fmla="*/ 4699002 w 4699002"/>
              <a:gd name="connsiteY2" fmla="*/ 762001 h 762001"/>
              <a:gd name="connsiteX3" fmla="*/ 0 w 4699002"/>
              <a:gd name="connsiteY3" fmla="*/ 762001 h 76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762001">
                <a:moveTo>
                  <a:pt x="0" y="0"/>
                </a:moveTo>
                <a:lnTo>
                  <a:pt x="4699002" y="0"/>
                </a:lnTo>
                <a:lnTo>
                  <a:pt x="4699002" y="762001"/>
                </a:lnTo>
                <a:lnTo>
                  <a:pt x="0" y="762001"/>
                </a:lnTo>
                <a:close/>
              </a:path>
            </a:pathLst>
          </a:custGeom>
          <a:solidFill>
            <a:srgbClr val="1C1F25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Double Click to edit text">
            <a:extLst>
              <a:ext uri="{FF2B5EF4-FFF2-40B4-BE49-F238E27FC236}">
                <a16:creationId xmlns:a16="http://schemas.microsoft.com/office/drawing/2014/main" xmlns="" id="{FDD5B655-CA35-438E-A994-68204FAAECCC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4278957" y="10294029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xmlns="" id="{4B29A3CD-10EB-4B5C-8014-D74CBEC45762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4278956" y="9723701"/>
            <a:ext cx="265856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000,0K</a:t>
            </a:r>
          </a:p>
        </p:txBody>
      </p:sp>
      <p:sp>
        <p:nvSpPr>
          <p:cNvPr id="33" name="Double Click to edit text">
            <a:extLst>
              <a:ext uri="{FF2B5EF4-FFF2-40B4-BE49-F238E27FC236}">
                <a16:creationId xmlns:a16="http://schemas.microsoft.com/office/drawing/2014/main" xmlns="" id="{856CA61F-BE65-43DD-8115-420E78F1B0E0}"/>
              </a:ext>
            </a:extLst>
          </p:cNvPr>
          <p:cNvSpPr txBox="1">
            <a:spLocks noGrp="1"/>
          </p:cNvSpPr>
          <p:nvPr>
            <p:ph type="body" sz="quarter" idx="75" hasCustomPrompt="1"/>
          </p:nvPr>
        </p:nvSpPr>
        <p:spPr>
          <a:xfrm>
            <a:off x="2537949" y="7076943"/>
            <a:ext cx="9246519" cy="13208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4" name="Title">
            <a:extLst>
              <a:ext uri="{FF2B5EF4-FFF2-40B4-BE49-F238E27FC236}">
                <a16:creationId xmlns:a16="http://schemas.microsoft.com/office/drawing/2014/main" xmlns="" id="{8D869B06-658B-4E77-8F9B-F32D8E52C304}"/>
              </a:ext>
            </a:extLst>
          </p:cNvPr>
          <p:cNvSpPr txBox="1">
            <a:spLocks noGrp="1"/>
          </p:cNvSpPr>
          <p:nvPr>
            <p:ph type="body" sz="quarter" idx="76" hasCustomPrompt="1"/>
          </p:nvPr>
        </p:nvSpPr>
        <p:spPr>
          <a:xfrm>
            <a:off x="12803873" y="6190635"/>
            <a:ext cx="364948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0" name="Double Click to edit text">
            <a:extLst>
              <a:ext uri="{FF2B5EF4-FFF2-40B4-BE49-F238E27FC236}">
                <a16:creationId xmlns:a16="http://schemas.microsoft.com/office/drawing/2014/main" xmlns="" id="{220C8662-72B3-4764-91BA-EBACB8687096}"/>
              </a:ext>
            </a:extLst>
          </p:cNvPr>
          <p:cNvSpPr txBox="1">
            <a:spLocks noGrp="1"/>
          </p:cNvSpPr>
          <p:nvPr>
            <p:ph type="body" sz="quarter" idx="80" hasCustomPrompt="1"/>
          </p:nvPr>
        </p:nvSpPr>
        <p:spPr>
          <a:xfrm>
            <a:off x="9149539" y="10294029"/>
            <a:ext cx="2634930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xmlns="" id="{A4DD8236-6CE7-4A88-84B5-888990CFBC4D}"/>
              </a:ext>
            </a:extLst>
          </p:cNvPr>
          <p:cNvSpPr txBox="1">
            <a:spLocks noGrp="1"/>
          </p:cNvSpPr>
          <p:nvPr>
            <p:ph type="body" sz="quarter" idx="81" hasCustomPrompt="1"/>
          </p:nvPr>
        </p:nvSpPr>
        <p:spPr>
          <a:xfrm>
            <a:off x="9149538" y="9723701"/>
            <a:ext cx="263493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00,0K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xmlns="" id="{10F439DD-A74C-484B-9C92-51EEF98245F4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17149696" y="2285206"/>
            <a:ext cx="4699002" cy="4483101"/>
          </a:xfrm>
          <a:custGeom>
            <a:avLst/>
            <a:gdLst>
              <a:gd name="connsiteX0" fmla="*/ 0 w 4699002"/>
              <a:gd name="connsiteY0" fmla="*/ 0 h 4483101"/>
              <a:gd name="connsiteX1" fmla="*/ 4699002 w 4699002"/>
              <a:gd name="connsiteY1" fmla="*/ 0 h 4483101"/>
              <a:gd name="connsiteX2" fmla="*/ 4699002 w 4699002"/>
              <a:gd name="connsiteY2" fmla="*/ 4483101 h 4483101"/>
              <a:gd name="connsiteX3" fmla="*/ 0 w 469900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4483101">
                <a:moveTo>
                  <a:pt x="0" y="0"/>
                </a:moveTo>
                <a:lnTo>
                  <a:pt x="4699002" y="0"/>
                </a:lnTo>
                <a:lnTo>
                  <a:pt x="469900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xmlns="" id="{BCD88D89-8F4E-43D3-B8B2-CB7BA5727C74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17149695" y="6006306"/>
            <a:ext cx="4699002" cy="762001"/>
          </a:xfrm>
          <a:custGeom>
            <a:avLst/>
            <a:gdLst>
              <a:gd name="connsiteX0" fmla="*/ 0 w 4699002"/>
              <a:gd name="connsiteY0" fmla="*/ 0 h 762001"/>
              <a:gd name="connsiteX1" fmla="*/ 4699002 w 4699002"/>
              <a:gd name="connsiteY1" fmla="*/ 0 h 762001"/>
              <a:gd name="connsiteX2" fmla="*/ 4699002 w 4699002"/>
              <a:gd name="connsiteY2" fmla="*/ 762001 h 762001"/>
              <a:gd name="connsiteX3" fmla="*/ 0 w 4699002"/>
              <a:gd name="connsiteY3" fmla="*/ 762001 h 76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762001">
                <a:moveTo>
                  <a:pt x="0" y="0"/>
                </a:moveTo>
                <a:lnTo>
                  <a:pt x="4699002" y="0"/>
                </a:lnTo>
                <a:lnTo>
                  <a:pt x="4699002" y="762001"/>
                </a:lnTo>
                <a:lnTo>
                  <a:pt x="0" y="76200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6" name="Title">
            <a:extLst>
              <a:ext uri="{FF2B5EF4-FFF2-40B4-BE49-F238E27FC236}">
                <a16:creationId xmlns:a16="http://schemas.microsoft.com/office/drawing/2014/main" xmlns="" id="{0D214745-34A0-4212-9A51-D4CAAFE810BA}"/>
              </a:ext>
            </a:extLst>
          </p:cNvPr>
          <p:cNvSpPr txBox="1">
            <a:spLocks noGrp="1"/>
          </p:cNvSpPr>
          <p:nvPr>
            <p:ph type="body" sz="quarter" idx="86" hasCustomPrompt="1"/>
          </p:nvPr>
        </p:nvSpPr>
        <p:spPr>
          <a:xfrm>
            <a:off x="17674455" y="6188320"/>
            <a:ext cx="364948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xmlns="" id="{5ED199FD-6F31-4319-BEB2-0AABB85B5D70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7147049" y="6947693"/>
            <a:ext cx="4699002" cy="4483101"/>
          </a:xfrm>
          <a:custGeom>
            <a:avLst/>
            <a:gdLst>
              <a:gd name="connsiteX0" fmla="*/ 0 w 4699002"/>
              <a:gd name="connsiteY0" fmla="*/ 0 h 4483101"/>
              <a:gd name="connsiteX1" fmla="*/ 4699002 w 4699002"/>
              <a:gd name="connsiteY1" fmla="*/ 0 h 4483101"/>
              <a:gd name="connsiteX2" fmla="*/ 4699002 w 4699002"/>
              <a:gd name="connsiteY2" fmla="*/ 4483101 h 4483101"/>
              <a:gd name="connsiteX3" fmla="*/ 0 w 469900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4483101">
                <a:moveTo>
                  <a:pt x="0" y="0"/>
                </a:moveTo>
                <a:lnTo>
                  <a:pt x="4699002" y="0"/>
                </a:lnTo>
                <a:lnTo>
                  <a:pt x="469900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xmlns="" id="{B3574F9F-519F-48A5-9F7E-032A88EAB4E4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17147048" y="10668793"/>
            <a:ext cx="4699002" cy="762001"/>
          </a:xfrm>
          <a:custGeom>
            <a:avLst/>
            <a:gdLst>
              <a:gd name="connsiteX0" fmla="*/ 0 w 4699002"/>
              <a:gd name="connsiteY0" fmla="*/ 0 h 762001"/>
              <a:gd name="connsiteX1" fmla="*/ 4699002 w 4699002"/>
              <a:gd name="connsiteY1" fmla="*/ 0 h 762001"/>
              <a:gd name="connsiteX2" fmla="*/ 4699002 w 4699002"/>
              <a:gd name="connsiteY2" fmla="*/ 762001 h 762001"/>
              <a:gd name="connsiteX3" fmla="*/ 0 w 4699002"/>
              <a:gd name="connsiteY3" fmla="*/ 762001 h 76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762001">
                <a:moveTo>
                  <a:pt x="0" y="0"/>
                </a:moveTo>
                <a:lnTo>
                  <a:pt x="4699002" y="0"/>
                </a:lnTo>
                <a:lnTo>
                  <a:pt x="4699002" y="762001"/>
                </a:lnTo>
                <a:lnTo>
                  <a:pt x="0" y="762001"/>
                </a:lnTo>
                <a:close/>
              </a:path>
            </a:pathLst>
          </a:custGeom>
          <a:solidFill>
            <a:srgbClr val="1C1F25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9" name="Title">
            <a:extLst>
              <a:ext uri="{FF2B5EF4-FFF2-40B4-BE49-F238E27FC236}">
                <a16:creationId xmlns:a16="http://schemas.microsoft.com/office/drawing/2014/main" xmlns="" id="{0F887456-C8AA-4963-BC6C-E0226D1646F0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17671808" y="10850807"/>
            <a:ext cx="364948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xmlns="" id="{7A539B1A-C46F-4C9C-B038-DE83B3ABCED4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12279114" y="6952636"/>
            <a:ext cx="4699002" cy="4483101"/>
          </a:xfrm>
          <a:custGeom>
            <a:avLst/>
            <a:gdLst>
              <a:gd name="connsiteX0" fmla="*/ 0 w 4699002"/>
              <a:gd name="connsiteY0" fmla="*/ 0 h 4483101"/>
              <a:gd name="connsiteX1" fmla="*/ 4699002 w 4699002"/>
              <a:gd name="connsiteY1" fmla="*/ 0 h 4483101"/>
              <a:gd name="connsiteX2" fmla="*/ 4699002 w 4699002"/>
              <a:gd name="connsiteY2" fmla="*/ 4483101 h 4483101"/>
              <a:gd name="connsiteX3" fmla="*/ 0 w 469900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4483101">
                <a:moveTo>
                  <a:pt x="0" y="0"/>
                </a:moveTo>
                <a:lnTo>
                  <a:pt x="4699002" y="0"/>
                </a:lnTo>
                <a:lnTo>
                  <a:pt x="469900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xmlns="" id="{36BDFE30-3797-42AB-A04F-F05816DD8CD2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12279113" y="10673736"/>
            <a:ext cx="4699002" cy="762001"/>
          </a:xfrm>
          <a:custGeom>
            <a:avLst/>
            <a:gdLst>
              <a:gd name="connsiteX0" fmla="*/ 0 w 4699002"/>
              <a:gd name="connsiteY0" fmla="*/ 0 h 762001"/>
              <a:gd name="connsiteX1" fmla="*/ 4699002 w 4699002"/>
              <a:gd name="connsiteY1" fmla="*/ 0 h 762001"/>
              <a:gd name="connsiteX2" fmla="*/ 4699002 w 4699002"/>
              <a:gd name="connsiteY2" fmla="*/ 762001 h 762001"/>
              <a:gd name="connsiteX3" fmla="*/ 0 w 4699002"/>
              <a:gd name="connsiteY3" fmla="*/ 762001 h 76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762001">
                <a:moveTo>
                  <a:pt x="0" y="0"/>
                </a:moveTo>
                <a:lnTo>
                  <a:pt x="4699002" y="0"/>
                </a:lnTo>
                <a:lnTo>
                  <a:pt x="4699002" y="762001"/>
                </a:lnTo>
                <a:lnTo>
                  <a:pt x="0" y="76200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2" name="Title">
            <a:extLst>
              <a:ext uri="{FF2B5EF4-FFF2-40B4-BE49-F238E27FC236}">
                <a16:creationId xmlns:a16="http://schemas.microsoft.com/office/drawing/2014/main" xmlns="" id="{3F65DDC8-4467-4478-B1DF-6CEF74E437AD}"/>
              </a:ext>
            </a:extLst>
          </p:cNvPr>
          <p:cNvSpPr txBox="1">
            <a:spLocks noGrp="1"/>
          </p:cNvSpPr>
          <p:nvPr>
            <p:ph type="body" sz="quarter" idx="92" hasCustomPrompt="1"/>
          </p:nvPr>
        </p:nvSpPr>
        <p:spPr>
          <a:xfrm>
            <a:off x="12803873" y="10855750"/>
            <a:ext cx="364948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1901648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xmlns="" id="{DB4F6732-6E4A-4FC9-A02F-908708B92AD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6627" y="2289042"/>
            <a:ext cx="4572001" cy="4572001"/>
          </a:xfrm>
          <a:custGeom>
            <a:avLst/>
            <a:gdLst>
              <a:gd name="connsiteX0" fmla="*/ 0 w 4572001"/>
              <a:gd name="connsiteY0" fmla="*/ 0 h 4572001"/>
              <a:gd name="connsiteX1" fmla="*/ 4572001 w 4572001"/>
              <a:gd name="connsiteY1" fmla="*/ 0 h 4572001"/>
              <a:gd name="connsiteX2" fmla="*/ 4572001 w 4572001"/>
              <a:gd name="connsiteY2" fmla="*/ 4572001 h 4572001"/>
              <a:gd name="connsiteX3" fmla="*/ 0 w 4572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4572001">
                <a:moveTo>
                  <a:pt x="0" y="0"/>
                </a:moveTo>
                <a:lnTo>
                  <a:pt x="4572001" y="0"/>
                </a:lnTo>
                <a:lnTo>
                  <a:pt x="4572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xmlns="" id="{7A228CB8-A890-4266-947A-01F17BEF1D77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7449542" y="2289042"/>
            <a:ext cx="4572001" cy="4572001"/>
          </a:xfrm>
          <a:custGeom>
            <a:avLst/>
            <a:gdLst>
              <a:gd name="connsiteX0" fmla="*/ 0 w 4572001"/>
              <a:gd name="connsiteY0" fmla="*/ 0 h 4572001"/>
              <a:gd name="connsiteX1" fmla="*/ 4572001 w 4572001"/>
              <a:gd name="connsiteY1" fmla="*/ 0 h 4572001"/>
              <a:gd name="connsiteX2" fmla="*/ 4572001 w 4572001"/>
              <a:gd name="connsiteY2" fmla="*/ 4572001 h 4572001"/>
              <a:gd name="connsiteX3" fmla="*/ 0 w 4572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4572001">
                <a:moveTo>
                  <a:pt x="0" y="0"/>
                </a:moveTo>
                <a:lnTo>
                  <a:pt x="4572001" y="0"/>
                </a:lnTo>
                <a:lnTo>
                  <a:pt x="4572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xmlns="" id="{B9117029-A216-4B99-8A4F-03072E1A41DE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2362457" y="2289042"/>
            <a:ext cx="4572001" cy="4572001"/>
          </a:xfrm>
          <a:custGeom>
            <a:avLst/>
            <a:gdLst>
              <a:gd name="connsiteX0" fmla="*/ 0 w 4572001"/>
              <a:gd name="connsiteY0" fmla="*/ 0 h 4572001"/>
              <a:gd name="connsiteX1" fmla="*/ 4572001 w 4572001"/>
              <a:gd name="connsiteY1" fmla="*/ 0 h 4572001"/>
              <a:gd name="connsiteX2" fmla="*/ 4572001 w 4572001"/>
              <a:gd name="connsiteY2" fmla="*/ 4572001 h 4572001"/>
              <a:gd name="connsiteX3" fmla="*/ 0 w 4572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4572001">
                <a:moveTo>
                  <a:pt x="0" y="0"/>
                </a:moveTo>
                <a:lnTo>
                  <a:pt x="4572001" y="0"/>
                </a:lnTo>
                <a:lnTo>
                  <a:pt x="4572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xmlns="" id="{B6294D0D-107A-484B-9CB9-6A3220881935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7275372" y="2289042"/>
            <a:ext cx="4572002" cy="4572001"/>
          </a:xfrm>
          <a:custGeom>
            <a:avLst/>
            <a:gdLst>
              <a:gd name="connsiteX0" fmla="*/ 0 w 4572002"/>
              <a:gd name="connsiteY0" fmla="*/ 0 h 4572001"/>
              <a:gd name="connsiteX1" fmla="*/ 4572002 w 4572002"/>
              <a:gd name="connsiteY1" fmla="*/ 0 h 4572001"/>
              <a:gd name="connsiteX2" fmla="*/ 4572002 w 4572002"/>
              <a:gd name="connsiteY2" fmla="*/ 4572001 h 4572001"/>
              <a:gd name="connsiteX3" fmla="*/ 0 w 4572002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2" h="4572001">
                <a:moveTo>
                  <a:pt x="0" y="0"/>
                </a:moveTo>
                <a:lnTo>
                  <a:pt x="4572002" y="0"/>
                </a:lnTo>
                <a:lnTo>
                  <a:pt x="4572002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63141294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xmlns="" id="{DB4F6732-6E4A-4FC9-A02F-908708B92AD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6627" y="2289042"/>
            <a:ext cx="4572001" cy="4572001"/>
          </a:xfrm>
          <a:custGeom>
            <a:avLst/>
            <a:gdLst>
              <a:gd name="connsiteX0" fmla="*/ 0 w 4572001"/>
              <a:gd name="connsiteY0" fmla="*/ 0 h 4572001"/>
              <a:gd name="connsiteX1" fmla="*/ 4572001 w 4572001"/>
              <a:gd name="connsiteY1" fmla="*/ 0 h 4572001"/>
              <a:gd name="connsiteX2" fmla="*/ 4572001 w 4572001"/>
              <a:gd name="connsiteY2" fmla="*/ 4572001 h 4572001"/>
              <a:gd name="connsiteX3" fmla="*/ 0 w 4572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4572001">
                <a:moveTo>
                  <a:pt x="0" y="0"/>
                </a:moveTo>
                <a:lnTo>
                  <a:pt x="4572001" y="0"/>
                </a:lnTo>
                <a:lnTo>
                  <a:pt x="4572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xmlns="" id="{7A228CB8-A890-4266-947A-01F17BEF1D77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7449542" y="2289042"/>
            <a:ext cx="4572001" cy="4572001"/>
          </a:xfrm>
          <a:custGeom>
            <a:avLst/>
            <a:gdLst>
              <a:gd name="connsiteX0" fmla="*/ 0 w 4572001"/>
              <a:gd name="connsiteY0" fmla="*/ 0 h 4572001"/>
              <a:gd name="connsiteX1" fmla="*/ 4572001 w 4572001"/>
              <a:gd name="connsiteY1" fmla="*/ 0 h 4572001"/>
              <a:gd name="connsiteX2" fmla="*/ 4572001 w 4572001"/>
              <a:gd name="connsiteY2" fmla="*/ 4572001 h 4572001"/>
              <a:gd name="connsiteX3" fmla="*/ 0 w 4572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4572001">
                <a:moveTo>
                  <a:pt x="0" y="0"/>
                </a:moveTo>
                <a:lnTo>
                  <a:pt x="4572001" y="0"/>
                </a:lnTo>
                <a:lnTo>
                  <a:pt x="4572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xmlns="" id="{B9117029-A216-4B99-8A4F-03072E1A41DE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2362457" y="2289042"/>
            <a:ext cx="4572001" cy="4572001"/>
          </a:xfrm>
          <a:custGeom>
            <a:avLst/>
            <a:gdLst>
              <a:gd name="connsiteX0" fmla="*/ 0 w 4572001"/>
              <a:gd name="connsiteY0" fmla="*/ 0 h 4572001"/>
              <a:gd name="connsiteX1" fmla="*/ 4572001 w 4572001"/>
              <a:gd name="connsiteY1" fmla="*/ 0 h 4572001"/>
              <a:gd name="connsiteX2" fmla="*/ 4572001 w 4572001"/>
              <a:gd name="connsiteY2" fmla="*/ 4572001 h 4572001"/>
              <a:gd name="connsiteX3" fmla="*/ 0 w 4572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4572001">
                <a:moveTo>
                  <a:pt x="0" y="0"/>
                </a:moveTo>
                <a:lnTo>
                  <a:pt x="4572001" y="0"/>
                </a:lnTo>
                <a:lnTo>
                  <a:pt x="4572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xmlns="" id="{B6294D0D-107A-484B-9CB9-6A3220881935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7275372" y="2289042"/>
            <a:ext cx="4572002" cy="4572001"/>
          </a:xfrm>
          <a:custGeom>
            <a:avLst/>
            <a:gdLst>
              <a:gd name="connsiteX0" fmla="*/ 0 w 4572002"/>
              <a:gd name="connsiteY0" fmla="*/ 0 h 4572001"/>
              <a:gd name="connsiteX1" fmla="*/ 4572002 w 4572002"/>
              <a:gd name="connsiteY1" fmla="*/ 0 h 4572001"/>
              <a:gd name="connsiteX2" fmla="*/ 4572002 w 4572002"/>
              <a:gd name="connsiteY2" fmla="*/ 4572001 h 4572001"/>
              <a:gd name="connsiteX3" fmla="*/ 0 w 4572002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2" h="4572001">
                <a:moveTo>
                  <a:pt x="0" y="0"/>
                </a:moveTo>
                <a:lnTo>
                  <a:pt x="4572002" y="0"/>
                </a:lnTo>
                <a:lnTo>
                  <a:pt x="4572002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84" name="Rectangle"/>
          <p:cNvSpPr>
            <a:spLocks noGrp="1"/>
          </p:cNvSpPr>
          <p:nvPr>
            <p:ph type="body" sz="quarter" idx="21"/>
          </p:nvPr>
        </p:nvSpPr>
        <p:spPr>
          <a:xfrm>
            <a:off x="11938000" y="9068592"/>
            <a:ext cx="508000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85" name="Title"/>
          <p:cNvSpPr>
            <a:spLocks noGrp="1"/>
          </p:cNvSpPr>
          <p:nvPr>
            <p:ph type="body" sz="quarter" idx="22"/>
          </p:nvPr>
        </p:nvSpPr>
        <p:spPr>
          <a:xfrm>
            <a:off x="2536627" y="6858000"/>
            <a:ext cx="4572001" cy="762000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r>
              <a:t>Title</a:t>
            </a:r>
          </a:p>
        </p:txBody>
      </p:sp>
      <p:sp>
        <p:nvSpPr>
          <p:cNvPr id="486" name="Title"/>
          <p:cNvSpPr>
            <a:spLocks noGrp="1"/>
          </p:cNvSpPr>
          <p:nvPr>
            <p:ph type="body" sz="quarter" idx="23"/>
          </p:nvPr>
        </p:nvSpPr>
        <p:spPr>
          <a:xfrm>
            <a:off x="7449542" y="6858000"/>
            <a:ext cx="4572001" cy="762000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r>
              <a:t>Title</a:t>
            </a:r>
          </a:p>
        </p:txBody>
      </p:sp>
      <p:sp>
        <p:nvSpPr>
          <p:cNvPr id="487" name="Title"/>
          <p:cNvSpPr>
            <a:spLocks noGrp="1"/>
          </p:cNvSpPr>
          <p:nvPr>
            <p:ph type="body" sz="quarter" idx="24"/>
          </p:nvPr>
        </p:nvSpPr>
        <p:spPr>
          <a:xfrm>
            <a:off x="12362458" y="6858000"/>
            <a:ext cx="4572001" cy="762000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r>
              <a:t>Title</a:t>
            </a:r>
          </a:p>
        </p:txBody>
      </p:sp>
      <p:sp>
        <p:nvSpPr>
          <p:cNvPr id="488" name="Title"/>
          <p:cNvSpPr>
            <a:spLocks noGrp="1"/>
          </p:cNvSpPr>
          <p:nvPr>
            <p:ph type="body" sz="quarter" idx="25"/>
          </p:nvPr>
        </p:nvSpPr>
        <p:spPr>
          <a:xfrm>
            <a:off x="17275371" y="6858000"/>
            <a:ext cx="4572001" cy="762000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r>
              <a:t>Title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xmlns="" id="{62A4F07F-9E6D-4EEE-90CF-809E09A421E2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9525792"/>
            <a:ext cx="10012427" cy="1905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xmlns="" id="{6A985AD1-BDFD-460D-A047-7CE9967BBA2C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9704628" y="8283188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xmlns="" id="{6DB8E782-4FA0-4F14-8C63-52A2AA7F16C4}"/>
              </a:ext>
            </a:extLst>
          </p:cNvPr>
          <p:cNvSpPr txBox="1">
            <a:spLocks noGrp="1"/>
          </p:cNvSpPr>
          <p:nvPr>
            <p:ph type="body" sz="quarter" idx="78" hasCustomPrompt="1"/>
          </p:nvPr>
        </p:nvSpPr>
        <p:spPr>
          <a:xfrm>
            <a:off x="2997886" y="7034570"/>
            <a:ext cx="364948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5F7FC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Title">
            <a:extLst>
              <a:ext uri="{FF2B5EF4-FFF2-40B4-BE49-F238E27FC236}">
                <a16:creationId xmlns:a16="http://schemas.microsoft.com/office/drawing/2014/main" xmlns="" id="{849733C1-9D59-4031-8DEC-1963FEB793AD}"/>
              </a:ext>
            </a:extLst>
          </p:cNvPr>
          <p:cNvSpPr txBox="1">
            <a:spLocks noGrp="1"/>
          </p:cNvSpPr>
          <p:nvPr>
            <p:ph type="body" sz="quarter" idx="79" hasCustomPrompt="1"/>
          </p:nvPr>
        </p:nvSpPr>
        <p:spPr>
          <a:xfrm>
            <a:off x="7905633" y="7034570"/>
            <a:ext cx="364948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5F7FC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xmlns="" id="{2DD647AC-1867-406D-9244-0C480F534D5F}"/>
              </a:ext>
            </a:extLst>
          </p:cNvPr>
          <p:cNvSpPr txBox="1">
            <a:spLocks noGrp="1"/>
          </p:cNvSpPr>
          <p:nvPr>
            <p:ph type="body" sz="quarter" idx="80" hasCustomPrompt="1"/>
          </p:nvPr>
        </p:nvSpPr>
        <p:spPr>
          <a:xfrm>
            <a:off x="12828885" y="7034570"/>
            <a:ext cx="364948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5F7FC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xmlns="" id="{6AD94324-B04A-4518-99E7-7C274A22DBF6}"/>
              </a:ext>
            </a:extLst>
          </p:cNvPr>
          <p:cNvSpPr txBox="1">
            <a:spLocks noGrp="1"/>
          </p:cNvSpPr>
          <p:nvPr>
            <p:ph type="body" sz="quarter" idx="81" hasCustomPrompt="1"/>
          </p:nvPr>
        </p:nvSpPr>
        <p:spPr>
          <a:xfrm>
            <a:off x="17736633" y="7034570"/>
            <a:ext cx="364948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5F7FC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1271772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xmlns="" id="{884E7756-3A94-4F21-94C9-3904D875B674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7949" y="2289042"/>
            <a:ext cx="4826001" cy="4572001"/>
          </a:xfrm>
          <a:custGeom>
            <a:avLst/>
            <a:gdLst>
              <a:gd name="connsiteX0" fmla="*/ 0 w 4826001"/>
              <a:gd name="connsiteY0" fmla="*/ 0 h 4572001"/>
              <a:gd name="connsiteX1" fmla="*/ 4826001 w 4826001"/>
              <a:gd name="connsiteY1" fmla="*/ 0 h 4572001"/>
              <a:gd name="connsiteX2" fmla="*/ 4826001 w 4826001"/>
              <a:gd name="connsiteY2" fmla="*/ 4572001 h 4572001"/>
              <a:gd name="connsiteX3" fmla="*/ 0 w 4826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1">
                <a:moveTo>
                  <a:pt x="0" y="0"/>
                </a:moveTo>
                <a:lnTo>
                  <a:pt x="4826001" y="0"/>
                </a:lnTo>
                <a:lnTo>
                  <a:pt x="4826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xmlns="" id="{E872D19A-EC1A-4A50-A4EF-D2E0E0B0F9A6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7363949" y="6857999"/>
            <a:ext cx="4826001" cy="4572000"/>
          </a:xfrm>
          <a:custGeom>
            <a:avLst/>
            <a:gdLst>
              <a:gd name="connsiteX0" fmla="*/ 0 w 4826001"/>
              <a:gd name="connsiteY0" fmla="*/ 0 h 4572000"/>
              <a:gd name="connsiteX1" fmla="*/ 4826001 w 4826001"/>
              <a:gd name="connsiteY1" fmla="*/ 0 h 4572000"/>
              <a:gd name="connsiteX2" fmla="*/ 4826001 w 4826001"/>
              <a:gd name="connsiteY2" fmla="*/ 4572000 h 4572000"/>
              <a:gd name="connsiteX3" fmla="*/ 0 w 4826001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0">
                <a:moveTo>
                  <a:pt x="0" y="0"/>
                </a:moveTo>
                <a:lnTo>
                  <a:pt x="4826001" y="0"/>
                </a:lnTo>
                <a:lnTo>
                  <a:pt x="4826001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xmlns="" id="{3CB12C27-E947-4288-9AAA-4E7E03609261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2192000" y="2289042"/>
            <a:ext cx="4826000" cy="4572001"/>
          </a:xfrm>
          <a:custGeom>
            <a:avLst/>
            <a:gdLst>
              <a:gd name="connsiteX0" fmla="*/ 0 w 4826000"/>
              <a:gd name="connsiteY0" fmla="*/ 0 h 4572001"/>
              <a:gd name="connsiteX1" fmla="*/ 4826000 w 4826000"/>
              <a:gd name="connsiteY1" fmla="*/ 0 h 4572001"/>
              <a:gd name="connsiteX2" fmla="*/ 4826000 w 4826000"/>
              <a:gd name="connsiteY2" fmla="*/ 4572001 h 4572001"/>
              <a:gd name="connsiteX3" fmla="*/ 0 w 4826000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1">
                <a:moveTo>
                  <a:pt x="0" y="0"/>
                </a:moveTo>
                <a:lnTo>
                  <a:pt x="4826000" y="0"/>
                </a:lnTo>
                <a:lnTo>
                  <a:pt x="4826000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xmlns="" id="{1ED32CBA-6E70-4AF7-AD94-78DBB3A3AFDD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17018000" y="6857999"/>
            <a:ext cx="4826000" cy="4572000"/>
          </a:xfrm>
          <a:custGeom>
            <a:avLst/>
            <a:gdLst>
              <a:gd name="connsiteX0" fmla="*/ 0 w 4826000"/>
              <a:gd name="connsiteY0" fmla="*/ 0 h 4572000"/>
              <a:gd name="connsiteX1" fmla="*/ 4826000 w 4826000"/>
              <a:gd name="connsiteY1" fmla="*/ 0 h 4572000"/>
              <a:gd name="connsiteX2" fmla="*/ 4826000 w 4826000"/>
              <a:gd name="connsiteY2" fmla="*/ 4572000 h 4572000"/>
              <a:gd name="connsiteX3" fmla="*/ 0 w 482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0">
                <a:moveTo>
                  <a:pt x="0" y="0"/>
                </a:moveTo>
                <a:lnTo>
                  <a:pt x="4826000" y="0"/>
                </a:lnTo>
                <a:lnTo>
                  <a:pt x="482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38573074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ouble Click to edit text">
            <a:extLst>
              <a:ext uri="{FF2B5EF4-FFF2-40B4-BE49-F238E27FC236}">
                <a16:creationId xmlns:a16="http://schemas.microsoft.com/office/drawing/2014/main" xmlns="" id="{80D1E7AA-047A-494E-B30F-2F7563A49984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3061550" y="8987253"/>
            <a:ext cx="377675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xmlns="" id="{2167A485-894F-4F43-A3E1-5C1CD4B40404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3061549" y="8416925"/>
            <a:ext cx="377675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xmlns="" id="{884E7756-3A94-4F21-94C9-3904D875B674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7949" y="2289042"/>
            <a:ext cx="4826001" cy="4572001"/>
          </a:xfrm>
          <a:custGeom>
            <a:avLst/>
            <a:gdLst>
              <a:gd name="connsiteX0" fmla="*/ 0 w 4826001"/>
              <a:gd name="connsiteY0" fmla="*/ 0 h 4572001"/>
              <a:gd name="connsiteX1" fmla="*/ 4826001 w 4826001"/>
              <a:gd name="connsiteY1" fmla="*/ 0 h 4572001"/>
              <a:gd name="connsiteX2" fmla="*/ 4826001 w 4826001"/>
              <a:gd name="connsiteY2" fmla="*/ 4572001 h 4572001"/>
              <a:gd name="connsiteX3" fmla="*/ 0 w 4826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1">
                <a:moveTo>
                  <a:pt x="0" y="0"/>
                </a:moveTo>
                <a:lnTo>
                  <a:pt x="4826001" y="0"/>
                </a:lnTo>
                <a:lnTo>
                  <a:pt x="4826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xmlns="" id="{E872D19A-EC1A-4A50-A4EF-D2E0E0B0F9A6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7363949" y="6857999"/>
            <a:ext cx="4826001" cy="4572000"/>
          </a:xfrm>
          <a:custGeom>
            <a:avLst/>
            <a:gdLst>
              <a:gd name="connsiteX0" fmla="*/ 0 w 4826001"/>
              <a:gd name="connsiteY0" fmla="*/ 0 h 4572000"/>
              <a:gd name="connsiteX1" fmla="*/ 4826001 w 4826001"/>
              <a:gd name="connsiteY1" fmla="*/ 0 h 4572000"/>
              <a:gd name="connsiteX2" fmla="*/ 4826001 w 4826001"/>
              <a:gd name="connsiteY2" fmla="*/ 4572000 h 4572000"/>
              <a:gd name="connsiteX3" fmla="*/ 0 w 4826001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0">
                <a:moveTo>
                  <a:pt x="0" y="0"/>
                </a:moveTo>
                <a:lnTo>
                  <a:pt x="4826001" y="0"/>
                </a:lnTo>
                <a:lnTo>
                  <a:pt x="4826001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xmlns="" id="{3CB12C27-E947-4288-9AAA-4E7E03609261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2192000" y="2289042"/>
            <a:ext cx="4826000" cy="4572001"/>
          </a:xfrm>
          <a:custGeom>
            <a:avLst/>
            <a:gdLst>
              <a:gd name="connsiteX0" fmla="*/ 0 w 4826000"/>
              <a:gd name="connsiteY0" fmla="*/ 0 h 4572001"/>
              <a:gd name="connsiteX1" fmla="*/ 4826000 w 4826000"/>
              <a:gd name="connsiteY1" fmla="*/ 0 h 4572001"/>
              <a:gd name="connsiteX2" fmla="*/ 4826000 w 4826000"/>
              <a:gd name="connsiteY2" fmla="*/ 4572001 h 4572001"/>
              <a:gd name="connsiteX3" fmla="*/ 0 w 4826000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1">
                <a:moveTo>
                  <a:pt x="0" y="0"/>
                </a:moveTo>
                <a:lnTo>
                  <a:pt x="4826000" y="0"/>
                </a:lnTo>
                <a:lnTo>
                  <a:pt x="4826000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xmlns="" id="{1ED32CBA-6E70-4AF7-AD94-78DBB3A3AFDD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17018000" y="6857999"/>
            <a:ext cx="4826000" cy="4572000"/>
          </a:xfrm>
          <a:custGeom>
            <a:avLst/>
            <a:gdLst>
              <a:gd name="connsiteX0" fmla="*/ 0 w 4826000"/>
              <a:gd name="connsiteY0" fmla="*/ 0 h 4572000"/>
              <a:gd name="connsiteX1" fmla="*/ 4826000 w 4826000"/>
              <a:gd name="connsiteY1" fmla="*/ 0 h 4572000"/>
              <a:gd name="connsiteX2" fmla="*/ 4826000 w 4826000"/>
              <a:gd name="connsiteY2" fmla="*/ 4572000 h 4572000"/>
              <a:gd name="connsiteX3" fmla="*/ 0 w 482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0">
                <a:moveTo>
                  <a:pt x="0" y="0"/>
                </a:moveTo>
                <a:lnTo>
                  <a:pt x="4826000" y="0"/>
                </a:lnTo>
                <a:lnTo>
                  <a:pt x="482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1" name="Double Click to edit text">
            <a:extLst>
              <a:ext uri="{FF2B5EF4-FFF2-40B4-BE49-F238E27FC236}">
                <a16:creationId xmlns:a16="http://schemas.microsoft.com/office/drawing/2014/main" xmlns="" id="{6FE972E5-D90B-4D45-805F-A550E0EC1C3A}"/>
              </a:ext>
            </a:extLst>
          </p:cNvPr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12715597" y="8987253"/>
            <a:ext cx="377675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2" name="Title">
            <a:extLst>
              <a:ext uri="{FF2B5EF4-FFF2-40B4-BE49-F238E27FC236}">
                <a16:creationId xmlns:a16="http://schemas.microsoft.com/office/drawing/2014/main" xmlns="" id="{218BDE23-6379-4E80-B543-8057268F4380}"/>
              </a:ext>
            </a:extLst>
          </p:cNvPr>
          <p:cNvSpPr txBox="1">
            <a:spLocks noGrp="1"/>
          </p:cNvSpPr>
          <p:nvPr>
            <p:ph type="body" sz="quarter" idx="91" hasCustomPrompt="1"/>
          </p:nvPr>
        </p:nvSpPr>
        <p:spPr>
          <a:xfrm>
            <a:off x="12715596" y="8416925"/>
            <a:ext cx="377675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3" name="Double Click to edit text">
            <a:extLst>
              <a:ext uri="{FF2B5EF4-FFF2-40B4-BE49-F238E27FC236}">
                <a16:creationId xmlns:a16="http://schemas.microsoft.com/office/drawing/2014/main" xmlns="" id="{AEF9E2EB-31E4-4302-AFCE-394A4A61FD88}"/>
              </a:ext>
            </a:extLst>
          </p:cNvPr>
          <p:cNvSpPr txBox="1">
            <a:spLocks noGrp="1"/>
          </p:cNvSpPr>
          <p:nvPr>
            <p:ph type="body" sz="quarter" idx="92" hasCustomPrompt="1"/>
          </p:nvPr>
        </p:nvSpPr>
        <p:spPr>
          <a:xfrm>
            <a:off x="7888574" y="4418295"/>
            <a:ext cx="377675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4" name="Title">
            <a:extLst>
              <a:ext uri="{FF2B5EF4-FFF2-40B4-BE49-F238E27FC236}">
                <a16:creationId xmlns:a16="http://schemas.microsoft.com/office/drawing/2014/main" xmlns="" id="{195F6527-3FD5-455F-B82F-1522DAAADA5D}"/>
              </a:ext>
            </a:extLst>
          </p:cNvPr>
          <p:cNvSpPr txBox="1">
            <a:spLocks noGrp="1"/>
          </p:cNvSpPr>
          <p:nvPr>
            <p:ph type="body" sz="quarter" idx="93" hasCustomPrompt="1"/>
          </p:nvPr>
        </p:nvSpPr>
        <p:spPr>
          <a:xfrm>
            <a:off x="7888573" y="3847967"/>
            <a:ext cx="377675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Double Click to edit text">
            <a:extLst>
              <a:ext uri="{FF2B5EF4-FFF2-40B4-BE49-F238E27FC236}">
                <a16:creationId xmlns:a16="http://schemas.microsoft.com/office/drawing/2014/main" xmlns="" id="{1F221C3A-5806-4986-B013-81FF4A01445C}"/>
              </a:ext>
            </a:extLst>
          </p:cNvPr>
          <p:cNvSpPr txBox="1">
            <a:spLocks noGrp="1"/>
          </p:cNvSpPr>
          <p:nvPr>
            <p:ph type="body" sz="quarter" idx="94" hasCustomPrompt="1"/>
          </p:nvPr>
        </p:nvSpPr>
        <p:spPr>
          <a:xfrm>
            <a:off x="17542623" y="4418295"/>
            <a:ext cx="377675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6" name="Title">
            <a:extLst>
              <a:ext uri="{FF2B5EF4-FFF2-40B4-BE49-F238E27FC236}">
                <a16:creationId xmlns:a16="http://schemas.microsoft.com/office/drawing/2014/main" xmlns="" id="{61CB7082-E2FB-4BE4-B353-4D4A3D70404D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17542622" y="3847967"/>
            <a:ext cx="377675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4764830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xmlns="" id="{C2179609-9531-4067-A1A9-95AB4D7D136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49" y="2289042"/>
            <a:ext cx="9144001" cy="9137915"/>
          </a:xfrm>
          <a:custGeom>
            <a:avLst/>
            <a:gdLst>
              <a:gd name="connsiteX0" fmla="*/ 0 w 9144001"/>
              <a:gd name="connsiteY0" fmla="*/ 0 h 9137915"/>
              <a:gd name="connsiteX1" fmla="*/ 9144001 w 9144001"/>
              <a:gd name="connsiteY1" fmla="*/ 0 h 9137915"/>
              <a:gd name="connsiteX2" fmla="*/ 9144001 w 9144001"/>
              <a:gd name="connsiteY2" fmla="*/ 9137915 h 9137915"/>
              <a:gd name="connsiteX3" fmla="*/ 0 w 914400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1" h="9137915">
                <a:moveTo>
                  <a:pt x="0" y="0"/>
                </a:moveTo>
                <a:lnTo>
                  <a:pt x="9144001" y="0"/>
                </a:lnTo>
                <a:lnTo>
                  <a:pt x="914400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71218217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Placeholder 47">
            <a:extLst>
              <a:ext uri="{FF2B5EF4-FFF2-40B4-BE49-F238E27FC236}">
                <a16:creationId xmlns:a16="http://schemas.microsoft.com/office/drawing/2014/main" xmlns="" id="{7514B641-35F1-4655-B7E9-52818A64A943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13466695" y="8721855"/>
            <a:ext cx="8382001" cy="127001"/>
          </a:xfrm>
          <a:custGeom>
            <a:avLst/>
            <a:gdLst>
              <a:gd name="connsiteX0" fmla="*/ 0 w 8382001"/>
              <a:gd name="connsiteY0" fmla="*/ 0 h 127001"/>
              <a:gd name="connsiteX1" fmla="*/ 8382001 w 8382001"/>
              <a:gd name="connsiteY1" fmla="*/ 0 h 127001"/>
              <a:gd name="connsiteX2" fmla="*/ 8382001 w 8382001"/>
              <a:gd name="connsiteY2" fmla="*/ 127001 h 127001"/>
              <a:gd name="connsiteX3" fmla="*/ 0 w 8382001"/>
              <a:gd name="connsiteY3" fmla="*/ 127001 h 12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1" h="127001">
                <a:moveTo>
                  <a:pt x="0" y="0"/>
                </a:moveTo>
                <a:lnTo>
                  <a:pt x="8382001" y="0"/>
                </a:lnTo>
                <a:lnTo>
                  <a:pt x="8382001" y="127001"/>
                </a:lnTo>
                <a:lnTo>
                  <a:pt x="0" y="127001"/>
                </a:lnTo>
                <a:close/>
              </a:path>
            </a:pathLst>
          </a:custGeom>
          <a:solidFill>
            <a:srgbClr val="DEDFE4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20" name="Rectangle"/>
          <p:cNvSpPr>
            <a:spLocks noGrp="1"/>
          </p:cNvSpPr>
          <p:nvPr>
            <p:ph type="body" sz="quarter" idx="20"/>
          </p:nvPr>
        </p:nvSpPr>
        <p:spPr>
          <a:xfrm>
            <a:off x="13466695" y="10010906"/>
            <a:ext cx="8382001" cy="127001"/>
          </a:xfrm>
          <a:prstGeom prst="rect">
            <a:avLst/>
          </a:prstGeom>
          <a:solidFill>
            <a:srgbClr val="DEDFE4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521" name="Rectangle"/>
          <p:cNvSpPr>
            <a:spLocks noGrp="1"/>
          </p:cNvSpPr>
          <p:nvPr>
            <p:ph type="body" sz="quarter" idx="21"/>
          </p:nvPr>
        </p:nvSpPr>
        <p:spPr>
          <a:xfrm>
            <a:off x="13466695" y="10010906"/>
            <a:ext cx="6350001" cy="127001"/>
          </a:xfrm>
          <a:prstGeom prst="rect">
            <a:avLst/>
          </a:prstGeom>
          <a:solidFill>
            <a:schemeClr val="accent1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524" name="Rectangle"/>
          <p:cNvSpPr>
            <a:spLocks noGrp="1"/>
          </p:cNvSpPr>
          <p:nvPr>
            <p:ph type="body" sz="quarter" idx="23"/>
          </p:nvPr>
        </p:nvSpPr>
        <p:spPr>
          <a:xfrm>
            <a:off x="13466695" y="11299956"/>
            <a:ext cx="8382001" cy="127001"/>
          </a:xfrm>
          <a:prstGeom prst="rect">
            <a:avLst/>
          </a:prstGeom>
          <a:solidFill>
            <a:srgbClr val="DEDFE4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525" name="Rectangle"/>
          <p:cNvSpPr>
            <a:spLocks noGrp="1"/>
          </p:cNvSpPr>
          <p:nvPr>
            <p:ph type="body" sz="quarter" idx="24"/>
          </p:nvPr>
        </p:nvSpPr>
        <p:spPr>
          <a:xfrm>
            <a:off x="13466695" y="11299956"/>
            <a:ext cx="7366001" cy="127001"/>
          </a:xfrm>
          <a:prstGeom prst="rect">
            <a:avLst/>
          </a:prstGeom>
          <a:solidFill>
            <a:schemeClr val="accent1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528" name="Title"/>
          <p:cNvSpPr txBox="1">
            <a:spLocks noGrp="1"/>
          </p:cNvSpPr>
          <p:nvPr>
            <p:ph type="body" sz="quarter" idx="27"/>
          </p:nvPr>
        </p:nvSpPr>
        <p:spPr>
          <a:xfrm>
            <a:off x="13466695" y="3457442"/>
            <a:ext cx="7905177" cy="285750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l">
              <a:defRPr sz="600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t>Title</a:t>
            </a:r>
          </a:p>
          <a:p>
            <a:pPr algn="l">
              <a:defRPr sz="600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endParaRPr/>
          </a:p>
        </p:txBody>
      </p:sp>
      <p:sp>
        <p:nvSpPr>
          <p:cNvPr id="530" name="Rectangle"/>
          <p:cNvSpPr>
            <a:spLocks noGrp="1"/>
          </p:cNvSpPr>
          <p:nvPr>
            <p:ph type="body" sz="quarter" idx="29"/>
          </p:nvPr>
        </p:nvSpPr>
        <p:spPr>
          <a:xfrm>
            <a:off x="13466695" y="3000242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xmlns="" id="{C2179609-9531-4067-A1A9-95AB4D7D136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49" y="2289042"/>
            <a:ext cx="9144001" cy="9137915"/>
          </a:xfrm>
          <a:custGeom>
            <a:avLst/>
            <a:gdLst>
              <a:gd name="connsiteX0" fmla="*/ 0 w 9144001"/>
              <a:gd name="connsiteY0" fmla="*/ 0 h 9137915"/>
              <a:gd name="connsiteX1" fmla="*/ 9144001 w 9144001"/>
              <a:gd name="connsiteY1" fmla="*/ 0 h 9137915"/>
              <a:gd name="connsiteX2" fmla="*/ 9144001 w 9144001"/>
              <a:gd name="connsiteY2" fmla="*/ 9137915 h 9137915"/>
              <a:gd name="connsiteX3" fmla="*/ 0 w 914400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1" h="9137915">
                <a:moveTo>
                  <a:pt x="0" y="0"/>
                </a:moveTo>
                <a:lnTo>
                  <a:pt x="9144001" y="0"/>
                </a:lnTo>
                <a:lnTo>
                  <a:pt x="914400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xmlns="" id="{0FA5A7FB-B2B1-4D57-94EA-A07638817D2A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13466695" y="3457442"/>
            <a:ext cx="7905177" cy="286419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Title">
            <a:extLst>
              <a:ext uri="{FF2B5EF4-FFF2-40B4-BE49-F238E27FC236}">
                <a16:creationId xmlns:a16="http://schemas.microsoft.com/office/drawing/2014/main" xmlns="" id="{DC038AB7-C5EE-4196-B2AE-3E5C84A58E3C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13466695" y="2217056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Double Click to edit text">
            <a:extLst>
              <a:ext uri="{FF2B5EF4-FFF2-40B4-BE49-F238E27FC236}">
                <a16:creationId xmlns:a16="http://schemas.microsoft.com/office/drawing/2014/main" xmlns="" id="{DA670902-2FDA-4FD4-B0DE-66E98E8E4D24}"/>
              </a:ext>
            </a:extLst>
          </p:cNvPr>
          <p:cNvSpPr txBox="1">
            <a:spLocks noGrp="1"/>
          </p:cNvSpPr>
          <p:nvPr>
            <p:ph type="body" sz="quarter" idx="76" hasCustomPrompt="1"/>
          </p:nvPr>
        </p:nvSpPr>
        <p:spPr>
          <a:xfrm>
            <a:off x="13466695" y="8150538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xmlns="" id="{79B113B7-3E27-4BEA-9AAB-9721B13D42F5}"/>
              </a:ext>
            </a:extLst>
          </p:cNvPr>
          <p:cNvSpPr txBox="1">
            <a:spLocks noGrp="1"/>
          </p:cNvSpPr>
          <p:nvPr>
            <p:ph type="body" sz="quarter" idx="77" hasCustomPrompt="1"/>
          </p:nvPr>
        </p:nvSpPr>
        <p:spPr>
          <a:xfrm>
            <a:off x="20708131" y="8146826"/>
            <a:ext cx="113792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xmlns="" id="{DFBD545B-F54D-41DD-94CB-EB692CB2A078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13466695" y="8721855"/>
            <a:ext cx="7620001" cy="127001"/>
          </a:xfrm>
          <a:custGeom>
            <a:avLst/>
            <a:gdLst>
              <a:gd name="connsiteX0" fmla="*/ 0 w 7620001"/>
              <a:gd name="connsiteY0" fmla="*/ 0 h 127001"/>
              <a:gd name="connsiteX1" fmla="*/ 7620001 w 7620001"/>
              <a:gd name="connsiteY1" fmla="*/ 0 h 127001"/>
              <a:gd name="connsiteX2" fmla="*/ 7620001 w 7620001"/>
              <a:gd name="connsiteY2" fmla="*/ 127001 h 127001"/>
              <a:gd name="connsiteX3" fmla="*/ 0 w 7620001"/>
              <a:gd name="connsiteY3" fmla="*/ 127001 h 12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01" h="127001">
                <a:moveTo>
                  <a:pt x="0" y="0"/>
                </a:moveTo>
                <a:lnTo>
                  <a:pt x="7620001" y="0"/>
                </a:lnTo>
                <a:lnTo>
                  <a:pt x="7620001" y="127001"/>
                </a:lnTo>
                <a:lnTo>
                  <a:pt x="0" y="12700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51" name="Double Click to edit text">
            <a:extLst>
              <a:ext uri="{FF2B5EF4-FFF2-40B4-BE49-F238E27FC236}">
                <a16:creationId xmlns:a16="http://schemas.microsoft.com/office/drawing/2014/main" xmlns="" id="{7FF0EEDD-8D53-4308-B35C-CCE9D15D89B6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13466695" y="9438318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2" name="Double Click to edit text">
            <a:extLst>
              <a:ext uri="{FF2B5EF4-FFF2-40B4-BE49-F238E27FC236}">
                <a16:creationId xmlns:a16="http://schemas.microsoft.com/office/drawing/2014/main" xmlns="" id="{BC212A00-8826-447B-B305-5D12FBDC4F65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13466695" y="10727681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3" name="Title">
            <a:extLst>
              <a:ext uri="{FF2B5EF4-FFF2-40B4-BE49-F238E27FC236}">
                <a16:creationId xmlns:a16="http://schemas.microsoft.com/office/drawing/2014/main" xmlns="" id="{CE710506-CDD3-429E-9011-2103E4E8E2A2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20710776" y="9439588"/>
            <a:ext cx="113792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54" name="Title">
            <a:extLst>
              <a:ext uri="{FF2B5EF4-FFF2-40B4-BE49-F238E27FC236}">
                <a16:creationId xmlns:a16="http://schemas.microsoft.com/office/drawing/2014/main" xmlns="" id="{963FF0CB-CDC5-4B2D-853D-B71229CD6771}"/>
              </a:ext>
            </a:extLst>
          </p:cNvPr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20708131" y="10733908"/>
            <a:ext cx="113792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</p:spTree>
    <p:extLst>
      <p:ext uri="{BB962C8B-B14F-4D97-AF65-F5344CB8AC3E}">
        <p14:creationId xmlns:p14="http://schemas.microsoft.com/office/powerpoint/2010/main" val="425214431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"/>
          <p:cNvSpPr/>
          <p:nvPr userDrawn="1"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47FF753B-945B-4703-A8F2-7E5B741E564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53206" y="253469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225412798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xmlns="" id="{4DAB2E91-1BFA-4A53-AF71-5DBFF376BCA7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49" y="2289042"/>
            <a:ext cx="4826001" cy="4572001"/>
          </a:xfrm>
          <a:custGeom>
            <a:avLst/>
            <a:gdLst>
              <a:gd name="connsiteX0" fmla="*/ 0 w 4826001"/>
              <a:gd name="connsiteY0" fmla="*/ 0 h 4572001"/>
              <a:gd name="connsiteX1" fmla="*/ 4826001 w 4826001"/>
              <a:gd name="connsiteY1" fmla="*/ 0 h 4572001"/>
              <a:gd name="connsiteX2" fmla="*/ 4826001 w 4826001"/>
              <a:gd name="connsiteY2" fmla="*/ 4572001 h 4572001"/>
              <a:gd name="connsiteX3" fmla="*/ 0 w 4826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1">
                <a:moveTo>
                  <a:pt x="0" y="0"/>
                </a:moveTo>
                <a:lnTo>
                  <a:pt x="4826001" y="0"/>
                </a:lnTo>
                <a:lnTo>
                  <a:pt x="4826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xmlns="" id="{E7A05238-433A-4FA1-8F61-035D1D8FA460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7363949" y="6857999"/>
            <a:ext cx="4826001" cy="4572000"/>
          </a:xfrm>
          <a:custGeom>
            <a:avLst/>
            <a:gdLst>
              <a:gd name="connsiteX0" fmla="*/ 0 w 4826001"/>
              <a:gd name="connsiteY0" fmla="*/ 0 h 4572000"/>
              <a:gd name="connsiteX1" fmla="*/ 4826001 w 4826001"/>
              <a:gd name="connsiteY1" fmla="*/ 0 h 4572000"/>
              <a:gd name="connsiteX2" fmla="*/ 4826001 w 4826001"/>
              <a:gd name="connsiteY2" fmla="*/ 4572000 h 4572000"/>
              <a:gd name="connsiteX3" fmla="*/ 0 w 4826001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0">
                <a:moveTo>
                  <a:pt x="0" y="0"/>
                </a:moveTo>
                <a:lnTo>
                  <a:pt x="4826001" y="0"/>
                </a:lnTo>
                <a:lnTo>
                  <a:pt x="4826001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30482041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Rectangle"/>
          <p:cNvSpPr>
            <a:spLocks noGrp="1"/>
          </p:cNvSpPr>
          <p:nvPr>
            <p:ph type="body" sz="quarter" idx="21"/>
          </p:nvPr>
        </p:nvSpPr>
        <p:spPr>
          <a:xfrm>
            <a:off x="13763857" y="3000242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549" name="Rounded Rectangle"/>
          <p:cNvSpPr>
            <a:spLocks noGrp="1"/>
          </p:cNvSpPr>
          <p:nvPr>
            <p:ph type="body" sz="quarter" idx="23"/>
          </p:nvPr>
        </p:nvSpPr>
        <p:spPr>
          <a:xfrm>
            <a:off x="13763857" y="5294560"/>
            <a:ext cx="190501" cy="190501"/>
          </a:xfrm>
          <a:prstGeom prst="roundRect">
            <a:avLst>
              <a:gd name="adj" fmla="val 15000"/>
            </a:avLst>
          </a:prstGeom>
          <a:solidFill>
            <a:srgbClr val="6A6E77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551" name="Rounded Rectangle"/>
          <p:cNvSpPr>
            <a:spLocks noGrp="1"/>
          </p:cNvSpPr>
          <p:nvPr>
            <p:ph type="body" sz="quarter" idx="25"/>
          </p:nvPr>
        </p:nvSpPr>
        <p:spPr>
          <a:xfrm>
            <a:off x="17758689" y="5294560"/>
            <a:ext cx="190501" cy="1905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xmlns="" id="{4DAB2E91-1BFA-4A53-AF71-5DBFF376BCA7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49" y="2289042"/>
            <a:ext cx="4826001" cy="4572001"/>
          </a:xfrm>
          <a:custGeom>
            <a:avLst/>
            <a:gdLst>
              <a:gd name="connsiteX0" fmla="*/ 0 w 4826001"/>
              <a:gd name="connsiteY0" fmla="*/ 0 h 4572001"/>
              <a:gd name="connsiteX1" fmla="*/ 4826001 w 4826001"/>
              <a:gd name="connsiteY1" fmla="*/ 0 h 4572001"/>
              <a:gd name="connsiteX2" fmla="*/ 4826001 w 4826001"/>
              <a:gd name="connsiteY2" fmla="*/ 4572001 h 4572001"/>
              <a:gd name="connsiteX3" fmla="*/ 0 w 4826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1">
                <a:moveTo>
                  <a:pt x="0" y="0"/>
                </a:moveTo>
                <a:lnTo>
                  <a:pt x="4826001" y="0"/>
                </a:lnTo>
                <a:lnTo>
                  <a:pt x="4826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5" name="Double Click to edit text">
            <a:extLst>
              <a:ext uri="{FF2B5EF4-FFF2-40B4-BE49-F238E27FC236}">
                <a16:creationId xmlns:a16="http://schemas.microsoft.com/office/drawing/2014/main" xmlns="" id="{5F664E21-E854-4EF8-B743-4D3FDB8B8517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7889600" y="4421544"/>
            <a:ext cx="3598209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xmlns="" id="{76A7E20E-4E0C-4F6F-A107-D86CF9CF449E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7889599" y="3851216"/>
            <a:ext cx="3598209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xmlns="" id="{E7A05238-433A-4FA1-8F61-035D1D8FA460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7363949" y="6857999"/>
            <a:ext cx="4826001" cy="4572000"/>
          </a:xfrm>
          <a:custGeom>
            <a:avLst/>
            <a:gdLst>
              <a:gd name="connsiteX0" fmla="*/ 0 w 4826001"/>
              <a:gd name="connsiteY0" fmla="*/ 0 h 4572000"/>
              <a:gd name="connsiteX1" fmla="*/ 4826001 w 4826001"/>
              <a:gd name="connsiteY1" fmla="*/ 0 h 4572000"/>
              <a:gd name="connsiteX2" fmla="*/ 4826001 w 4826001"/>
              <a:gd name="connsiteY2" fmla="*/ 4572000 h 4572000"/>
              <a:gd name="connsiteX3" fmla="*/ 0 w 4826001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0">
                <a:moveTo>
                  <a:pt x="0" y="0"/>
                </a:moveTo>
                <a:lnTo>
                  <a:pt x="4826001" y="0"/>
                </a:lnTo>
                <a:lnTo>
                  <a:pt x="4826001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xmlns="" id="{1027914D-5385-4F33-8AB0-5411F44B2DF4}"/>
              </a:ext>
            </a:extLst>
          </p:cNvPr>
          <p:cNvSpPr>
            <a:spLocks noGrp="1"/>
          </p:cNvSpPr>
          <p:nvPr>
            <p:ph type="chart" sz="quarter" idx="98" hasCustomPrompt="1"/>
          </p:nvPr>
        </p:nvSpPr>
        <p:spPr>
          <a:xfrm>
            <a:off x="13763856" y="6861043"/>
            <a:ext cx="8084840" cy="456895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1C1F25"/>
                </a:solidFill>
                <a:latin typeface="Roboto Bold "/>
              </a:defRPr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48" name="Double Click to edit text">
            <a:extLst>
              <a:ext uri="{FF2B5EF4-FFF2-40B4-BE49-F238E27FC236}">
                <a16:creationId xmlns:a16="http://schemas.microsoft.com/office/drawing/2014/main" xmlns="" id="{8D5F9FF0-0371-43DE-80C8-B4572D958D44}"/>
              </a:ext>
            </a:extLst>
          </p:cNvPr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3240095" y="8987253"/>
            <a:ext cx="3598209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9" name="Title">
            <a:extLst>
              <a:ext uri="{FF2B5EF4-FFF2-40B4-BE49-F238E27FC236}">
                <a16:creationId xmlns:a16="http://schemas.microsoft.com/office/drawing/2014/main" xmlns="" id="{F53CCADA-FAB0-4224-8587-7B258C8C0E73}"/>
              </a:ext>
            </a:extLst>
          </p:cNvPr>
          <p:cNvSpPr txBox="1">
            <a:spLocks noGrp="1"/>
          </p:cNvSpPr>
          <p:nvPr>
            <p:ph type="body" sz="quarter" idx="91" hasCustomPrompt="1"/>
          </p:nvPr>
        </p:nvSpPr>
        <p:spPr>
          <a:xfrm>
            <a:off x="3240094" y="8416925"/>
            <a:ext cx="3598209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2" name="Title">
            <a:extLst>
              <a:ext uri="{FF2B5EF4-FFF2-40B4-BE49-F238E27FC236}">
                <a16:creationId xmlns:a16="http://schemas.microsoft.com/office/drawing/2014/main" xmlns="" id="{2EC94B49-3EE5-47C1-B07B-7BECE598CBC5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13763857" y="2205240"/>
            <a:ext cx="399483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5" name="Double Click to edit text">
            <a:extLst>
              <a:ext uri="{FF2B5EF4-FFF2-40B4-BE49-F238E27FC236}">
                <a16:creationId xmlns:a16="http://schemas.microsoft.com/office/drawing/2014/main" xmlns="" id="{18606F46-2582-493F-9ACE-45D4F9DEEA00}"/>
              </a:ext>
            </a:extLst>
          </p:cNvPr>
          <p:cNvSpPr txBox="1">
            <a:spLocks noGrp="1"/>
          </p:cNvSpPr>
          <p:nvPr>
            <p:ph type="body" sz="quarter" idx="94" hasCustomPrompt="1"/>
          </p:nvPr>
        </p:nvSpPr>
        <p:spPr>
          <a:xfrm>
            <a:off x="14324986" y="5724874"/>
            <a:ext cx="2729528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6" name="Title">
            <a:extLst>
              <a:ext uri="{FF2B5EF4-FFF2-40B4-BE49-F238E27FC236}">
                <a16:creationId xmlns:a16="http://schemas.microsoft.com/office/drawing/2014/main" xmlns="" id="{503C4693-13A3-45DC-B866-D0F672118DD1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14324985" y="5154546"/>
            <a:ext cx="272952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7" name="Double Click to edit text">
            <a:extLst>
              <a:ext uri="{FF2B5EF4-FFF2-40B4-BE49-F238E27FC236}">
                <a16:creationId xmlns:a16="http://schemas.microsoft.com/office/drawing/2014/main" xmlns="" id="{A42AA2E0-01A2-4663-A588-CAE4002749D6}"/>
              </a:ext>
            </a:extLst>
          </p:cNvPr>
          <p:cNvSpPr txBox="1">
            <a:spLocks noGrp="1"/>
          </p:cNvSpPr>
          <p:nvPr>
            <p:ph type="body" sz="quarter" idx="96" hasCustomPrompt="1"/>
          </p:nvPr>
        </p:nvSpPr>
        <p:spPr>
          <a:xfrm>
            <a:off x="18319818" y="5727030"/>
            <a:ext cx="2729528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8" name="Title">
            <a:extLst>
              <a:ext uri="{FF2B5EF4-FFF2-40B4-BE49-F238E27FC236}">
                <a16:creationId xmlns:a16="http://schemas.microsoft.com/office/drawing/2014/main" xmlns="" id="{7E5E4AB8-9CAC-44F0-A3D4-F2B76DBDA461}"/>
              </a:ext>
            </a:extLst>
          </p:cNvPr>
          <p:cNvSpPr txBox="1">
            <a:spLocks noGrp="1"/>
          </p:cNvSpPr>
          <p:nvPr>
            <p:ph type="body" sz="quarter" idx="97" hasCustomPrompt="1"/>
          </p:nvPr>
        </p:nvSpPr>
        <p:spPr>
          <a:xfrm>
            <a:off x="18319817" y="5156702"/>
            <a:ext cx="272952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1" name="Title">
            <a:extLst>
              <a:ext uri="{FF2B5EF4-FFF2-40B4-BE49-F238E27FC236}">
                <a16:creationId xmlns:a16="http://schemas.microsoft.com/office/drawing/2014/main" xmlns="" id="{171A3FE4-09EA-44F5-B59F-4C3524003E50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13763856" y="3457442"/>
            <a:ext cx="5110883" cy="96410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4695177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xmlns="" id="{B2EC76B6-CE35-43CB-9FDB-5748D8296959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2537949" y="2292085"/>
            <a:ext cx="9654051" cy="9137915"/>
          </a:xfrm>
          <a:custGeom>
            <a:avLst/>
            <a:gdLst>
              <a:gd name="connsiteX0" fmla="*/ 0 w 9654051"/>
              <a:gd name="connsiteY0" fmla="*/ 0 h 9137915"/>
              <a:gd name="connsiteX1" fmla="*/ 9654051 w 9654051"/>
              <a:gd name="connsiteY1" fmla="*/ 0 h 9137915"/>
              <a:gd name="connsiteX2" fmla="*/ 9654051 w 9654051"/>
              <a:gd name="connsiteY2" fmla="*/ 9137915 h 9137915"/>
              <a:gd name="connsiteX3" fmla="*/ 0 w 965405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4051" h="9137915">
                <a:moveTo>
                  <a:pt x="0" y="0"/>
                </a:moveTo>
                <a:lnTo>
                  <a:pt x="9654051" y="0"/>
                </a:lnTo>
                <a:lnTo>
                  <a:pt x="965405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783314598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xmlns="" id="{B2EC76B6-CE35-43CB-9FDB-5748D8296959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2537949" y="2292085"/>
            <a:ext cx="9654051" cy="9137915"/>
          </a:xfrm>
          <a:custGeom>
            <a:avLst/>
            <a:gdLst>
              <a:gd name="connsiteX0" fmla="*/ 0 w 9654051"/>
              <a:gd name="connsiteY0" fmla="*/ 0 h 9137915"/>
              <a:gd name="connsiteX1" fmla="*/ 9654051 w 9654051"/>
              <a:gd name="connsiteY1" fmla="*/ 0 h 9137915"/>
              <a:gd name="connsiteX2" fmla="*/ 9654051 w 9654051"/>
              <a:gd name="connsiteY2" fmla="*/ 9137915 h 9137915"/>
              <a:gd name="connsiteX3" fmla="*/ 0 w 965405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4051" h="9137915">
                <a:moveTo>
                  <a:pt x="0" y="0"/>
                </a:moveTo>
                <a:lnTo>
                  <a:pt x="9654051" y="0"/>
                </a:lnTo>
                <a:lnTo>
                  <a:pt x="965405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6" name="Rounded Rectangle">
            <a:extLst>
              <a:ext uri="{FF2B5EF4-FFF2-40B4-BE49-F238E27FC236}">
                <a16:creationId xmlns:a16="http://schemas.microsoft.com/office/drawing/2014/main" xmlns="" id="{C2D444C6-773B-4392-96BC-940A8F52BB3A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13765880" y="5040229"/>
            <a:ext cx="190501" cy="190501"/>
          </a:xfrm>
          <a:prstGeom prst="roundRect">
            <a:avLst>
              <a:gd name="adj" fmla="val 15000"/>
            </a:avLst>
          </a:prstGeom>
          <a:solidFill>
            <a:srgbClr val="6A6E77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8" name="Rounded Rectangle">
            <a:extLst>
              <a:ext uri="{FF2B5EF4-FFF2-40B4-BE49-F238E27FC236}">
                <a16:creationId xmlns:a16="http://schemas.microsoft.com/office/drawing/2014/main" xmlns="" id="{4197048A-5D81-413A-B67E-89E8C2B805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760712" y="5040229"/>
            <a:ext cx="190501" cy="1905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2" name="Double Click to edit text">
            <a:extLst>
              <a:ext uri="{FF2B5EF4-FFF2-40B4-BE49-F238E27FC236}">
                <a16:creationId xmlns:a16="http://schemas.microsoft.com/office/drawing/2014/main" xmlns="" id="{6E65BA47-B142-496E-9D5B-56D545E816A3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14327008" y="5470543"/>
            <a:ext cx="2962613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3" name="Title">
            <a:extLst>
              <a:ext uri="{FF2B5EF4-FFF2-40B4-BE49-F238E27FC236}">
                <a16:creationId xmlns:a16="http://schemas.microsoft.com/office/drawing/2014/main" xmlns="" id="{2A819347-83F9-4891-A1C3-622CFE1566D6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14327007" y="4900215"/>
            <a:ext cx="29626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Double Click to edit text">
            <a:extLst>
              <a:ext uri="{FF2B5EF4-FFF2-40B4-BE49-F238E27FC236}">
                <a16:creationId xmlns:a16="http://schemas.microsoft.com/office/drawing/2014/main" xmlns="" id="{94A86EDC-2C14-4899-B855-2E773D51204A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18321840" y="5470543"/>
            <a:ext cx="2962613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xmlns="" id="{B308FB01-C337-467C-B756-34F51657C14C}"/>
              </a:ext>
            </a:extLst>
          </p:cNvPr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18321839" y="4900215"/>
            <a:ext cx="29626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Double Click to edit text">
            <a:extLst>
              <a:ext uri="{FF2B5EF4-FFF2-40B4-BE49-F238E27FC236}">
                <a16:creationId xmlns:a16="http://schemas.microsoft.com/office/drawing/2014/main" xmlns="" id="{B889F011-2311-493D-A722-033097DCCB45}"/>
              </a:ext>
            </a:extLst>
          </p:cNvPr>
          <p:cNvSpPr txBox="1">
            <a:spLocks noGrp="1"/>
          </p:cNvSpPr>
          <p:nvPr>
            <p:ph type="body" sz="quarter" idx="91" hasCustomPrompt="1"/>
          </p:nvPr>
        </p:nvSpPr>
        <p:spPr>
          <a:xfrm>
            <a:off x="13765880" y="2289041"/>
            <a:ext cx="7434991" cy="13208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9" name="Chart Placeholder 2">
            <a:extLst>
              <a:ext uri="{FF2B5EF4-FFF2-40B4-BE49-F238E27FC236}">
                <a16:creationId xmlns:a16="http://schemas.microsoft.com/office/drawing/2014/main" xmlns="" id="{B6C1FB61-A99C-44A1-9FE5-13E30BE6425D}"/>
              </a:ext>
            </a:extLst>
          </p:cNvPr>
          <p:cNvSpPr>
            <a:spLocks noGrp="1"/>
          </p:cNvSpPr>
          <p:nvPr>
            <p:ph type="chart" sz="quarter" idx="98" hasCustomPrompt="1"/>
          </p:nvPr>
        </p:nvSpPr>
        <p:spPr>
          <a:xfrm>
            <a:off x="13765880" y="6861043"/>
            <a:ext cx="7518573" cy="456895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1C1F25"/>
                </a:solidFill>
                <a:latin typeface="Roboto Bold "/>
              </a:defRPr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57" name="Shape">
            <a:extLst>
              <a:ext uri="{FF2B5EF4-FFF2-40B4-BE49-F238E27FC236}">
                <a16:creationId xmlns:a16="http://schemas.microsoft.com/office/drawing/2014/main" xmlns="" id="{1242D8B6-928B-4015-BCB5-8D33E6F275CC}"/>
              </a:ext>
            </a:extLst>
          </p:cNvPr>
          <p:cNvSpPr>
            <a:spLocks noGrp="1"/>
          </p:cNvSpPr>
          <p:nvPr>
            <p:ph type="body" sz="quarter" idx="100"/>
          </p:nvPr>
        </p:nvSpPr>
        <p:spPr>
          <a:xfrm>
            <a:off x="2537949" y="10130384"/>
            <a:ext cx="9654051" cy="1270000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8" name="Double Click to edit text">
            <a:extLst>
              <a:ext uri="{FF2B5EF4-FFF2-40B4-BE49-F238E27FC236}">
                <a16:creationId xmlns:a16="http://schemas.microsoft.com/office/drawing/2014/main" xmlns="" id="{8ED0BB09-6C72-4F51-8C80-B0D3DDAD7548}"/>
              </a:ext>
            </a:extLst>
          </p:cNvPr>
          <p:cNvSpPr txBox="1">
            <a:spLocks noGrp="1"/>
          </p:cNvSpPr>
          <p:nvPr>
            <p:ph type="body" sz="quarter" idx="101" hasCustomPrompt="1"/>
          </p:nvPr>
        </p:nvSpPr>
        <p:spPr>
          <a:xfrm>
            <a:off x="4522330" y="10766190"/>
            <a:ext cx="568085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9" name="Title">
            <a:extLst>
              <a:ext uri="{FF2B5EF4-FFF2-40B4-BE49-F238E27FC236}">
                <a16:creationId xmlns:a16="http://schemas.microsoft.com/office/drawing/2014/main" xmlns="" id="{2F6913BB-9684-4782-AE46-527CE78172EB}"/>
              </a:ext>
            </a:extLst>
          </p:cNvPr>
          <p:cNvSpPr txBox="1">
            <a:spLocks noGrp="1"/>
          </p:cNvSpPr>
          <p:nvPr>
            <p:ph type="body" sz="quarter" idx="102" hasCustomPrompt="1"/>
          </p:nvPr>
        </p:nvSpPr>
        <p:spPr>
          <a:xfrm>
            <a:off x="4522329" y="10288209"/>
            <a:ext cx="568085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5912286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xmlns="" id="{61187153-4B63-4E19-84FE-872BCDFCCB6B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206" y="253469"/>
            <a:ext cx="11430001" cy="13209060"/>
          </a:xfrm>
          <a:custGeom>
            <a:avLst/>
            <a:gdLst>
              <a:gd name="connsiteX0" fmla="*/ 0 w 11430001"/>
              <a:gd name="connsiteY0" fmla="*/ 0 h 13209060"/>
              <a:gd name="connsiteX1" fmla="*/ 11430001 w 11430001"/>
              <a:gd name="connsiteY1" fmla="*/ 0 h 13209060"/>
              <a:gd name="connsiteX2" fmla="*/ 11430001 w 11430001"/>
              <a:gd name="connsiteY2" fmla="*/ 13209060 h 13209060"/>
              <a:gd name="connsiteX3" fmla="*/ 0 w 11430001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0001" h="13209060">
                <a:moveTo>
                  <a:pt x="0" y="0"/>
                </a:moveTo>
                <a:lnTo>
                  <a:pt x="11430001" y="0"/>
                </a:lnTo>
                <a:lnTo>
                  <a:pt x="11430001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15385452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Placeholder 63">
            <a:extLst>
              <a:ext uri="{FF2B5EF4-FFF2-40B4-BE49-F238E27FC236}">
                <a16:creationId xmlns:a16="http://schemas.microsoft.com/office/drawing/2014/main" xmlns="" id="{B1A173B3-BF01-4B49-B9A6-E0420724306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085695" y="6820892"/>
            <a:ext cx="4191001" cy="1580754"/>
          </a:xfrm>
          <a:custGeom>
            <a:avLst/>
            <a:gdLst>
              <a:gd name="connsiteX0" fmla="*/ 101595 w 4191001"/>
              <a:gd name="connsiteY0" fmla="*/ 0 h 1580754"/>
              <a:gd name="connsiteX1" fmla="*/ 4089405 w 4191001"/>
              <a:gd name="connsiteY1" fmla="*/ 0 h 1580754"/>
              <a:gd name="connsiteX2" fmla="*/ 4191001 w 4191001"/>
              <a:gd name="connsiteY2" fmla="*/ 101595 h 1580754"/>
              <a:gd name="connsiteX3" fmla="*/ 4191001 w 4191001"/>
              <a:gd name="connsiteY3" fmla="*/ 1479159 h 1580754"/>
              <a:gd name="connsiteX4" fmla="*/ 4089405 w 4191001"/>
              <a:gd name="connsiteY4" fmla="*/ 1580754 h 1580754"/>
              <a:gd name="connsiteX5" fmla="*/ 101595 w 4191001"/>
              <a:gd name="connsiteY5" fmla="*/ 1580754 h 1580754"/>
              <a:gd name="connsiteX6" fmla="*/ 0 w 4191001"/>
              <a:gd name="connsiteY6" fmla="*/ 1479159 h 1580754"/>
              <a:gd name="connsiteX7" fmla="*/ 0 w 4191001"/>
              <a:gd name="connsiteY7" fmla="*/ 101595 h 1580754"/>
              <a:gd name="connsiteX8" fmla="*/ 101595 w 4191001"/>
              <a:gd name="connsiteY8" fmla="*/ 0 h 15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91001" h="1580754">
                <a:moveTo>
                  <a:pt x="101595" y="0"/>
                </a:moveTo>
                <a:lnTo>
                  <a:pt x="4089405" y="0"/>
                </a:lnTo>
                <a:cubicBezTo>
                  <a:pt x="4145515" y="0"/>
                  <a:pt x="4191001" y="45486"/>
                  <a:pt x="4191001" y="101595"/>
                </a:cubicBezTo>
                <a:lnTo>
                  <a:pt x="4191001" y="1479159"/>
                </a:lnTo>
                <a:cubicBezTo>
                  <a:pt x="4191001" y="1535268"/>
                  <a:pt x="4145515" y="1580754"/>
                  <a:pt x="4089405" y="1580754"/>
                </a:cubicBezTo>
                <a:lnTo>
                  <a:pt x="101595" y="1580754"/>
                </a:lnTo>
                <a:cubicBezTo>
                  <a:pt x="45486" y="1580754"/>
                  <a:pt x="0" y="1535268"/>
                  <a:pt x="0" y="1479159"/>
                </a:cubicBezTo>
                <a:lnTo>
                  <a:pt x="0" y="101595"/>
                </a:lnTo>
                <a:cubicBezTo>
                  <a:pt x="0" y="45486"/>
                  <a:pt x="45486" y="0"/>
                  <a:pt x="101595" y="0"/>
                </a:cubicBezTo>
                <a:close/>
              </a:path>
            </a:pathLst>
          </a:custGeom>
          <a:solidFill>
            <a:srgbClr val="DEDFE4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xmlns="" id="{322C22EC-AE8D-4C32-99E6-C785D8E5F555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17657696" y="6820891"/>
            <a:ext cx="4191000" cy="1580754"/>
          </a:xfrm>
          <a:custGeom>
            <a:avLst/>
            <a:gdLst>
              <a:gd name="connsiteX0" fmla="*/ 101594 w 4191000"/>
              <a:gd name="connsiteY0" fmla="*/ 0 h 1580754"/>
              <a:gd name="connsiteX1" fmla="*/ 4089404 w 4191000"/>
              <a:gd name="connsiteY1" fmla="*/ 0 h 1580754"/>
              <a:gd name="connsiteX2" fmla="*/ 4191000 w 4191000"/>
              <a:gd name="connsiteY2" fmla="*/ 101595 h 1580754"/>
              <a:gd name="connsiteX3" fmla="*/ 4191000 w 4191000"/>
              <a:gd name="connsiteY3" fmla="*/ 1479159 h 1580754"/>
              <a:gd name="connsiteX4" fmla="*/ 4089404 w 4191000"/>
              <a:gd name="connsiteY4" fmla="*/ 1580754 h 1580754"/>
              <a:gd name="connsiteX5" fmla="*/ 101594 w 4191000"/>
              <a:gd name="connsiteY5" fmla="*/ 1580754 h 1580754"/>
              <a:gd name="connsiteX6" fmla="*/ 0 w 4191000"/>
              <a:gd name="connsiteY6" fmla="*/ 1479159 h 1580754"/>
              <a:gd name="connsiteX7" fmla="*/ 0 w 4191000"/>
              <a:gd name="connsiteY7" fmla="*/ 101595 h 1580754"/>
              <a:gd name="connsiteX8" fmla="*/ 101594 w 4191000"/>
              <a:gd name="connsiteY8" fmla="*/ 0 h 15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91000" h="1580754">
                <a:moveTo>
                  <a:pt x="101594" y="0"/>
                </a:moveTo>
                <a:lnTo>
                  <a:pt x="4089404" y="0"/>
                </a:lnTo>
                <a:cubicBezTo>
                  <a:pt x="4145514" y="0"/>
                  <a:pt x="4191000" y="45486"/>
                  <a:pt x="4191000" y="101595"/>
                </a:cubicBezTo>
                <a:lnTo>
                  <a:pt x="4191000" y="1479159"/>
                </a:lnTo>
                <a:cubicBezTo>
                  <a:pt x="4191000" y="1535268"/>
                  <a:pt x="4145514" y="1580754"/>
                  <a:pt x="4089404" y="1580754"/>
                </a:cubicBezTo>
                <a:lnTo>
                  <a:pt x="101594" y="1580754"/>
                </a:lnTo>
                <a:cubicBezTo>
                  <a:pt x="45484" y="1580754"/>
                  <a:pt x="0" y="1535268"/>
                  <a:pt x="0" y="1479159"/>
                </a:cubicBezTo>
                <a:lnTo>
                  <a:pt x="0" y="101595"/>
                </a:lnTo>
                <a:cubicBezTo>
                  <a:pt x="0" y="45486"/>
                  <a:pt x="45484" y="0"/>
                  <a:pt x="101594" y="0"/>
                </a:cubicBezTo>
                <a:close/>
              </a:path>
            </a:pathLst>
          </a:custGeom>
          <a:solidFill>
            <a:srgbClr val="DEDFE4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xmlns="" id="{A87A8BFD-E0AB-4FCC-A2E2-30A021C58D31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13085695" y="8782645"/>
            <a:ext cx="4191001" cy="1580753"/>
          </a:xfrm>
          <a:custGeom>
            <a:avLst/>
            <a:gdLst>
              <a:gd name="connsiteX0" fmla="*/ 101595 w 4191001"/>
              <a:gd name="connsiteY0" fmla="*/ 0 h 1580753"/>
              <a:gd name="connsiteX1" fmla="*/ 4089405 w 4191001"/>
              <a:gd name="connsiteY1" fmla="*/ 0 h 1580753"/>
              <a:gd name="connsiteX2" fmla="*/ 4191001 w 4191001"/>
              <a:gd name="connsiteY2" fmla="*/ 101595 h 1580753"/>
              <a:gd name="connsiteX3" fmla="*/ 4191001 w 4191001"/>
              <a:gd name="connsiteY3" fmla="*/ 1479158 h 1580753"/>
              <a:gd name="connsiteX4" fmla="*/ 4089405 w 4191001"/>
              <a:gd name="connsiteY4" fmla="*/ 1580753 h 1580753"/>
              <a:gd name="connsiteX5" fmla="*/ 101595 w 4191001"/>
              <a:gd name="connsiteY5" fmla="*/ 1580753 h 1580753"/>
              <a:gd name="connsiteX6" fmla="*/ 0 w 4191001"/>
              <a:gd name="connsiteY6" fmla="*/ 1479158 h 1580753"/>
              <a:gd name="connsiteX7" fmla="*/ 0 w 4191001"/>
              <a:gd name="connsiteY7" fmla="*/ 101595 h 1580753"/>
              <a:gd name="connsiteX8" fmla="*/ 101595 w 4191001"/>
              <a:gd name="connsiteY8" fmla="*/ 0 h 1580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91001" h="1580753">
                <a:moveTo>
                  <a:pt x="101595" y="0"/>
                </a:moveTo>
                <a:lnTo>
                  <a:pt x="4089405" y="0"/>
                </a:lnTo>
                <a:cubicBezTo>
                  <a:pt x="4145515" y="0"/>
                  <a:pt x="4191001" y="45486"/>
                  <a:pt x="4191001" y="101595"/>
                </a:cubicBezTo>
                <a:lnTo>
                  <a:pt x="4191001" y="1479158"/>
                </a:lnTo>
                <a:cubicBezTo>
                  <a:pt x="4191001" y="1535267"/>
                  <a:pt x="4145515" y="1580753"/>
                  <a:pt x="4089405" y="1580753"/>
                </a:cubicBezTo>
                <a:lnTo>
                  <a:pt x="101595" y="1580753"/>
                </a:lnTo>
                <a:cubicBezTo>
                  <a:pt x="45486" y="1580753"/>
                  <a:pt x="0" y="1535267"/>
                  <a:pt x="0" y="1479158"/>
                </a:cubicBezTo>
                <a:lnTo>
                  <a:pt x="0" y="101595"/>
                </a:lnTo>
                <a:cubicBezTo>
                  <a:pt x="0" y="45486"/>
                  <a:pt x="45486" y="0"/>
                  <a:pt x="101595" y="0"/>
                </a:cubicBezTo>
                <a:close/>
              </a:path>
            </a:pathLst>
          </a:custGeom>
          <a:solidFill>
            <a:srgbClr val="DEDFE4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xmlns="" id="{67600280-BF5E-4D80-A356-3540F3D759AD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17657696" y="8782645"/>
            <a:ext cx="4191000" cy="1580753"/>
          </a:xfrm>
          <a:custGeom>
            <a:avLst/>
            <a:gdLst>
              <a:gd name="connsiteX0" fmla="*/ 101594 w 4191000"/>
              <a:gd name="connsiteY0" fmla="*/ 0 h 1580753"/>
              <a:gd name="connsiteX1" fmla="*/ 4089404 w 4191000"/>
              <a:gd name="connsiteY1" fmla="*/ 0 h 1580753"/>
              <a:gd name="connsiteX2" fmla="*/ 4191000 w 4191000"/>
              <a:gd name="connsiteY2" fmla="*/ 101595 h 1580753"/>
              <a:gd name="connsiteX3" fmla="*/ 4191000 w 4191000"/>
              <a:gd name="connsiteY3" fmla="*/ 1479158 h 1580753"/>
              <a:gd name="connsiteX4" fmla="*/ 4089404 w 4191000"/>
              <a:gd name="connsiteY4" fmla="*/ 1580753 h 1580753"/>
              <a:gd name="connsiteX5" fmla="*/ 101594 w 4191000"/>
              <a:gd name="connsiteY5" fmla="*/ 1580753 h 1580753"/>
              <a:gd name="connsiteX6" fmla="*/ 0 w 4191000"/>
              <a:gd name="connsiteY6" fmla="*/ 1479158 h 1580753"/>
              <a:gd name="connsiteX7" fmla="*/ 0 w 4191000"/>
              <a:gd name="connsiteY7" fmla="*/ 101595 h 1580753"/>
              <a:gd name="connsiteX8" fmla="*/ 101594 w 4191000"/>
              <a:gd name="connsiteY8" fmla="*/ 0 h 1580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91000" h="1580753">
                <a:moveTo>
                  <a:pt x="101594" y="0"/>
                </a:moveTo>
                <a:lnTo>
                  <a:pt x="4089404" y="0"/>
                </a:lnTo>
                <a:cubicBezTo>
                  <a:pt x="4145514" y="0"/>
                  <a:pt x="4191000" y="45486"/>
                  <a:pt x="4191000" y="101595"/>
                </a:cubicBezTo>
                <a:lnTo>
                  <a:pt x="4191000" y="1479158"/>
                </a:lnTo>
                <a:cubicBezTo>
                  <a:pt x="4191000" y="1535267"/>
                  <a:pt x="4145514" y="1580753"/>
                  <a:pt x="4089404" y="1580753"/>
                </a:cubicBezTo>
                <a:lnTo>
                  <a:pt x="101594" y="1580753"/>
                </a:lnTo>
                <a:cubicBezTo>
                  <a:pt x="45484" y="1580753"/>
                  <a:pt x="0" y="1535267"/>
                  <a:pt x="0" y="1479158"/>
                </a:cubicBezTo>
                <a:lnTo>
                  <a:pt x="0" y="101595"/>
                </a:lnTo>
                <a:cubicBezTo>
                  <a:pt x="0" y="45486"/>
                  <a:pt x="45484" y="0"/>
                  <a:pt x="101594" y="0"/>
                </a:cubicBezTo>
                <a:close/>
              </a:path>
            </a:pathLst>
          </a:custGeom>
          <a:solidFill>
            <a:srgbClr val="DEDFE4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xmlns="" id="{61187153-4B63-4E19-84FE-872BCDFCCB6B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206" y="253469"/>
            <a:ext cx="11430001" cy="13209060"/>
          </a:xfrm>
          <a:custGeom>
            <a:avLst/>
            <a:gdLst>
              <a:gd name="connsiteX0" fmla="*/ 0 w 11430001"/>
              <a:gd name="connsiteY0" fmla="*/ 0 h 13209060"/>
              <a:gd name="connsiteX1" fmla="*/ 11430001 w 11430001"/>
              <a:gd name="connsiteY1" fmla="*/ 0 h 13209060"/>
              <a:gd name="connsiteX2" fmla="*/ 11430001 w 11430001"/>
              <a:gd name="connsiteY2" fmla="*/ 13209060 h 13209060"/>
              <a:gd name="connsiteX3" fmla="*/ 0 w 11430001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0001" h="13209060">
                <a:moveTo>
                  <a:pt x="0" y="0"/>
                </a:moveTo>
                <a:lnTo>
                  <a:pt x="11430001" y="0"/>
                </a:lnTo>
                <a:lnTo>
                  <a:pt x="11430001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84" name="Rectangle">
            <a:extLst>
              <a:ext uri="{FF2B5EF4-FFF2-40B4-BE49-F238E27FC236}">
                <a16:creationId xmlns:a16="http://schemas.microsoft.com/office/drawing/2014/main" xmlns="" id="{A4E285FE-12C4-44A8-AA36-DDB973CDF712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20656246" y="9312671"/>
            <a:ext cx="892873" cy="520701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85" name="Rectangle">
            <a:extLst>
              <a:ext uri="{FF2B5EF4-FFF2-40B4-BE49-F238E27FC236}">
                <a16:creationId xmlns:a16="http://schemas.microsoft.com/office/drawing/2014/main" xmlns="" id="{58B10DC2-8311-42E8-9AD8-BF5FFC0D0835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20656246" y="7338886"/>
            <a:ext cx="892873" cy="5207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86" name="Rectangle">
            <a:extLst>
              <a:ext uri="{FF2B5EF4-FFF2-40B4-BE49-F238E27FC236}">
                <a16:creationId xmlns:a16="http://schemas.microsoft.com/office/drawing/2014/main" xmlns="" id="{89549413-3183-4FAF-8406-6F19CEDF0EC1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16084246" y="9310957"/>
            <a:ext cx="892873" cy="5207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87" name="Rectangle">
            <a:extLst>
              <a:ext uri="{FF2B5EF4-FFF2-40B4-BE49-F238E27FC236}">
                <a16:creationId xmlns:a16="http://schemas.microsoft.com/office/drawing/2014/main" xmlns="" id="{39B6D8C0-451F-4A14-9F05-7F548B19C708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16084782" y="7350918"/>
            <a:ext cx="892873" cy="520701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xmlns="" id="{6CCC5363-4A43-4ED9-B463-1E08B3CF5AF2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13085696" y="4521000"/>
            <a:ext cx="7397402" cy="9525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xmlns="" id="{BF62B469-6B5F-4CD6-972D-28EC6DFD52C6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13085695" y="3280616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Rectangle">
            <a:extLst>
              <a:ext uri="{FF2B5EF4-FFF2-40B4-BE49-F238E27FC236}">
                <a16:creationId xmlns:a16="http://schemas.microsoft.com/office/drawing/2014/main" xmlns="" id="{E6DCED2E-293B-4928-93F6-43FE203AFB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3085695" y="4063802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3" name="Title">
            <a:extLst>
              <a:ext uri="{FF2B5EF4-FFF2-40B4-BE49-F238E27FC236}">
                <a16:creationId xmlns:a16="http://schemas.microsoft.com/office/drawing/2014/main" xmlns="" id="{29E0C246-4D47-48B3-90F7-9F640F4592D9}"/>
              </a:ext>
            </a:extLst>
          </p:cNvPr>
          <p:cNvSpPr txBox="1">
            <a:spLocks noGrp="1"/>
          </p:cNvSpPr>
          <p:nvPr>
            <p:ph type="body" sz="quarter" idx="81" hasCustomPrompt="1"/>
          </p:nvPr>
        </p:nvSpPr>
        <p:spPr>
          <a:xfrm>
            <a:off x="13385272" y="7069381"/>
            <a:ext cx="2491617" cy="9609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4" name="Title">
            <a:extLst>
              <a:ext uri="{FF2B5EF4-FFF2-40B4-BE49-F238E27FC236}">
                <a16:creationId xmlns:a16="http://schemas.microsoft.com/office/drawing/2014/main" xmlns="" id="{D0FCBAAE-5A59-4C30-8331-CE2175E17207}"/>
              </a:ext>
            </a:extLst>
          </p:cNvPr>
          <p:cNvSpPr txBox="1">
            <a:spLocks noGrp="1"/>
          </p:cNvSpPr>
          <p:nvPr>
            <p:ph type="body" sz="quarter" idx="82" hasCustomPrompt="1"/>
          </p:nvPr>
        </p:nvSpPr>
        <p:spPr>
          <a:xfrm>
            <a:off x="13385272" y="9032801"/>
            <a:ext cx="2491617" cy="9609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5" name="Title">
            <a:extLst>
              <a:ext uri="{FF2B5EF4-FFF2-40B4-BE49-F238E27FC236}">
                <a16:creationId xmlns:a16="http://schemas.microsoft.com/office/drawing/2014/main" xmlns="" id="{D8795C85-98C2-45E9-A4AA-AA417E18BBD5}"/>
              </a:ext>
            </a:extLst>
          </p:cNvPr>
          <p:cNvSpPr txBox="1">
            <a:spLocks noGrp="1"/>
          </p:cNvSpPr>
          <p:nvPr>
            <p:ph type="body" sz="quarter" idx="83" hasCustomPrompt="1"/>
          </p:nvPr>
        </p:nvSpPr>
        <p:spPr>
          <a:xfrm>
            <a:off x="17957272" y="7069381"/>
            <a:ext cx="2491617" cy="9609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6" name="Title">
            <a:extLst>
              <a:ext uri="{FF2B5EF4-FFF2-40B4-BE49-F238E27FC236}">
                <a16:creationId xmlns:a16="http://schemas.microsoft.com/office/drawing/2014/main" xmlns="" id="{E3B6E800-77F2-4438-B3DA-3AF289B84EE6}"/>
              </a:ext>
            </a:extLst>
          </p:cNvPr>
          <p:cNvSpPr txBox="1">
            <a:spLocks noGrp="1"/>
          </p:cNvSpPr>
          <p:nvPr>
            <p:ph type="body" sz="quarter" idx="84" hasCustomPrompt="1"/>
          </p:nvPr>
        </p:nvSpPr>
        <p:spPr>
          <a:xfrm>
            <a:off x="17957272" y="9032801"/>
            <a:ext cx="2491617" cy="9609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8" name="Title">
            <a:extLst>
              <a:ext uri="{FF2B5EF4-FFF2-40B4-BE49-F238E27FC236}">
                <a16:creationId xmlns:a16="http://schemas.microsoft.com/office/drawing/2014/main" xmlns="" id="{5472F0F1-31BD-4025-9C80-4870A4693574}"/>
              </a:ext>
            </a:extLst>
          </p:cNvPr>
          <p:cNvSpPr txBox="1">
            <a:spLocks noGrp="1"/>
          </p:cNvSpPr>
          <p:nvPr>
            <p:ph type="body" sz="quarter" idx="93" hasCustomPrompt="1"/>
          </p:nvPr>
        </p:nvSpPr>
        <p:spPr>
          <a:xfrm>
            <a:off x="15791019" y="7274689"/>
            <a:ext cx="113211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89" name="Title">
            <a:extLst>
              <a:ext uri="{FF2B5EF4-FFF2-40B4-BE49-F238E27FC236}">
                <a16:creationId xmlns:a16="http://schemas.microsoft.com/office/drawing/2014/main" xmlns="" id="{18E44124-F9AE-442A-8A17-416D443F6CE1}"/>
              </a:ext>
            </a:extLst>
          </p:cNvPr>
          <p:cNvSpPr txBox="1">
            <a:spLocks noGrp="1"/>
          </p:cNvSpPr>
          <p:nvPr>
            <p:ph type="body" sz="quarter" idx="94" hasCustomPrompt="1"/>
          </p:nvPr>
        </p:nvSpPr>
        <p:spPr>
          <a:xfrm>
            <a:off x="15791019" y="9236204"/>
            <a:ext cx="113211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90" name="Title">
            <a:extLst>
              <a:ext uri="{FF2B5EF4-FFF2-40B4-BE49-F238E27FC236}">
                <a16:creationId xmlns:a16="http://schemas.microsoft.com/office/drawing/2014/main" xmlns="" id="{E9220FAB-88B9-4261-9C77-EA4BFC4E5BF4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20356669" y="7274689"/>
            <a:ext cx="113211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91" name="Title">
            <a:extLst>
              <a:ext uri="{FF2B5EF4-FFF2-40B4-BE49-F238E27FC236}">
                <a16:creationId xmlns:a16="http://schemas.microsoft.com/office/drawing/2014/main" xmlns="" id="{E82CFF8E-9400-417F-AF27-01DFBDA67B16}"/>
              </a:ext>
            </a:extLst>
          </p:cNvPr>
          <p:cNvSpPr txBox="1">
            <a:spLocks noGrp="1"/>
          </p:cNvSpPr>
          <p:nvPr>
            <p:ph type="body" sz="quarter" idx="96" hasCustomPrompt="1"/>
          </p:nvPr>
        </p:nvSpPr>
        <p:spPr>
          <a:xfrm>
            <a:off x="20356669" y="9236204"/>
            <a:ext cx="113211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</p:spTree>
    <p:extLst>
      <p:ext uri="{BB962C8B-B14F-4D97-AF65-F5344CB8AC3E}">
        <p14:creationId xmlns:p14="http://schemas.microsoft.com/office/powerpoint/2010/main" val="376110103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xmlns="" id="{DC73D71E-B35B-4028-A166-52EC4EF1D7F2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028803" y="253470"/>
            <a:ext cx="4775201" cy="4775201"/>
          </a:xfrm>
          <a:custGeom>
            <a:avLst/>
            <a:gdLst>
              <a:gd name="connsiteX0" fmla="*/ 0 w 4775201"/>
              <a:gd name="connsiteY0" fmla="*/ 0 h 4775201"/>
              <a:gd name="connsiteX1" fmla="*/ 4775201 w 4775201"/>
              <a:gd name="connsiteY1" fmla="*/ 0 h 4775201"/>
              <a:gd name="connsiteX2" fmla="*/ 4775201 w 4775201"/>
              <a:gd name="connsiteY2" fmla="*/ 4775201 h 4775201"/>
              <a:gd name="connsiteX3" fmla="*/ 0 w 4775201"/>
              <a:gd name="connsiteY3" fmla="*/ 4775201 h 47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5201" h="4775201">
                <a:moveTo>
                  <a:pt x="0" y="0"/>
                </a:moveTo>
                <a:lnTo>
                  <a:pt x="4775201" y="0"/>
                </a:lnTo>
                <a:lnTo>
                  <a:pt x="4775201" y="4775201"/>
                </a:lnTo>
                <a:lnTo>
                  <a:pt x="0" y="47752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xmlns="" id="{00F95607-3CA3-47DC-BFEE-9458AF0197A0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206" y="253470"/>
            <a:ext cx="4775201" cy="4775201"/>
          </a:xfrm>
          <a:custGeom>
            <a:avLst/>
            <a:gdLst>
              <a:gd name="connsiteX0" fmla="*/ 0 w 4775201"/>
              <a:gd name="connsiteY0" fmla="*/ 0 h 4775201"/>
              <a:gd name="connsiteX1" fmla="*/ 4775201 w 4775201"/>
              <a:gd name="connsiteY1" fmla="*/ 0 h 4775201"/>
              <a:gd name="connsiteX2" fmla="*/ 4775201 w 4775201"/>
              <a:gd name="connsiteY2" fmla="*/ 4775201 h 4775201"/>
              <a:gd name="connsiteX3" fmla="*/ 0 w 4775201"/>
              <a:gd name="connsiteY3" fmla="*/ 4775201 h 47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5201" h="4775201">
                <a:moveTo>
                  <a:pt x="0" y="0"/>
                </a:moveTo>
                <a:lnTo>
                  <a:pt x="4775201" y="0"/>
                </a:lnTo>
                <a:lnTo>
                  <a:pt x="4775201" y="4775201"/>
                </a:lnTo>
                <a:lnTo>
                  <a:pt x="0" y="47752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xmlns="" id="{BDC8EEB1-04EA-4EAB-8F6B-8F05E966E7EF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9804400" y="253470"/>
            <a:ext cx="4775200" cy="4775201"/>
          </a:xfrm>
          <a:custGeom>
            <a:avLst/>
            <a:gdLst>
              <a:gd name="connsiteX0" fmla="*/ 0 w 4775200"/>
              <a:gd name="connsiteY0" fmla="*/ 0 h 4775201"/>
              <a:gd name="connsiteX1" fmla="*/ 4775200 w 4775200"/>
              <a:gd name="connsiteY1" fmla="*/ 0 h 4775201"/>
              <a:gd name="connsiteX2" fmla="*/ 4775200 w 4775200"/>
              <a:gd name="connsiteY2" fmla="*/ 4775201 h 4775201"/>
              <a:gd name="connsiteX3" fmla="*/ 0 w 4775200"/>
              <a:gd name="connsiteY3" fmla="*/ 4775201 h 47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5200" h="4775201">
                <a:moveTo>
                  <a:pt x="0" y="0"/>
                </a:moveTo>
                <a:lnTo>
                  <a:pt x="4775200" y="0"/>
                </a:lnTo>
                <a:lnTo>
                  <a:pt x="4775200" y="4775201"/>
                </a:lnTo>
                <a:lnTo>
                  <a:pt x="0" y="47752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xmlns="" id="{33F88CAE-0704-40EC-930D-3BCA1DE6C844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9355592" y="253470"/>
            <a:ext cx="4775200" cy="4775201"/>
          </a:xfrm>
          <a:custGeom>
            <a:avLst/>
            <a:gdLst>
              <a:gd name="connsiteX0" fmla="*/ 0 w 4775200"/>
              <a:gd name="connsiteY0" fmla="*/ 0 h 4775201"/>
              <a:gd name="connsiteX1" fmla="*/ 4775200 w 4775200"/>
              <a:gd name="connsiteY1" fmla="*/ 0 h 4775201"/>
              <a:gd name="connsiteX2" fmla="*/ 4775200 w 4775200"/>
              <a:gd name="connsiteY2" fmla="*/ 4775201 h 4775201"/>
              <a:gd name="connsiteX3" fmla="*/ 0 w 4775200"/>
              <a:gd name="connsiteY3" fmla="*/ 4775201 h 47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5200" h="4775201">
                <a:moveTo>
                  <a:pt x="0" y="0"/>
                </a:moveTo>
                <a:lnTo>
                  <a:pt x="4775200" y="0"/>
                </a:lnTo>
                <a:lnTo>
                  <a:pt x="4775200" y="4775201"/>
                </a:lnTo>
                <a:lnTo>
                  <a:pt x="0" y="47752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xmlns="" id="{F3049547-9679-4B72-963F-EA1A086450E9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4579996" y="253470"/>
            <a:ext cx="4775200" cy="4775201"/>
          </a:xfrm>
          <a:custGeom>
            <a:avLst/>
            <a:gdLst>
              <a:gd name="connsiteX0" fmla="*/ 0 w 4775200"/>
              <a:gd name="connsiteY0" fmla="*/ 0 h 4775201"/>
              <a:gd name="connsiteX1" fmla="*/ 4775200 w 4775200"/>
              <a:gd name="connsiteY1" fmla="*/ 0 h 4775201"/>
              <a:gd name="connsiteX2" fmla="*/ 4775200 w 4775200"/>
              <a:gd name="connsiteY2" fmla="*/ 4775201 h 4775201"/>
              <a:gd name="connsiteX3" fmla="*/ 0 w 4775200"/>
              <a:gd name="connsiteY3" fmla="*/ 4775201 h 47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5200" h="4775201">
                <a:moveTo>
                  <a:pt x="0" y="0"/>
                </a:moveTo>
                <a:lnTo>
                  <a:pt x="4775200" y="0"/>
                </a:lnTo>
                <a:lnTo>
                  <a:pt x="4775200" y="4775201"/>
                </a:lnTo>
                <a:lnTo>
                  <a:pt x="0" y="47752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539505718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Rounded Rectangle"/>
          <p:cNvSpPr>
            <a:spLocks noGrp="1"/>
          </p:cNvSpPr>
          <p:nvPr>
            <p:ph type="body" sz="quarter" idx="16"/>
          </p:nvPr>
        </p:nvSpPr>
        <p:spPr>
          <a:xfrm>
            <a:off x="2541124" y="7312157"/>
            <a:ext cx="381001" cy="381001"/>
          </a:xfrm>
          <a:prstGeom prst="roundRect">
            <a:avLst>
              <a:gd name="adj" fmla="val 25000"/>
            </a:avLst>
          </a:prstGeom>
          <a:solidFill>
            <a:srgbClr val="EBEEF3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608" name="Rounded Rectangle"/>
          <p:cNvSpPr>
            <a:spLocks noGrp="1"/>
          </p:cNvSpPr>
          <p:nvPr>
            <p:ph type="body" sz="quarter" idx="18"/>
          </p:nvPr>
        </p:nvSpPr>
        <p:spPr>
          <a:xfrm>
            <a:off x="9423288" y="7312157"/>
            <a:ext cx="381001" cy="381001"/>
          </a:xfrm>
          <a:prstGeom prst="roundRect">
            <a:avLst>
              <a:gd name="adj" fmla="val 25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610" name="Rounded Rectangle"/>
          <p:cNvSpPr>
            <a:spLocks noGrp="1"/>
          </p:cNvSpPr>
          <p:nvPr>
            <p:ph type="body" sz="quarter" idx="20"/>
          </p:nvPr>
        </p:nvSpPr>
        <p:spPr>
          <a:xfrm>
            <a:off x="16305452" y="7312157"/>
            <a:ext cx="381001" cy="381001"/>
          </a:xfrm>
          <a:prstGeom prst="roundRect">
            <a:avLst>
              <a:gd name="adj" fmla="val 25000"/>
            </a:avLst>
          </a:prstGeom>
          <a:solidFill>
            <a:srgbClr val="EBEEF3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612" name="Rounded Rectangle"/>
          <p:cNvSpPr>
            <a:spLocks noGrp="1"/>
          </p:cNvSpPr>
          <p:nvPr>
            <p:ph type="body" sz="quarter" idx="22"/>
          </p:nvPr>
        </p:nvSpPr>
        <p:spPr>
          <a:xfrm>
            <a:off x="2541124" y="10513218"/>
            <a:ext cx="381001" cy="381001"/>
          </a:xfrm>
          <a:prstGeom prst="roundRect">
            <a:avLst>
              <a:gd name="adj" fmla="val 25000"/>
            </a:avLst>
          </a:prstGeom>
          <a:solidFill>
            <a:srgbClr val="EBEEF3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614" name="Rounded Rectangle"/>
          <p:cNvSpPr>
            <a:spLocks noGrp="1"/>
          </p:cNvSpPr>
          <p:nvPr>
            <p:ph type="body" sz="quarter" idx="24"/>
          </p:nvPr>
        </p:nvSpPr>
        <p:spPr>
          <a:xfrm>
            <a:off x="9423288" y="10513218"/>
            <a:ext cx="381001" cy="381001"/>
          </a:xfrm>
          <a:prstGeom prst="roundRect">
            <a:avLst>
              <a:gd name="adj" fmla="val 25000"/>
            </a:avLst>
          </a:prstGeom>
          <a:solidFill>
            <a:srgbClr val="EBEEF3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616" name="Rounded Rectangle"/>
          <p:cNvSpPr>
            <a:spLocks noGrp="1"/>
          </p:cNvSpPr>
          <p:nvPr>
            <p:ph type="body" sz="quarter" idx="26"/>
          </p:nvPr>
        </p:nvSpPr>
        <p:spPr>
          <a:xfrm>
            <a:off x="16305452" y="10513218"/>
            <a:ext cx="381001" cy="381001"/>
          </a:xfrm>
          <a:prstGeom prst="roundRect">
            <a:avLst>
              <a:gd name="adj" fmla="val 25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xmlns="" id="{DC73D71E-B35B-4028-A166-52EC4EF1D7F2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028803" y="253470"/>
            <a:ext cx="4775201" cy="4775201"/>
          </a:xfrm>
          <a:custGeom>
            <a:avLst/>
            <a:gdLst>
              <a:gd name="connsiteX0" fmla="*/ 0 w 4775201"/>
              <a:gd name="connsiteY0" fmla="*/ 0 h 4775201"/>
              <a:gd name="connsiteX1" fmla="*/ 4775201 w 4775201"/>
              <a:gd name="connsiteY1" fmla="*/ 0 h 4775201"/>
              <a:gd name="connsiteX2" fmla="*/ 4775201 w 4775201"/>
              <a:gd name="connsiteY2" fmla="*/ 4775201 h 4775201"/>
              <a:gd name="connsiteX3" fmla="*/ 0 w 4775201"/>
              <a:gd name="connsiteY3" fmla="*/ 4775201 h 47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5201" h="4775201">
                <a:moveTo>
                  <a:pt x="0" y="0"/>
                </a:moveTo>
                <a:lnTo>
                  <a:pt x="4775201" y="0"/>
                </a:lnTo>
                <a:lnTo>
                  <a:pt x="4775201" y="4775201"/>
                </a:lnTo>
                <a:lnTo>
                  <a:pt x="0" y="47752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xmlns="" id="{00F95607-3CA3-47DC-BFEE-9458AF0197A0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206" y="253470"/>
            <a:ext cx="4775201" cy="4775201"/>
          </a:xfrm>
          <a:custGeom>
            <a:avLst/>
            <a:gdLst>
              <a:gd name="connsiteX0" fmla="*/ 0 w 4775201"/>
              <a:gd name="connsiteY0" fmla="*/ 0 h 4775201"/>
              <a:gd name="connsiteX1" fmla="*/ 4775201 w 4775201"/>
              <a:gd name="connsiteY1" fmla="*/ 0 h 4775201"/>
              <a:gd name="connsiteX2" fmla="*/ 4775201 w 4775201"/>
              <a:gd name="connsiteY2" fmla="*/ 4775201 h 4775201"/>
              <a:gd name="connsiteX3" fmla="*/ 0 w 4775201"/>
              <a:gd name="connsiteY3" fmla="*/ 4775201 h 47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5201" h="4775201">
                <a:moveTo>
                  <a:pt x="0" y="0"/>
                </a:moveTo>
                <a:lnTo>
                  <a:pt x="4775201" y="0"/>
                </a:lnTo>
                <a:lnTo>
                  <a:pt x="4775201" y="4775201"/>
                </a:lnTo>
                <a:lnTo>
                  <a:pt x="0" y="47752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xmlns="" id="{BDC8EEB1-04EA-4EAB-8F6B-8F05E966E7EF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9804400" y="253470"/>
            <a:ext cx="4775200" cy="4775201"/>
          </a:xfrm>
          <a:custGeom>
            <a:avLst/>
            <a:gdLst>
              <a:gd name="connsiteX0" fmla="*/ 0 w 4775200"/>
              <a:gd name="connsiteY0" fmla="*/ 0 h 4775201"/>
              <a:gd name="connsiteX1" fmla="*/ 4775200 w 4775200"/>
              <a:gd name="connsiteY1" fmla="*/ 0 h 4775201"/>
              <a:gd name="connsiteX2" fmla="*/ 4775200 w 4775200"/>
              <a:gd name="connsiteY2" fmla="*/ 4775201 h 4775201"/>
              <a:gd name="connsiteX3" fmla="*/ 0 w 4775200"/>
              <a:gd name="connsiteY3" fmla="*/ 4775201 h 47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5200" h="4775201">
                <a:moveTo>
                  <a:pt x="0" y="0"/>
                </a:moveTo>
                <a:lnTo>
                  <a:pt x="4775200" y="0"/>
                </a:lnTo>
                <a:lnTo>
                  <a:pt x="4775200" y="4775201"/>
                </a:lnTo>
                <a:lnTo>
                  <a:pt x="0" y="47752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xmlns="" id="{33F88CAE-0704-40EC-930D-3BCA1DE6C844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9355592" y="253470"/>
            <a:ext cx="4775200" cy="4775201"/>
          </a:xfrm>
          <a:custGeom>
            <a:avLst/>
            <a:gdLst>
              <a:gd name="connsiteX0" fmla="*/ 0 w 4775200"/>
              <a:gd name="connsiteY0" fmla="*/ 0 h 4775201"/>
              <a:gd name="connsiteX1" fmla="*/ 4775200 w 4775200"/>
              <a:gd name="connsiteY1" fmla="*/ 0 h 4775201"/>
              <a:gd name="connsiteX2" fmla="*/ 4775200 w 4775200"/>
              <a:gd name="connsiteY2" fmla="*/ 4775201 h 4775201"/>
              <a:gd name="connsiteX3" fmla="*/ 0 w 4775200"/>
              <a:gd name="connsiteY3" fmla="*/ 4775201 h 47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5200" h="4775201">
                <a:moveTo>
                  <a:pt x="0" y="0"/>
                </a:moveTo>
                <a:lnTo>
                  <a:pt x="4775200" y="0"/>
                </a:lnTo>
                <a:lnTo>
                  <a:pt x="4775200" y="4775201"/>
                </a:lnTo>
                <a:lnTo>
                  <a:pt x="0" y="47752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xmlns="" id="{F3049547-9679-4B72-963F-EA1A086450E9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4579996" y="253470"/>
            <a:ext cx="4775200" cy="4775201"/>
          </a:xfrm>
          <a:custGeom>
            <a:avLst/>
            <a:gdLst>
              <a:gd name="connsiteX0" fmla="*/ 0 w 4775200"/>
              <a:gd name="connsiteY0" fmla="*/ 0 h 4775201"/>
              <a:gd name="connsiteX1" fmla="*/ 4775200 w 4775200"/>
              <a:gd name="connsiteY1" fmla="*/ 0 h 4775201"/>
              <a:gd name="connsiteX2" fmla="*/ 4775200 w 4775200"/>
              <a:gd name="connsiteY2" fmla="*/ 4775201 h 4775201"/>
              <a:gd name="connsiteX3" fmla="*/ 0 w 4775200"/>
              <a:gd name="connsiteY3" fmla="*/ 4775201 h 47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5200" h="4775201">
                <a:moveTo>
                  <a:pt x="0" y="0"/>
                </a:moveTo>
                <a:lnTo>
                  <a:pt x="4775200" y="0"/>
                </a:lnTo>
                <a:lnTo>
                  <a:pt x="4775200" y="4775201"/>
                </a:lnTo>
                <a:lnTo>
                  <a:pt x="0" y="47752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5" name="Double Click to edit text">
            <a:extLst>
              <a:ext uri="{FF2B5EF4-FFF2-40B4-BE49-F238E27FC236}">
                <a16:creationId xmlns:a16="http://schemas.microsoft.com/office/drawing/2014/main" xmlns="" id="{9E8F92F9-A9B5-45D8-9A32-6DD85BADE41E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3297957" y="7345909"/>
            <a:ext cx="497537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6" name="Title">
            <a:extLst>
              <a:ext uri="{FF2B5EF4-FFF2-40B4-BE49-F238E27FC236}">
                <a16:creationId xmlns:a16="http://schemas.microsoft.com/office/drawing/2014/main" xmlns="" id="{D646DB71-FA34-41AB-8854-12386074F891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3297956" y="6775581"/>
            <a:ext cx="497537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7" name="Double Click to edit text">
            <a:extLst>
              <a:ext uri="{FF2B5EF4-FFF2-40B4-BE49-F238E27FC236}">
                <a16:creationId xmlns:a16="http://schemas.microsoft.com/office/drawing/2014/main" xmlns="" id="{01D264FA-9D39-47CF-A3D5-EC9F4DBE059D}"/>
              </a:ext>
            </a:extLst>
          </p:cNvPr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3297957" y="10546971"/>
            <a:ext cx="497537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8" name="Title">
            <a:extLst>
              <a:ext uri="{FF2B5EF4-FFF2-40B4-BE49-F238E27FC236}">
                <a16:creationId xmlns:a16="http://schemas.microsoft.com/office/drawing/2014/main" xmlns="" id="{56454F7B-96FD-46A3-8245-DF45FC12F510}"/>
              </a:ext>
            </a:extLst>
          </p:cNvPr>
          <p:cNvSpPr txBox="1">
            <a:spLocks noGrp="1"/>
          </p:cNvSpPr>
          <p:nvPr>
            <p:ph type="body" sz="quarter" idx="91" hasCustomPrompt="1"/>
          </p:nvPr>
        </p:nvSpPr>
        <p:spPr>
          <a:xfrm>
            <a:off x="3297956" y="9976643"/>
            <a:ext cx="497537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9" name="Double Click to edit text">
            <a:extLst>
              <a:ext uri="{FF2B5EF4-FFF2-40B4-BE49-F238E27FC236}">
                <a16:creationId xmlns:a16="http://schemas.microsoft.com/office/drawing/2014/main" xmlns="" id="{9406DFD9-51D6-4DBE-8A09-9D8603303080}"/>
              </a:ext>
            </a:extLst>
          </p:cNvPr>
          <p:cNvSpPr txBox="1">
            <a:spLocks noGrp="1"/>
          </p:cNvSpPr>
          <p:nvPr>
            <p:ph type="body" sz="quarter" idx="92" hasCustomPrompt="1"/>
          </p:nvPr>
        </p:nvSpPr>
        <p:spPr>
          <a:xfrm>
            <a:off x="10185289" y="7345909"/>
            <a:ext cx="497537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0" name="Title">
            <a:extLst>
              <a:ext uri="{FF2B5EF4-FFF2-40B4-BE49-F238E27FC236}">
                <a16:creationId xmlns:a16="http://schemas.microsoft.com/office/drawing/2014/main" xmlns="" id="{9C47F364-DA1A-469B-AF70-41A1CACFDD12}"/>
              </a:ext>
            </a:extLst>
          </p:cNvPr>
          <p:cNvSpPr txBox="1">
            <a:spLocks noGrp="1"/>
          </p:cNvSpPr>
          <p:nvPr>
            <p:ph type="body" sz="quarter" idx="93" hasCustomPrompt="1"/>
          </p:nvPr>
        </p:nvSpPr>
        <p:spPr>
          <a:xfrm>
            <a:off x="10185288" y="6775581"/>
            <a:ext cx="497537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1" name="Double Click to edit text">
            <a:extLst>
              <a:ext uri="{FF2B5EF4-FFF2-40B4-BE49-F238E27FC236}">
                <a16:creationId xmlns:a16="http://schemas.microsoft.com/office/drawing/2014/main" xmlns="" id="{ECA91B2E-C97D-42B1-A2FC-C453682DE6ED}"/>
              </a:ext>
            </a:extLst>
          </p:cNvPr>
          <p:cNvSpPr txBox="1">
            <a:spLocks noGrp="1"/>
          </p:cNvSpPr>
          <p:nvPr>
            <p:ph type="body" sz="quarter" idx="94" hasCustomPrompt="1"/>
          </p:nvPr>
        </p:nvSpPr>
        <p:spPr>
          <a:xfrm>
            <a:off x="10185289" y="10546971"/>
            <a:ext cx="497537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2" name="Title">
            <a:extLst>
              <a:ext uri="{FF2B5EF4-FFF2-40B4-BE49-F238E27FC236}">
                <a16:creationId xmlns:a16="http://schemas.microsoft.com/office/drawing/2014/main" xmlns="" id="{54D604C2-2750-441B-8216-BF8A1B1E35B0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10185288" y="9976643"/>
            <a:ext cx="497537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Double Click to edit text">
            <a:extLst>
              <a:ext uri="{FF2B5EF4-FFF2-40B4-BE49-F238E27FC236}">
                <a16:creationId xmlns:a16="http://schemas.microsoft.com/office/drawing/2014/main" xmlns="" id="{F4B317FA-EBBB-4002-8886-E85E514E92CB}"/>
              </a:ext>
            </a:extLst>
          </p:cNvPr>
          <p:cNvSpPr txBox="1">
            <a:spLocks noGrp="1"/>
          </p:cNvSpPr>
          <p:nvPr>
            <p:ph type="body" sz="quarter" idx="96" hasCustomPrompt="1"/>
          </p:nvPr>
        </p:nvSpPr>
        <p:spPr>
          <a:xfrm>
            <a:off x="17067453" y="7345909"/>
            <a:ext cx="497537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8" name="Title">
            <a:extLst>
              <a:ext uri="{FF2B5EF4-FFF2-40B4-BE49-F238E27FC236}">
                <a16:creationId xmlns:a16="http://schemas.microsoft.com/office/drawing/2014/main" xmlns="" id="{8F21AE3F-9E5F-4BE6-B2BD-778C76CDE7CF}"/>
              </a:ext>
            </a:extLst>
          </p:cNvPr>
          <p:cNvSpPr txBox="1">
            <a:spLocks noGrp="1"/>
          </p:cNvSpPr>
          <p:nvPr>
            <p:ph type="body" sz="quarter" idx="97" hasCustomPrompt="1"/>
          </p:nvPr>
        </p:nvSpPr>
        <p:spPr>
          <a:xfrm>
            <a:off x="17067452" y="6775581"/>
            <a:ext cx="497537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Double Click to edit text">
            <a:extLst>
              <a:ext uri="{FF2B5EF4-FFF2-40B4-BE49-F238E27FC236}">
                <a16:creationId xmlns:a16="http://schemas.microsoft.com/office/drawing/2014/main" xmlns="" id="{6C3287A0-DB40-4175-99E5-EBBA3A5764FE}"/>
              </a:ext>
            </a:extLst>
          </p:cNvPr>
          <p:cNvSpPr txBox="1">
            <a:spLocks noGrp="1"/>
          </p:cNvSpPr>
          <p:nvPr>
            <p:ph type="body" sz="quarter" idx="98" hasCustomPrompt="1"/>
          </p:nvPr>
        </p:nvSpPr>
        <p:spPr>
          <a:xfrm>
            <a:off x="17067453" y="10546971"/>
            <a:ext cx="497537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70" name="Title">
            <a:extLst>
              <a:ext uri="{FF2B5EF4-FFF2-40B4-BE49-F238E27FC236}">
                <a16:creationId xmlns:a16="http://schemas.microsoft.com/office/drawing/2014/main" xmlns="" id="{0BD43CCA-E8B2-4B34-B887-2A22A0E91535}"/>
              </a:ext>
            </a:extLst>
          </p:cNvPr>
          <p:cNvSpPr txBox="1">
            <a:spLocks noGrp="1"/>
          </p:cNvSpPr>
          <p:nvPr>
            <p:ph type="body" sz="quarter" idx="99" hasCustomPrompt="1"/>
          </p:nvPr>
        </p:nvSpPr>
        <p:spPr>
          <a:xfrm>
            <a:off x="17067452" y="9976643"/>
            <a:ext cx="497537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98696268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>
            <a:extLst>
              <a:ext uri="{FF2B5EF4-FFF2-40B4-BE49-F238E27FC236}">
                <a16:creationId xmlns:a16="http://schemas.microsoft.com/office/drawing/2014/main" xmlns="" id="{F2AFA5CA-4B01-41BE-AB87-70557D1DCCFB}"/>
              </a:ext>
            </a:extLst>
          </p:cNvPr>
          <p:cNvSpPr/>
          <p:nvPr userDrawn="1"/>
        </p:nvSpPr>
        <p:spPr>
          <a:xfrm flipV="1">
            <a:off x="12198350" y="7492999"/>
            <a:ext cx="0" cy="6016523"/>
          </a:xfrm>
          <a:prstGeom prst="line">
            <a:avLst/>
          </a:prstGeom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xmlns="" id="{98A3BC22-8BEA-4525-A91D-6EFE31161C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937999" y="1851950"/>
            <a:ext cx="508000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6" name="Rounded Rectangle">
            <a:extLst>
              <a:ext uri="{FF2B5EF4-FFF2-40B4-BE49-F238E27FC236}">
                <a16:creationId xmlns:a16="http://schemas.microsoft.com/office/drawing/2014/main" xmlns="" id="{F023A826-4E0E-4577-A9F8-98E6C1BD0D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557000" y="6223000"/>
            <a:ext cx="1270000" cy="1270000"/>
          </a:xfrm>
          <a:prstGeom prst="roundRect">
            <a:avLst>
              <a:gd name="adj" fmla="val 25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xmlns="" id="{B301655E-B54B-44A4-8F46-80C0069000A1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11935520" y="6550223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9" name="Rounded Rectangle">
            <a:extLst>
              <a:ext uri="{FF2B5EF4-FFF2-40B4-BE49-F238E27FC236}">
                <a16:creationId xmlns:a16="http://schemas.microsoft.com/office/drawing/2014/main" xmlns="" id="{D089F908-1B5C-4C22-B067-AD2EE6A832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557000" y="10160793"/>
            <a:ext cx="1270000" cy="1270001"/>
          </a:xfrm>
          <a:prstGeom prst="roundRect">
            <a:avLst>
              <a:gd name="adj" fmla="val 25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10" name="7">
            <a:extLst>
              <a:ext uri="{FF2B5EF4-FFF2-40B4-BE49-F238E27FC236}">
                <a16:creationId xmlns:a16="http://schemas.microsoft.com/office/drawing/2014/main" xmlns="" id="{BC97DF40-E8CA-4175-8CB3-D3C2AFC51594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1935520" y="10488017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xmlns="" id="{20092B36-3726-4DD8-AC7F-B1E6EA0CD60D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2305836"/>
            <a:ext cx="10012427" cy="190219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xmlns="" id="{63D73E66-07DB-4D76-9042-F9C570C11F50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9703574" y="1066065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Double Click to edit text">
            <a:extLst>
              <a:ext uri="{FF2B5EF4-FFF2-40B4-BE49-F238E27FC236}">
                <a16:creationId xmlns:a16="http://schemas.microsoft.com/office/drawing/2014/main" xmlns="" id="{505426C7-BCC9-4341-A902-26134800E96E}"/>
              </a:ext>
            </a:extLst>
          </p:cNvPr>
          <p:cNvSpPr txBox="1">
            <a:spLocks noGrp="1"/>
          </p:cNvSpPr>
          <p:nvPr>
            <p:ph type="body" sz="quarter" idx="85" hasCustomPrompt="1"/>
          </p:nvPr>
        </p:nvSpPr>
        <p:spPr>
          <a:xfrm>
            <a:off x="13855701" y="6701253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xmlns="" id="{D43A9B68-EED0-4B59-8932-11B6EA8F3D5D}"/>
              </a:ext>
            </a:extLst>
          </p:cNvPr>
          <p:cNvSpPr txBox="1">
            <a:spLocks noGrp="1"/>
          </p:cNvSpPr>
          <p:nvPr>
            <p:ph type="body" sz="quarter" idx="86" hasCustomPrompt="1"/>
          </p:nvPr>
        </p:nvSpPr>
        <p:spPr>
          <a:xfrm>
            <a:off x="13855700" y="6130925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Double Click to edit text">
            <a:extLst>
              <a:ext uri="{FF2B5EF4-FFF2-40B4-BE49-F238E27FC236}">
                <a16:creationId xmlns:a16="http://schemas.microsoft.com/office/drawing/2014/main" xmlns="" id="{87355AEA-38D8-4E96-9385-10215322F20C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5565628" y="10641744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xmlns="" id="{ECE4EA08-6A6E-4094-95C6-410E69BB694C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5565627" y="10071416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3183222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>
            <a:extLst>
              <a:ext uri="{FF2B5EF4-FFF2-40B4-BE49-F238E27FC236}">
                <a16:creationId xmlns:a16="http://schemas.microsoft.com/office/drawing/2014/main" xmlns="" id="{C587E3DF-3F4B-430F-A5E4-67C960C4A9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flipV="1">
            <a:off x="12198351" y="253469"/>
            <a:ext cx="0" cy="13845988"/>
          </a:xfrm>
          <a:prstGeom prst="line">
            <a:avLst/>
          </a:prstGeom>
          <a:ln>
            <a:solidFill>
              <a:srgbClr val="C8CBD1"/>
            </a:solidFill>
          </a:ln>
        </p:spPr>
        <p:txBody>
          <a:bodyPr lIns="0" tIns="0" rIns="0" bIns="0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dirty="0"/>
              <a:t>.</a:t>
            </a:r>
            <a:endParaRPr dirty="0"/>
          </a:p>
        </p:txBody>
      </p:sp>
      <p:sp>
        <p:nvSpPr>
          <p:cNvPr id="3" name="Rounded Rectangle">
            <a:extLst>
              <a:ext uri="{FF2B5EF4-FFF2-40B4-BE49-F238E27FC236}">
                <a16:creationId xmlns:a16="http://schemas.microsoft.com/office/drawing/2014/main" xmlns="" id="{3B3FDB8A-0334-4B50-AB75-7BE936189A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557000" y="2289042"/>
            <a:ext cx="1270000" cy="1270001"/>
          </a:xfrm>
          <a:prstGeom prst="roundRect">
            <a:avLst>
              <a:gd name="adj" fmla="val 25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" name=".">
            <a:extLst>
              <a:ext uri="{FF2B5EF4-FFF2-40B4-BE49-F238E27FC236}">
                <a16:creationId xmlns:a16="http://schemas.microsoft.com/office/drawing/2014/main" xmlns="" id="{C5A0FBB4-894D-4D27-BF27-D36B02E598F0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11935520" y="2616266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xmlns="" id="{57617DA1-C430-478C-904D-99788BBD10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557000" y="6223000"/>
            <a:ext cx="1270000" cy="1270000"/>
          </a:xfrm>
          <a:prstGeom prst="roundRect">
            <a:avLst>
              <a:gd name="adj" fmla="val 25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6" name="/">
            <a:extLst>
              <a:ext uri="{FF2B5EF4-FFF2-40B4-BE49-F238E27FC236}">
                <a16:creationId xmlns:a16="http://schemas.microsoft.com/office/drawing/2014/main" xmlns="" id="{3638D7FF-C63A-4A3D-9C87-48A0FF9F95A3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11935520" y="6550223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7" name="Rounded Rectangle">
            <a:extLst>
              <a:ext uri="{FF2B5EF4-FFF2-40B4-BE49-F238E27FC236}">
                <a16:creationId xmlns:a16="http://schemas.microsoft.com/office/drawing/2014/main" xmlns="" id="{AF222B22-4B08-49BE-BCEE-6C8B5E7B87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557000" y="10156957"/>
            <a:ext cx="1270000" cy="1270001"/>
          </a:xfrm>
          <a:prstGeom prst="roundRect">
            <a:avLst>
              <a:gd name="adj" fmla="val 25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8" name="L">
            <a:extLst>
              <a:ext uri="{FF2B5EF4-FFF2-40B4-BE49-F238E27FC236}">
                <a16:creationId xmlns:a16="http://schemas.microsoft.com/office/drawing/2014/main" xmlns="" id="{73D8C883-2AFB-4FEB-A61D-1B441A19E43D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935520" y="10484180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0" name="Double Click to edit text">
            <a:extLst>
              <a:ext uri="{FF2B5EF4-FFF2-40B4-BE49-F238E27FC236}">
                <a16:creationId xmlns:a16="http://schemas.microsoft.com/office/drawing/2014/main" xmlns="" id="{3C311FD0-08B1-433F-AEE3-66D41174BB4B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13843001" y="2767295"/>
            <a:ext cx="496267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xmlns="" id="{AE765AF7-AFA1-40C0-9CDE-E24CB494DFDE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13843000" y="2196967"/>
            <a:ext cx="496267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Double Click to edit text">
            <a:extLst>
              <a:ext uri="{FF2B5EF4-FFF2-40B4-BE49-F238E27FC236}">
                <a16:creationId xmlns:a16="http://schemas.microsoft.com/office/drawing/2014/main" xmlns="" id="{E5A3FF88-57E3-4CB2-8FA0-086C0B6B8717}"/>
              </a:ext>
            </a:extLst>
          </p:cNvPr>
          <p:cNvSpPr txBox="1">
            <a:spLocks noGrp="1"/>
          </p:cNvSpPr>
          <p:nvPr>
            <p:ph type="body" sz="quarter" idx="85" hasCustomPrompt="1"/>
          </p:nvPr>
        </p:nvSpPr>
        <p:spPr>
          <a:xfrm>
            <a:off x="13843001" y="10635209"/>
            <a:ext cx="496267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xmlns="" id="{1E1F7EFD-55A0-4A76-A428-845860480698}"/>
              </a:ext>
            </a:extLst>
          </p:cNvPr>
          <p:cNvSpPr txBox="1">
            <a:spLocks noGrp="1"/>
          </p:cNvSpPr>
          <p:nvPr>
            <p:ph type="body" sz="quarter" idx="86" hasCustomPrompt="1"/>
          </p:nvPr>
        </p:nvSpPr>
        <p:spPr>
          <a:xfrm>
            <a:off x="13843000" y="10064881"/>
            <a:ext cx="496267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Double Click to edit text">
            <a:extLst>
              <a:ext uri="{FF2B5EF4-FFF2-40B4-BE49-F238E27FC236}">
                <a16:creationId xmlns:a16="http://schemas.microsoft.com/office/drawing/2014/main" xmlns="" id="{09401583-7AF5-4A95-AC4D-65FECD7004D9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5572251" y="6701253"/>
            <a:ext cx="496267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xmlns="" id="{02095D11-A0BC-4770-8C8E-1F7EE339B1F4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5572250" y="6130925"/>
            <a:ext cx="496267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8506987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>
            <a:extLst>
              <a:ext uri="{FF2B5EF4-FFF2-40B4-BE49-F238E27FC236}">
                <a16:creationId xmlns:a16="http://schemas.microsoft.com/office/drawing/2014/main" xmlns="" id="{A04BA276-B7D4-40A3-89E2-0C96B6C5B752}"/>
              </a:ext>
            </a:extLst>
          </p:cNvPr>
          <p:cNvSpPr txBox="1">
            <a:spLocks/>
          </p:cNvSpPr>
          <p:nvPr userDrawn="1"/>
        </p:nvSpPr>
        <p:spPr>
          <a:xfrm>
            <a:off x="22835608" y="12863314"/>
            <a:ext cx="278923" cy="3693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/>
                <a:ea typeface="Roboto Black"/>
                <a:cs typeface="Roboto Black"/>
                <a:sym typeface="Roboto Black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lnSpc>
                <a:spcPct val="150000"/>
              </a:lnSpc>
            </a:pPr>
            <a:fld id="{86CB4B4D-7CA3-9044-876B-883B54F8677D}" type="slidenum">
              <a:rPr lang="en-US" smtClean="0"/>
              <a:pPr>
                <a:lnSpc>
                  <a:spcPct val="150000"/>
                </a:lnSpc>
              </a:pPr>
              <a:t>‹#›</a:t>
            </a:fld>
            <a:endParaRPr lang="en-US" dirty="0"/>
          </a:p>
        </p:txBody>
      </p:sp>
      <p:sp>
        <p:nvSpPr>
          <p:cNvPr id="58" name="Rectangle"/>
          <p:cNvSpPr/>
          <p:nvPr userDrawn="1"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47FF753B-945B-4703-A8F2-7E5B741E564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53206" y="253469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" name="“TITLE”">
            <a:extLst>
              <a:ext uri="{FF2B5EF4-FFF2-40B4-BE49-F238E27FC236}">
                <a16:creationId xmlns:a16="http://schemas.microsoft.com/office/drawing/2014/main" xmlns="" id="{4C86E918-0A66-44C7-9CBB-C4108DDD6201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7839077" y="4669829"/>
            <a:ext cx="8705845" cy="19595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0" normalizeH="0" dirty="0">
                <a:solidFill>
                  <a:srgbClr val="F7F9FF"/>
                </a:solidFill>
                <a:effectLst/>
                <a:latin typeface="Quicksand Bold"/>
                <a:ea typeface="Quicksand Bold"/>
                <a:cs typeface="Quicksand Bold"/>
              </a:defRPr>
            </a:lvl1pPr>
          </a:lstStyle>
          <a:p>
            <a:pPr marL="0" marR="0" lvl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“TITLE”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xmlns="" id="{E98D2655-F867-4BCE-9294-41E22A0F943D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5823512" y="3421261"/>
            <a:ext cx="12736976" cy="4103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normalizeH="0" dirty="0">
                <a:solidFill>
                  <a:srgbClr val="EBEEF3"/>
                </a:solidFill>
                <a:effectLst/>
                <a:latin typeface="Roboto Bold"/>
                <a:ea typeface="Roboto Bold"/>
                <a:cs typeface="Roboto Bold"/>
              </a:defRPr>
            </a:lvl1pPr>
          </a:lstStyle>
          <a:p>
            <a:pPr marL="0" marR="0" lvl="0" indent="0" algn="ctr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TITLE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xmlns="" id="{F8EC50D6-2195-4795-897D-58576B2E2B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938000" y="4212629"/>
            <a:ext cx="508000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8" name="Double click to edit text">
            <a:extLst>
              <a:ext uri="{FF2B5EF4-FFF2-40B4-BE49-F238E27FC236}">
                <a16:creationId xmlns:a16="http://schemas.microsoft.com/office/drawing/2014/main" xmlns="" id="{8D08304E-FA32-440F-95FA-70101712C2CB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6969637" y="8398470"/>
            <a:ext cx="10444725" cy="22498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50000"/>
              </a:lnSpc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22536844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>
            <a:extLst>
              <a:ext uri="{FF2B5EF4-FFF2-40B4-BE49-F238E27FC236}">
                <a16:creationId xmlns:a16="http://schemas.microsoft.com/office/drawing/2014/main" xmlns="" id="{97EB4841-5DAA-4A5A-9E3A-ABFD42E751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98351" y="-828675"/>
            <a:ext cx="0" cy="7052493"/>
          </a:xfrm>
          <a:prstGeom prst="line">
            <a:avLst/>
          </a:prstGeom>
          <a:ln>
            <a:solidFill>
              <a:srgbClr val="C8CBD1"/>
            </a:solidFill>
          </a:ln>
        </p:spPr>
        <p:txBody>
          <a:bodyPr lIns="0" tIns="0" rIns="0" bIns="0" anchor="ctr">
            <a:noAutofit/>
          </a:bodyPr>
          <a:lstStyle>
            <a:lvl1pPr>
              <a:defRPr/>
            </a:lvl1pPr>
          </a:lstStyle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dirty="0"/>
              <a:t>.</a:t>
            </a:r>
            <a:endParaRPr dirty="0"/>
          </a:p>
        </p:txBody>
      </p:sp>
      <p:sp>
        <p:nvSpPr>
          <p:cNvPr id="3" name="Rounded Rectangle">
            <a:extLst>
              <a:ext uri="{FF2B5EF4-FFF2-40B4-BE49-F238E27FC236}">
                <a16:creationId xmlns:a16="http://schemas.microsoft.com/office/drawing/2014/main" xmlns="" id="{8CFCC9DD-182E-4620-ACB2-06B31B9024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557000" y="2289042"/>
            <a:ext cx="1270000" cy="1270001"/>
          </a:xfrm>
          <a:prstGeom prst="roundRect">
            <a:avLst>
              <a:gd name="adj" fmla="val 25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" name="[">
            <a:extLst>
              <a:ext uri="{FF2B5EF4-FFF2-40B4-BE49-F238E27FC236}">
                <a16:creationId xmlns:a16="http://schemas.microsoft.com/office/drawing/2014/main" xmlns="" id="{06551AAF-09EA-43AF-A67D-07E46ECC2D18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11935520" y="2616266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xmlns="" id="{D7E82DF3-F302-4115-A1E7-93B59106C8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557000" y="6223000"/>
            <a:ext cx="1270000" cy="1270000"/>
          </a:xfrm>
          <a:prstGeom prst="roundRect">
            <a:avLst>
              <a:gd name="adj" fmla="val 25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6" name="u">
            <a:extLst>
              <a:ext uri="{FF2B5EF4-FFF2-40B4-BE49-F238E27FC236}">
                <a16:creationId xmlns:a16="http://schemas.microsoft.com/office/drawing/2014/main" xmlns="" id="{4D971187-915E-4312-80F1-CE7462E4601A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11935520" y="6550223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xmlns="" id="{2C03E958-159C-4B06-B64E-673575CFF25B}"/>
              </a:ext>
            </a:extLst>
          </p:cNvPr>
          <p:cNvSpPr txBox="1">
            <a:spLocks noGrp="1"/>
          </p:cNvSpPr>
          <p:nvPr>
            <p:ph type="body" sz="quarter" idx="85" hasCustomPrompt="1"/>
          </p:nvPr>
        </p:nvSpPr>
        <p:spPr>
          <a:xfrm>
            <a:off x="6095999" y="9525793"/>
            <a:ext cx="12192002" cy="19223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Double Click to edit text">
            <a:extLst>
              <a:ext uri="{FF2B5EF4-FFF2-40B4-BE49-F238E27FC236}">
                <a16:creationId xmlns:a16="http://schemas.microsoft.com/office/drawing/2014/main" xmlns="" id="{9FADDF15-C402-45D6-8102-BD7C591BC074}"/>
              </a:ext>
            </a:extLst>
          </p:cNvPr>
          <p:cNvSpPr txBox="1">
            <a:spLocks noGrp="1"/>
          </p:cNvSpPr>
          <p:nvPr>
            <p:ph type="body" sz="quarter" idx="86" hasCustomPrompt="1"/>
          </p:nvPr>
        </p:nvSpPr>
        <p:spPr>
          <a:xfrm>
            <a:off x="13842999" y="2763986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xmlns="" id="{9F77AFE0-B468-4160-B36C-E0F1CE0FDA22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13842998" y="2193658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Double Click to edit text">
            <a:extLst>
              <a:ext uri="{FF2B5EF4-FFF2-40B4-BE49-F238E27FC236}">
                <a16:creationId xmlns:a16="http://schemas.microsoft.com/office/drawing/2014/main" xmlns="" id="{C2D8451C-D7E9-40DE-8A9A-8E0970426876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5565627" y="6701253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xmlns="" id="{6968C93D-D514-42AD-B9E9-764B86418E4C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5565626" y="6130925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88177996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>
            <a:extLst>
              <a:ext uri="{FF2B5EF4-FFF2-40B4-BE49-F238E27FC236}">
                <a16:creationId xmlns:a16="http://schemas.microsoft.com/office/drawing/2014/main" xmlns="" id="{220AC59D-062E-4DFE-A949-BE80E7407E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flipV="1">
            <a:off x="15816420" y="3651115"/>
            <a:ext cx="0" cy="9874384"/>
          </a:xfrm>
          <a:prstGeom prst="line">
            <a:avLst/>
          </a:prstGeom>
          <a:ln>
            <a:solidFill>
              <a:srgbClr val="C8CBD1"/>
            </a:solidFill>
          </a:ln>
        </p:spPr>
        <p:txBody>
          <a:bodyPr lIns="0" tIns="0" rIns="0" bIns="0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dirty="0"/>
              <a:t>.</a:t>
            </a:r>
            <a:endParaRPr dirty="0"/>
          </a:p>
        </p:txBody>
      </p:sp>
      <p:sp>
        <p:nvSpPr>
          <p:cNvPr id="3" name="Circle">
            <a:extLst>
              <a:ext uri="{FF2B5EF4-FFF2-40B4-BE49-F238E27FC236}">
                <a16:creationId xmlns:a16="http://schemas.microsoft.com/office/drawing/2014/main" xmlns="" id="{EFF826EE-2339-4F86-8E2F-86B4BC0954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175069" y="2381117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" name="6">
            <a:extLst>
              <a:ext uri="{FF2B5EF4-FFF2-40B4-BE49-F238E27FC236}">
                <a16:creationId xmlns:a16="http://schemas.microsoft.com/office/drawing/2014/main" xmlns="" id="{0D020746-6A4F-4909-8512-9042E2706876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15553589" y="2708341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xmlns="" id="{FCE9DC85-8B07-4136-BEDD-F0B67953BF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175069" y="6223000"/>
            <a:ext cx="1270001" cy="1270000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xmlns="" id="{13845DB2-5D92-4EFB-B0EC-215BB46B9068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15553589" y="6550223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xmlns="" id="{15678906-0104-46D2-971D-D397A857052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5175069" y="10064882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9" name="L">
            <a:extLst>
              <a:ext uri="{FF2B5EF4-FFF2-40B4-BE49-F238E27FC236}">
                <a16:creationId xmlns:a16="http://schemas.microsoft.com/office/drawing/2014/main" xmlns="" id="{B92F7D71-E1E9-44F6-903A-6B32AD731687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5553589" y="10392106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7" name="Rectangle">
            <a:extLst>
              <a:ext uri="{FF2B5EF4-FFF2-40B4-BE49-F238E27FC236}">
                <a16:creationId xmlns:a16="http://schemas.microsoft.com/office/drawing/2014/main" xmlns="" id="{2DD189C9-1703-45F2-B5C7-A5555DD1C80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537949" y="6032499"/>
            <a:ext cx="508001" cy="63501"/>
          </a:xfrm>
          <a:prstGeom prst="rect">
            <a:avLst/>
          </a:prstGeom>
          <a:solidFill>
            <a:srgbClr val="6CC9D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xmlns="" id="{0D1A6292-81E6-4E30-BEB3-71939F1BBFF6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2537949" y="6489700"/>
            <a:ext cx="5006213" cy="1905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xmlns="" id="{568C292B-2A58-465F-806E-B6F248F9F6C0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2537949" y="5249313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Double Click to edit text">
            <a:extLst>
              <a:ext uri="{FF2B5EF4-FFF2-40B4-BE49-F238E27FC236}">
                <a16:creationId xmlns:a16="http://schemas.microsoft.com/office/drawing/2014/main" xmlns="" id="{D29025DA-A942-4B94-893D-36A131A016F9}"/>
              </a:ext>
            </a:extLst>
          </p:cNvPr>
          <p:cNvSpPr txBox="1">
            <a:spLocks noGrp="1"/>
          </p:cNvSpPr>
          <p:nvPr>
            <p:ph type="body" sz="quarter" idx="85" hasCustomPrompt="1"/>
          </p:nvPr>
        </p:nvSpPr>
        <p:spPr>
          <a:xfrm>
            <a:off x="17207069" y="2858565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xmlns="" id="{0409AC79-BA90-487C-BA30-FACEEE572FD3}"/>
              </a:ext>
            </a:extLst>
          </p:cNvPr>
          <p:cNvSpPr txBox="1">
            <a:spLocks noGrp="1"/>
          </p:cNvSpPr>
          <p:nvPr>
            <p:ph type="body" sz="quarter" idx="86" hasCustomPrompt="1"/>
          </p:nvPr>
        </p:nvSpPr>
        <p:spPr>
          <a:xfrm>
            <a:off x="17207068" y="2288237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Double Click to edit text">
            <a:extLst>
              <a:ext uri="{FF2B5EF4-FFF2-40B4-BE49-F238E27FC236}">
                <a16:creationId xmlns:a16="http://schemas.microsoft.com/office/drawing/2014/main" xmlns="" id="{50738F91-5B5F-475D-9DDF-67FF203BE4AF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17207069" y="10542331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xmlns="" id="{2DE90452-D576-466E-A446-7C7CB5F55970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17207068" y="9972003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Double Click to edit text">
            <a:extLst>
              <a:ext uri="{FF2B5EF4-FFF2-40B4-BE49-F238E27FC236}">
                <a16:creationId xmlns:a16="http://schemas.microsoft.com/office/drawing/2014/main" xmlns="" id="{53ECC64C-945B-4E70-88D7-B80431B40FB6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9437696" y="6701253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0" name="Title">
            <a:extLst>
              <a:ext uri="{FF2B5EF4-FFF2-40B4-BE49-F238E27FC236}">
                <a16:creationId xmlns:a16="http://schemas.microsoft.com/office/drawing/2014/main" xmlns="" id="{593CAB94-ABD3-4E5C-BC0E-C52897A143C3}"/>
              </a:ext>
            </a:extLst>
          </p:cNvPr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9437695" y="6130925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xmlns="" id="{EAB2A4AF-3C38-4164-BD6F-7A3568ED87CE}"/>
              </a:ext>
            </a:extLst>
          </p:cNvPr>
          <p:cNvSpPr txBox="1">
            <a:spLocks noGrp="1"/>
          </p:cNvSpPr>
          <p:nvPr>
            <p:ph type="body" sz="quarter" idx="91" hasCustomPrompt="1"/>
          </p:nvPr>
        </p:nvSpPr>
        <p:spPr>
          <a:xfrm>
            <a:off x="17207068" y="6646842"/>
            <a:ext cx="140947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xmlns="" id="{D0C54408-0229-4A99-BEEF-02898A687F25}"/>
              </a:ext>
            </a:extLst>
          </p:cNvPr>
          <p:cNvSpPr txBox="1">
            <a:spLocks noGrp="1"/>
          </p:cNvSpPr>
          <p:nvPr>
            <p:ph type="body" sz="quarter" idx="92" hasCustomPrompt="1"/>
          </p:nvPr>
        </p:nvSpPr>
        <p:spPr>
          <a:xfrm>
            <a:off x="13003600" y="2806567"/>
            <a:ext cx="140947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43" name="Title">
            <a:extLst>
              <a:ext uri="{FF2B5EF4-FFF2-40B4-BE49-F238E27FC236}">
                <a16:creationId xmlns:a16="http://schemas.microsoft.com/office/drawing/2014/main" xmlns="" id="{4F529CB0-148B-4FE6-8B01-21D8C689341E}"/>
              </a:ext>
            </a:extLst>
          </p:cNvPr>
          <p:cNvSpPr txBox="1">
            <a:spLocks noGrp="1"/>
          </p:cNvSpPr>
          <p:nvPr>
            <p:ph type="body" sz="quarter" idx="93" hasCustomPrompt="1"/>
          </p:nvPr>
        </p:nvSpPr>
        <p:spPr>
          <a:xfrm>
            <a:off x="13006890" y="10486193"/>
            <a:ext cx="140947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</p:spTree>
    <p:extLst>
      <p:ext uri="{BB962C8B-B14F-4D97-AF65-F5344CB8AC3E}">
        <p14:creationId xmlns:p14="http://schemas.microsoft.com/office/powerpoint/2010/main" val="4208191208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>
            <a:extLst>
              <a:ext uri="{FF2B5EF4-FFF2-40B4-BE49-F238E27FC236}">
                <a16:creationId xmlns:a16="http://schemas.microsoft.com/office/drawing/2014/main" xmlns="" id="{220AC59D-062E-4DFE-A949-BE80E7407E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flipV="1">
            <a:off x="15816420" y="266699"/>
            <a:ext cx="0" cy="10161331"/>
          </a:xfrm>
          <a:prstGeom prst="line">
            <a:avLst/>
          </a:prstGeom>
          <a:ln>
            <a:solidFill>
              <a:srgbClr val="C8CBD1"/>
            </a:solidFill>
          </a:ln>
        </p:spPr>
        <p:txBody>
          <a:bodyPr lIns="0" tIns="0" rIns="0" bIns="0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dirty="0"/>
              <a:t>.</a:t>
            </a:r>
            <a:endParaRPr dirty="0"/>
          </a:p>
        </p:txBody>
      </p:sp>
      <p:sp>
        <p:nvSpPr>
          <p:cNvPr id="3" name="Circle">
            <a:extLst>
              <a:ext uri="{FF2B5EF4-FFF2-40B4-BE49-F238E27FC236}">
                <a16:creationId xmlns:a16="http://schemas.microsoft.com/office/drawing/2014/main" xmlns="" id="{EFF826EE-2339-4F86-8E2F-86B4BC0954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175069" y="2381117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" name="6">
            <a:extLst>
              <a:ext uri="{FF2B5EF4-FFF2-40B4-BE49-F238E27FC236}">
                <a16:creationId xmlns:a16="http://schemas.microsoft.com/office/drawing/2014/main" xmlns="" id="{0D020746-6A4F-4909-8512-9042E2706876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15553589" y="2708341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xmlns="" id="{FCE9DC85-8B07-4136-BEDD-F0B67953BF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175069" y="6223000"/>
            <a:ext cx="1270001" cy="127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xmlns="" id="{13845DB2-5D92-4EFB-B0EC-215BB46B9068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15553589" y="6550223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xmlns="" id="{15678906-0104-46D2-971D-D397A857052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5175069" y="10064882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9" name="L">
            <a:extLst>
              <a:ext uri="{FF2B5EF4-FFF2-40B4-BE49-F238E27FC236}">
                <a16:creationId xmlns:a16="http://schemas.microsoft.com/office/drawing/2014/main" xmlns="" id="{B92F7D71-E1E9-44F6-903A-6B32AD731687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5553589" y="10392106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7" name="Rectangle">
            <a:extLst>
              <a:ext uri="{FF2B5EF4-FFF2-40B4-BE49-F238E27FC236}">
                <a16:creationId xmlns:a16="http://schemas.microsoft.com/office/drawing/2014/main" xmlns="" id="{2DD189C9-1703-45F2-B5C7-A5555DD1C80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537949" y="6032499"/>
            <a:ext cx="508001" cy="63501"/>
          </a:xfrm>
          <a:prstGeom prst="rect">
            <a:avLst/>
          </a:prstGeom>
          <a:solidFill>
            <a:srgbClr val="6CC9D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xmlns="" id="{0D1A6292-81E6-4E30-BEB3-71939F1BBFF6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2537949" y="6489700"/>
            <a:ext cx="5006213" cy="1905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xmlns="" id="{568C292B-2A58-465F-806E-B6F248F9F6C0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2537949" y="5249313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Double Click to edit text">
            <a:extLst>
              <a:ext uri="{FF2B5EF4-FFF2-40B4-BE49-F238E27FC236}">
                <a16:creationId xmlns:a16="http://schemas.microsoft.com/office/drawing/2014/main" xmlns="" id="{D29025DA-A942-4B94-893D-36A131A016F9}"/>
              </a:ext>
            </a:extLst>
          </p:cNvPr>
          <p:cNvSpPr txBox="1">
            <a:spLocks noGrp="1"/>
          </p:cNvSpPr>
          <p:nvPr>
            <p:ph type="body" sz="quarter" idx="85" hasCustomPrompt="1"/>
          </p:nvPr>
        </p:nvSpPr>
        <p:spPr>
          <a:xfrm>
            <a:off x="17207069" y="2858565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xmlns="" id="{0409AC79-BA90-487C-BA30-FACEEE572FD3}"/>
              </a:ext>
            </a:extLst>
          </p:cNvPr>
          <p:cNvSpPr txBox="1">
            <a:spLocks noGrp="1"/>
          </p:cNvSpPr>
          <p:nvPr>
            <p:ph type="body" sz="quarter" idx="86" hasCustomPrompt="1"/>
          </p:nvPr>
        </p:nvSpPr>
        <p:spPr>
          <a:xfrm>
            <a:off x="17207068" y="2288237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Double Click to edit text">
            <a:extLst>
              <a:ext uri="{FF2B5EF4-FFF2-40B4-BE49-F238E27FC236}">
                <a16:creationId xmlns:a16="http://schemas.microsoft.com/office/drawing/2014/main" xmlns="" id="{50738F91-5B5F-475D-9DDF-67FF203BE4AF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17207069" y="10542331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xmlns="" id="{2DE90452-D576-466E-A446-7C7CB5F55970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17207068" y="9972003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Double Click to edit text">
            <a:extLst>
              <a:ext uri="{FF2B5EF4-FFF2-40B4-BE49-F238E27FC236}">
                <a16:creationId xmlns:a16="http://schemas.microsoft.com/office/drawing/2014/main" xmlns="" id="{53ECC64C-945B-4E70-88D7-B80431B40FB6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9437696" y="6701253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0" name="Title">
            <a:extLst>
              <a:ext uri="{FF2B5EF4-FFF2-40B4-BE49-F238E27FC236}">
                <a16:creationId xmlns:a16="http://schemas.microsoft.com/office/drawing/2014/main" xmlns="" id="{593CAB94-ABD3-4E5C-BC0E-C52897A143C3}"/>
              </a:ext>
            </a:extLst>
          </p:cNvPr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9437695" y="6130925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xmlns="" id="{EAB2A4AF-3C38-4164-BD6F-7A3568ED87CE}"/>
              </a:ext>
            </a:extLst>
          </p:cNvPr>
          <p:cNvSpPr txBox="1">
            <a:spLocks noGrp="1"/>
          </p:cNvSpPr>
          <p:nvPr>
            <p:ph type="body" sz="quarter" idx="91" hasCustomPrompt="1"/>
          </p:nvPr>
        </p:nvSpPr>
        <p:spPr>
          <a:xfrm>
            <a:off x="17207068" y="6646842"/>
            <a:ext cx="140947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xmlns="" id="{D0C54408-0229-4A99-BEEF-02898A687F25}"/>
              </a:ext>
            </a:extLst>
          </p:cNvPr>
          <p:cNvSpPr txBox="1">
            <a:spLocks noGrp="1"/>
          </p:cNvSpPr>
          <p:nvPr>
            <p:ph type="body" sz="quarter" idx="92" hasCustomPrompt="1"/>
          </p:nvPr>
        </p:nvSpPr>
        <p:spPr>
          <a:xfrm>
            <a:off x="13003600" y="2806567"/>
            <a:ext cx="140947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43" name="Title">
            <a:extLst>
              <a:ext uri="{FF2B5EF4-FFF2-40B4-BE49-F238E27FC236}">
                <a16:creationId xmlns:a16="http://schemas.microsoft.com/office/drawing/2014/main" xmlns="" id="{4F529CB0-148B-4FE6-8B01-21D8C689341E}"/>
              </a:ext>
            </a:extLst>
          </p:cNvPr>
          <p:cNvSpPr txBox="1">
            <a:spLocks noGrp="1"/>
          </p:cNvSpPr>
          <p:nvPr>
            <p:ph type="body" sz="quarter" idx="93" hasCustomPrompt="1"/>
          </p:nvPr>
        </p:nvSpPr>
        <p:spPr>
          <a:xfrm>
            <a:off x="13006890" y="10486193"/>
            <a:ext cx="140947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</p:spTree>
    <p:extLst>
      <p:ext uri="{BB962C8B-B14F-4D97-AF65-F5344CB8AC3E}">
        <p14:creationId xmlns:p14="http://schemas.microsoft.com/office/powerpoint/2010/main" val="397107560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xmlns="" id="{E7C0B926-3058-428C-8BCA-F9C7096CC624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206" y="253470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374B26CF-F946-4BE1-82BE-FA4AD464B431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6222206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xmlns="" id="{4FCE0616-5E8A-4E5E-8B68-31C32A33F70B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2192000" y="253470"/>
            <a:ext cx="5969000" cy="6604001"/>
          </a:xfrm>
          <a:custGeom>
            <a:avLst/>
            <a:gdLst>
              <a:gd name="connsiteX0" fmla="*/ 0 w 5969000"/>
              <a:gd name="connsiteY0" fmla="*/ 0 h 6604001"/>
              <a:gd name="connsiteX1" fmla="*/ 5969000 w 5969000"/>
              <a:gd name="connsiteY1" fmla="*/ 0 h 6604001"/>
              <a:gd name="connsiteX2" fmla="*/ 5969000 w 5969000"/>
              <a:gd name="connsiteY2" fmla="*/ 6604001 h 6604001"/>
              <a:gd name="connsiteX3" fmla="*/ 0 w 5969000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0" h="6604001">
                <a:moveTo>
                  <a:pt x="0" y="0"/>
                </a:moveTo>
                <a:lnTo>
                  <a:pt x="5969000" y="0"/>
                </a:lnTo>
                <a:lnTo>
                  <a:pt x="5969000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xmlns="" id="{9289A164-ECE6-4C20-B1E9-EA90943E3EBF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8161794" y="6858529"/>
            <a:ext cx="5969002" cy="6604001"/>
          </a:xfrm>
          <a:custGeom>
            <a:avLst/>
            <a:gdLst>
              <a:gd name="connsiteX0" fmla="*/ 0 w 5969002"/>
              <a:gd name="connsiteY0" fmla="*/ 0 h 6604001"/>
              <a:gd name="connsiteX1" fmla="*/ 5969002 w 5969002"/>
              <a:gd name="connsiteY1" fmla="*/ 0 h 6604001"/>
              <a:gd name="connsiteX2" fmla="*/ 5969002 w 5969002"/>
              <a:gd name="connsiteY2" fmla="*/ 6604001 h 6604001"/>
              <a:gd name="connsiteX3" fmla="*/ 0 w 5969002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2" h="6604001">
                <a:moveTo>
                  <a:pt x="0" y="0"/>
                </a:moveTo>
                <a:lnTo>
                  <a:pt x="5969002" y="0"/>
                </a:lnTo>
                <a:lnTo>
                  <a:pt x="5969002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18941378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rcle">
            <a:extLst>
              <a:ext uri="{FF2B5EF4-FFF2-40B4-BE49-F238E27FC236}">
                <a16:creationId xmlns:a16="http://schemas.microsoft.com/office/drawing/2014/main" xmlns="" id="{7876FFE9-15F7-4D3D-B886-BF4DBC21F0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71706" y="1761595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8" name="l">
            <a:extLst>
              <a:ext uri="{FF2B5EF4-FFF2-40B4-BE49-F238E27FC236}">
                <a16:creationId xmlns:a16="http://schemas.microsoft.com/office/drawing/2014/main" xmlns="" id="{629D58E6-8909-4741-A324-38B89594F944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8950226" y="2088819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9" name="Circle">
            <a:extLst>
              <a:ext uri="{FF2B5EF4-FFF2-40B4-BE49-F238E27FC236}">
                <a16:creationId xmlns:a16="http://schemas.microsoft.com/office/drawing/2014/main" xmlns="" id="{600D24AF-7AC7-4B9D-9FAC-69649AF2CF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511293" y="1761595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11" name="7">
            <a:extLst>
              <a:ext uri="{FF2B5EF4-FFF2-40B4-BE49-F238E27FC236}">
                <a16:creationId xmlns:a16="http://schemas.microsoft.com/office/drawing/2014/main" xmlns="" id="{A33FB1C8-DCED-4001-A697-AEEE4C7AD7FE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20889813" y="2088819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2" name="Circle">
            <a:extLst>
              <a:ext uri="{FF2B5EF4-FFF2-40B4-BE49-F238E27FC236}">
                <a16:creationId xmlns:a16="http://schemas.microsoft.com/office/drawing/2014/main" xmlns="" id="{76445CDE-7777-4723-9FA9-45F2338541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605000" y="8360304"/>
            <a:ext cx="1270000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14" name=".">
            <a:extLst>
              <a:ext uri="{FF2B5EF4-FFF2-40B4-BE49-F238E27FC236}">
                <a16:creationId xmlns:a16="http://schemas.microsoft.com/office/drawing/2014/main" xmlns="" id="{F5A30E36-BC4C-41CC-87A6-48E75460AFF8}"/>
              </a:ext>
            </a:extLst>
          </p:cNvPr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14983520" y="8687528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xmlns="" id="{192879A4-3814-4588-BDE6-005F7FAD8AA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602706" y="8360304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17" name="/">
            <a:extLst>
              <a:ext uri="{FF2B5EF4-FFF2-40B4-BE49-F238E27FC236}">
                <a16:creationId xmlns:a16="http://schemas.microsoft.com/office/drawing/2014/main" xmlns="" id="{7C5B1CBF-B1C3-4664-AD21-B7CD0213DA8A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2981226" y="8687528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xmlns="" id="{E7C0B926-3058-428C-8BCA-F9C7096CC624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206" y="253470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374B26CF-F946-4BE1-82BE-FA4AD464B431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6222206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xmlns="" id="{4FCE0616-5E8A-4E5E-8B68-31C32A33F70B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2192000" y="253470"/>
            <a:ext cx="5969000" cy="6604001"/>
          </a:xfrm>
          <a:custGeom>
            <a:avLst/>
            <a:gdLst>
              <a:gd name="connsiteX0" fmla="*/ 0 w 5969000"/>
              <a:gd name="connsiteY0" fmla="*/ 0 h 6604001"/>
              <a:gd name="connsiteX1" fmla="*/ 5969000 w 5969000"/>
              <a:gd name="connsiteY1" fmla="*/ 0 h 6604001"/>
              <a:gd name="connsiteX2" fmla="*/ 5969000 w 5969000"/>
              <a:gd name="connsiteY2" fmla="*/ 6604001 h 6604001"/>
              <a:gd name="connsiteX3" fmla="*/ 0 w 5969000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0" h="6604001">
                <a:moveTo>
                  <a:pt x="0" y="0"/>
                </a:moveTo>
                <a:lnTo>
                  <a:pt x="5969000" y="0"/>
                </a:lnTo>
                <a:lnTo>
                  <a:pt x="5969000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xmlns="" id="{9289A164-ECE6-4C20-B1E9-EA90943E3EBF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8161794" y="6858529"/>
            <a:ext cx="5969002" cy="6604001"/>
          </a:xfrm>
          <a:custGeom>
            <a:avLst/>
            <a:gdLst>
              <a:gd name="connsiteX0" fmla="*/ 0 w 5969002"/>
              <a:gd name="connsiteY0" fmla="*/ 0 h 6604001"/>
              <a:gd name="connsiteX1" fmla="*/ 5969002 w 5969002"/>
              <a:gd name="connsiteY1" fmla="*/ 0 h 6604001"/>
              <a:gd name="connsiteX2" fmla="*/ 5969002 w 5969002"/>
              <a:gd name="connsiteY2" fmla="*/ 6604001 h 6604001"/>
              <a:gd name="connsiteX3" fmla="*/ 0 w 5969002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2" h="6604001">
                <a:moveTo>
                  <a:pt x="0" y="0"/>
                </a:moveTo>
                <a:lnTo>
                  <a:pt x="5969002" y="0"/>
                </a:lnTo>
                <a:lnTo>
                  <a:pt x="5969002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5" name="Double Click to edit text">
            <a:extLst>
              <a:ext uri="{FF2B5EF4-FFF2-40B4-BE49-F238E27FC236}">
                <a16:creationId xmlns:a16="http://schemas.microsoft.com/office/drawing/2014/main" xmlns="" id="{E90244E3-A3F5-4474-8D86-9EAA9552C554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6719021" y="3982923"/>
            <a:ext cx="4975375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xmlns="" id="{AB00A25B-5D71-4572-AB46-1F0679527003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6719020" y="3412595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Double Click to edit text">
            <a:extLst>
              <a:ext uri="{FF2B5EF4-FFF2-40B4-BE49-F238E27FC236}">
                <a16:creationId xmlns:a16="http://schemas.microsoft.com/office/drawing/2014/main" xmlns="" id="{8C2BE429-64D0-40A0-932F-F8A974E87DAA}"/>
              </a:ext>
            </a:extLst>
          </p:cNvPr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18658605" y="3982923"/>
            <a:ext cx="4975375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8" name="Title">
            <a:extLst>
              <a:ext uri="{FF2B5EF4-FFF2-40B4-BE49-F238E27FC236}">
                <a16:creationId xmlns:a16="http://schemas.microsoft.com/office/drawing/2014/main" xmlns="" id="{545BF8A1-CF6A-4C9C-803D-CBB4776187B8}"/>
              </a:ext>
            </a:extLst>
          </p:cNvPr>
          <p:cNvSpPr txBox="1">
            <a:spLocks noGrp="1"/>
          </p:cNvSpPr>
          <p:nvPr>
            <p:ph type="body" sz="quarter" idx="91" hasCustomPrompt="1"/>
          </p:nvPr>
        </p:nvSpPr>
        <p:spPr>
          <a:xfrm>
            <a:off x="18658604" y="3412595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9" name="Double Click to edit text">
            <a:extLst>
              <a:ext uri="{FF2B5EF4-FFF2-40B4-BE49-F238E27FC236}">
                <a16:creationId xmlns:a16="http://schemas.microsoft.com/office/drawing/2014/main" xmlns="" id="{6D10DC0F-CE69-4818-8DAB-256AF5E2B819}"/>
              </a:ext>
            </a:extLst>
          </p:cNvPr>
          <p:cNvSpPr txBox="1">
            <a:spLocks noGrp="1"/>
          </p:cNvSpPr>
          <p:nvPr>
            <p:ph type="body" sz="quarter" idx="92" hasCustomPrompt="1"/>
          </p:nvPr>
        </p:nvSpPr>
        <p:spPr>
          <a:xfrm>
            <a:off x="749225" y="10581632"/>
            <a:ext cx="4975375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xmlns="" id="{A846E753-1F4A-4BE5-A4DE-762697E54356}"/>
              </a:ext>
            </a:extLst>
          </p:cNvPr>
          <p:cNvSpPr txBox="1">
            <a:spLocks noGrp="1"/>
          </p:cNvSpPr>
          <p:nvPr>
            <p:ph type="body" sz="quarter" idx="93" hasCustomPrompt="1"/>
          </p:nvPr>
        </p:nvSpPr>
        <p:spPr>
          <a:xfrm>
            <a:off x="749224" y="10011304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Double Click to edit text">
            <a:extLst>
              <a:ext uri="{FF2B5EF4-FFF2-40B4-BE49-F238E27FC236}">
                <a16:creationId xmlns:a16="http://schemas.microsoft.com/office/drawing/2014/main" xmlns="" id="{F48485FB-F8F9-4E79-BEEE-454B941F5A00}"/>
              </a:ext>
            </a:extLst>
          </p:cNvPr>
          <p:cNvSpPr txBox="1">
            <a:spLocks noGrp="1"/>
          </p:cNvSpPr>
          <p:nvPr>
            <p:ph type="body" sz="quarter" idx="94" hasCustomPrompt="1"/>
          </p:nvPr>
        </p:nvSpPr>
        <p:spPr>
          <a:xfrm>
            <a:off x="12688813" y="10581632"/>
            <a:ext cx="4975375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2" name="Title">
            <a:extLst>
              <a:ext uri="{FF2B5EF4-FFF2-40B4-BE49-F238E27FC236}">
                <a16:creationId xmlns:a16="http://schemas.microsoft.com/office/drawing/2014/main" xmlns="" id="{45031539-5B0C-4D78-A344-245E3E4E148E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12688812" y="10011304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9540586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xmlns="" id="{71F31E09-A4EE-4C5B-9802-730C76FADE00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49" y="2289042"/>
            <a:ext cx="4826001" cy="4572001"/>
          </a:xfrm>
          <a:custGeom>
            <a:avLst/>
            <a:gdLst>
              <a:gd name="connsiteX0" fmla="*/ 0 w 4826001"/>
              <a:gd name="connsiteY0" fmla="*/ 0 h 4572001"/>
              <a:gd name="connsiteX1" fmla="*/ 4826001 w 4826001"/>
              <a:gd name="connsiteY1" fmla="*/ 0 h 4572001"/>
              <a:gd name="connsiteX2" fmla="*/ 4826001 w 4826001"/>
              <a:gd name="connsiteY2" fmla="*/ 4572001 h 4572001"/>
              <a:gd name="connsiteX3" fmla="*/ 0 w 4826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1">
                <a:moveTo>
                  <a:pt x="0" y="0"/>
                </a:moveTo>
                <a:lnTo>
                  <a:pt x="4826001" y="0"/>
                </a:lnTo>
                <a:lnTo>
                  <a:pt x="4826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xmlns="" id="{FB72A365-3D67-42D7-9DB0-7D5EDE5DB244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7363949" y="6857999"/>
            <a:ext cx="4826001" cy="4572000"/>
          </a:xfrm>
          <a:custGeom>
            <a:avLst/>
            <a:gdLst>
              <a:gd name="connsiteX0" fmla="*/ 0 w 4826001"/>
              <a:gd name="connsiteY0" fmla="*/ 0 h 4572000"/>
              <a:gd name="connsiteX1" fmla="*/ 4826001 w 4826001"/>
              <a:gd name="connsiteY1" fmla="*/ 0 h 4572000"/>
              <a:gd name="connsiteX2" fmla="*/ 4826001 w 4826001"/>
              <a:gd name="connsiteY2" fmla="*/ 4572000 h 4572000"/>
              <a:gd name="connsiteX3" fmla="*/ 0 w 4826001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0">
                <a:moveTo>
                  <a:pt x="0" y="0"/>
                </a:moveTo>
                <a:lnTo>
                  <a:pt x="4826001" y="0"/>
                </a:lnTo>
                <a:lnTo>
                  <a:pt x="4826001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7CC6B4B8-E84F-4855-A3E5-715177326B74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2192000" y="2289042"/>
            <a:ext cx="4826000" cy="4572001"/>
          </a:xfrm>
          <a:custGeom>
            <a:avLst/>
            <a:gdLst>
              <a:gd name="connsiteX0" fmla="*/ 0 w 4826000"/>
              <a:gd name="connsiteY0" fmla="*/ 0 h 4572001"/>
              <a:gd name="connsiteX1" fmla="*/ 4826000 w 4826000"/>
              <a:gd name="connsiteY1" fmla="*/ 0 h 4572001"/>
              <a:gd name="connsiteX2" fmla="*/ 4826000 w 4826000"/>
              <a:gd name="connsiteY2" fmla="*/ 4572001 h 4572001"/>
              <a:gd name="connsiteX3" fmla="*/ 0 w 4826000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1">
                <a:moveTo>
                  <a:pt x="0" y="0"/>
                </a:moveTo>
                <a:lnTo>
                  <a:pt x="4826000" y="0"/>
                </a:lnTo>
                <a:lnTo>
                  <a:pt x="4826000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2DED8906-DDA3-4233-96A6-57AF3000BAFD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7018000" y="6857999"/>
            <a:ext cx="4826000" cy="4572000"/>
          </a:xfrm>
          <a:custGeom>
            <a:avLst/>
            <a:gdLst>
              <a:gd name="connsiteX0" fmla="*/ 0 w 4826000"/>
              <a:gd name="connsiteY0" fmla="*/ 0 h 4572000"/>
              <a:gd name="connsiteX1" fmla="*/ 4826000 w 4826000"/>
              <a:gd name="connsiteY1" fmla="*/ 0 h 4572000"/>
              <a:gd name="connsiteX2" fmla="*/ 4826000 w 4826000"/>
              <a:gd name="connsiteY2" fmla="*/ 4572000 h 4572000"/>
              <a:gd name="connsiteX3" fmla="*/ 0 w 482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0">
                <a:moveTo>
                  <a:pt x="0" y="0"/>
                </a:moveTo>
                <a:lnTo>
                  <a:pt x="4826000" y="0"/>
                </a:lnTo>
                <a:lnTo>
                  <a:pt x="482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244799445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xmlns="" id="{71F31E09-A4EE-4C5B-9802-730C76FADE00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49" y="2289042"/>
            <a:ext cx="4826001" cy="4572001"/>
          </a:xfrm>
          <a:custGeom>
            <a:avLst/>
            <a:gdLst>
              <a:gd name="connsiteX0" fmla="*/ 0 w 4826001"/>
              <a:gd name="connsiteY0" fmla="*/ 0 h 4572001"/>
              <a:gd name="connsiteX1" fmla="*/ 4826001 w 4826001"/>
              <a:gd name="connsiteY1" fmla="*/ 0 h 4572001"/>
              <a:gd name="connsiteX2" fmla="*/ 4826001 w 4826001"/>
              <a:gd name="connsiteY2" fmla="*/ 4572001 h 4572001"/>
              <a:gd name="connsiteX3" fmla="*/ 0 w 4826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1">
                <a:moveTo>
                  <a:pt x="0" y="0"/>
                </a:moveTo>
                <a:lnTo>
                  <a:pt x="4826001" y="0"/>
                </a:lnTo>
                <a:lnTo>
                  <a:pt x="4826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xmlns="" id="{FB72A365-3D67-42D7-9DB0-7D5EDE5DB244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7363949" y="6857999"/>
            <a:ext cx="4826001" cy="4572000"/>
          </a:xfrm>
          <a:custGeom>
            <a:avLst/>
            <a:gdLst>
              <a:gd name="connsiteX0" fmla="*/ 0 w 4826001"/>
              <a:gd name="connsiteY0" fmla="*/ 0 h 4572000"/>
              <a:gd name="connsiteX1" fmla="*/ 4826001 w 4826001"/>
              <a:gd name="connsiteY1" fmla="*/ 0 h 4572000"/>
              <a:gd name="connsiteX2" fmla="*/ 4826001 w 4826001"/>
              <a:gd name="connsiteY2" fmla="*/ 4572000 h 4572000"/>
              <a:gd name="connsiteX3" fmla="*/ 0 w 4826001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0">
                <a:moveTo>
                  <a:pt x="0" y="0"/>
                </a:moveTo>
                <a:lnTo>
                  <a:pt x="4826001" y="0"/>
                </a:lnTo>
                <a:lnTo>
                  <a:pt x="4826001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7CC6B4B8-E84F-4855-A3E5-715177326B74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2192000" y="2289042"/>
            <a:ext cx="4826000" cy="4572001"/>
          </a:xfrm>
          <a:custGeom>
            <a:avLst/>
            <a:gdLst>
              <a:gd name="connsiteX0" fmla="*/ 0 w 4826000"/>
              <a:gd name="connsiteY0" fmla="*/ 0 h 4572001"/>
              <a:gd name="connsiteX1" fmla="*/ 4826000 w 4826000"/>
              <a:gd name="connsiteY1" fmla="*/ 0 h 4572001"/>
              <a:gd name="connsiteX2" fmla="*/ 4826000 w 4826000"/>
              <a:gd name="connsiteY2" fmla="*/ 4572001 h 4572001"/>
              <a:gd name="connsiteX3" fmla="*/ 0 w 4826000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1">
                <a:moveTo>
                  <a:pt x="0" y="0"/>
                </a:moveTo>
                <a:lnTo>
                  <a:pt x="4826000" y="0"/>
                </a:lnTo>
                <a:lnTo>
                  <a:pt x="4826000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2DED8906-DDA3-4233-96A6-57AF3000BAFD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7018000" y="6857999"/>
            <a:ext cx="4826000" cy="4572000"/>
          </a:xfrm>
          <a:custGeom>
            <a:avLst/>
            <a:gdLst>
              <a:gd name="connsiteX0" fmla="*/ 0 w 4826000"/>
              <a:gd name="connsiteY0" fmla="*/ 0 h 4572000"/>
              <a:gd name="connsiteX1" fmla="*/ 4826000 w 4826000"/>
              <a:gd name="connsiteY1" fmla="*/ 0 h 4572000"/>
              <a:gd name="connsiteX2" fmla="*/ 4826000 w 4826000"/>
              <a:gd name="connsiteY2" fmla="*/ 4572000 h 4572000"/>
              <a:gd name="connsiteX3" fmla="*/ 0 w 482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0">
                <a:moveTo>
                  <a:pt x="0" y="0"/>
                </a:moveTo>
                <a:lnTo>
                  <a:pt x="4826000" y="0"/>
                </a:lnTo>
                <a:lnTo>
                  <a:pt x="482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2" name="Double Click to edit text">
            <a:extLst>
              <a:ext uri="{FF2B5EF4-FFF2-40B4-BE49-F238E27FC236}">
                <a16:creationId xmlns:a16="http://schemas.microsoft.com/office/drawing/2014/main" xmlns="" id="{1127AC28-BF5A-409E-A35E-91A7CAFE8ACC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7888176" y="4418295"/>
            <a:ext cx="3777548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xmlns="" id="{C26F81EE-BEB2-4C3C-B008-2524A0345A83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7888175" y="3847967"/>
            <a:ext cx="377754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Double Click to edit text">
            <a:extLst>
              <a:ext uri="{FF2B5EF4-FFF2-40B4-BE49-F238E27FC236}">
                <a16:creationId xmlns:a16="http://schemas.microsoft.com/office/drawing/2014/main" xmlns="" id="{F4101105-B215-4B2A-B6D2-30AC20267184}"/>
              </a:ext>
            </a:extLst>
          </p:cNvPr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17561079" y="4418295"/>
            <a:ext cx="3777548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xmlns="" id="{3B3A4FB8-4A7C-457C-9A31-9384D9D491B2}"/>
              </a:ext>
            </a:extLst>
          </p:cNvPr>
          <p:cNvSpPr txBox="1">
            <a:spLocks noGrp="1"/>
          </p:cNvSpPr>
          <p:nvPr>
            <p:ph type="body" sz="quarter" idx="91" hasCustomPrompt="1"/>
          </p:nvPr>
        </p:nvSpPr>
        <p:spPr>
          <a:xfrm>
            <a:off x="17561078" y="3847967"/>
            <a:ext cx="377754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Double Click to edit text">
            <a:extLst>
              <a:ext uri="{FF2B5EF4-FFF2-40B4-BE49-F238E27FC236}">
                <a16:creationId xmlns:a16="http://schemas.microsoft.com/office/drawing/2014/main" xmlns="" id="{3D31B1DE-11F7-4F96-AA62-9F6013EC2BF0}"/>
              </a:ext>
            </a:extLst>
          </p:cNvPr>
          <p:cNvSpPr txBox="1">
            <a:spLocks noGrp="1"/>
          </p:cNvSpPr>
          <p:nvPr>
            <p:ph type="body" sz="quarter" idx="92" hasCustomPrompt="1"/>
          </p:nvPr>
        </p:nvSpPr>
        <p:spPr>
          <a:xfrm>
            <a:off x="3061151" y="8987251"/>
            <a:ext cx="3777548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7" name="Title">
            <a:extLst>
              <a:ext uri="{FF2B5EF4-FFF2-40B4-BE49-F238E27FC236}">
                <a16:creationId xmlns:a16="http://schemas.microsoft.com/office/drawing/2014/main" xmlns="" id="{EEAFC95F-BFE1-4721-A2D7-C5A00723582F}"/>
              </a:ext>
            </a:extLst>
          </p:cNvPr>
          <p:cNvSpPr txBox="1">
            <a:spLocks noGrp="1"/>
          </p:cNvSpPr>
          <p:nvPr>
            <p:ph type="body" sz="quarter" idx="93" hasCustomPrompt="1"/>
          </p:nvPr>
        </p:nvSpPr>
        <p:spPr>
          <a:xfrm>
            <a:off x="3061150" y="8416923"/>
            <a:ext cx="377754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Double Click to edit text">
            <a:extLst>
              <a:ext uri="{FF2B5EF4-FFF2-40B4-BE49-F238E27FC236}">
                <a16:creationId xmlns:a16="http://schemas.microsoft.com/office/drawing/2014/main" xmlns="" id="{AFF9C5B5-F25A-4701-9BAA-E0F7CAC71E0F}"/>
              </a:ext>
            </a:extLst>
          </p:cNvPr>
          <p:cNvSpPr txBox="1">
            <a:spLocks noGrp="1"/>
          </p:cNvSpPr>
          <p:nvPr>
            <p:ph type="body" sz="quarter" idx="94" hasCustomPrompt="1"/>
          </p:nvPr>
        </p:nvSpPr>
        <p:spPr>
          <a:xfrm>
            <a:off x="12715201" y="8987251"/>
            <a:ext cx="3777548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xmlns="" id="{0998C355-D305-4F3D-B54A-D8984EF81E81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12715200" y="8416923"/>
            <a:ext cx="377754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2024013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xmlns="" id="{C2076A50-2BE8-4393-9D5F-BE7607CC749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2192000" y="2287521"/>
            <a:ext cx="4826000" cy="4572001"/>
          </a:xfrm>
          <a:custGeom>
            <a:avLst/>
            <a:gdLst>
              <a:gd name="connsiteX0" fmla="*/ 0 w 4826000"/>
              <a:gd name="connsiteY0" fmla="*/ 0 h 4572001"/>
              <a:gd name="connsiteX1" fmla="*/ 4826000 w 4826000"/>
              <a:gd name="connsiteY1" fmla="*/ 0 h 4572001"/>
              <a:gd name="connsiteX2" fmla="*/ 4826000 w 4826000"/>
              <a:gd name="connsiteY2" fmla="*/ 4572001 h 4572001"/>
              <a:gd name="connsiteX3" fmla="*/ 0 w 4826000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1">
                <a:moveTo>
                  <a:pt x="0" y="0"/>
                </a:moveTo>
                <a:lnTo>
                  <a:pt x="4826000" y="0"/>
                </a:lnTo>
                <a:lnTo>
                  <a:pt x="4826000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3789D9AE-8173-49FF-A00C-FCD652A3036C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17018000" y="6857999"/>
            <a:ext cx="4826000" cy="4572000"/>
          </a:xfrm>
          <a:custGeom>
            <a:avLst/>
            <a:gdLst>
              <a:gd name="connsiteX0" fmla="*/ 0 w 4826000"/>
              <a:gd name="connsiteY0" fmla="*/ 0 h 4572000"/>
              <a:gd name="connsiteX1" fmla="*/ 4826000 w 4826000"/>
              <a:gd name="connsiteY1" fmla="*/ 0 h 4572000"/>
              <a:gd name="connsiteX2" fmla="*/ 4826000 w 4826000"/>
              <a:gd name="connsiteY2" fmla="*/ 4572000 h 4572000"/>
              <a:gd name="connsiteX3" fmla="*/ 0 w 482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0">
                <a:moveTo>
                  <a:pt x="0" y="0"/>
                </a:moveTo>
                <a:lnTo>
                  <a:pt x="4826000" y="0"/>
                </a:lnTo>
                <a:lnTo>
                  <a:pt x="482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FEFB8F8C-A6B9-4E30-B17C-29A6AE7B0B07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2540000" y="2287520"/>
            <a:ext cx="9652001" cy="9140958"/>
          </a:xfrm>
          <a:custGeom>
            <a:avLst/>
            <a:gdLst>
              <a:gd name="connsiteX0" fmla="*/ 0 w 9652001"/>
              <a:gd name="connsiteY0" fmla="*/ 0 h 9140958"/>
              <a:gd name="connsiteX1" fmla="*/ 9652001 w 9652001"/>
              <a:gd name="connsiteY1" fmla="*/ 0 h 9140958"/>
              <a:gd name="connsiteX2" fmla="*/ 9652001 w 9652001"/>
              <a:gd name="connsiteY2" fmla="*/ 9140958 h 9140958"/>
              <a:gd name="connsiteX3" fmla="*/ 0 w 9652001"/>
              <a:gd name="connsiteY3" fmla="*/ 9140958 h 9140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2001" h="9140958">
                <a:moveTo>
                  <a:pt x="0" y="0"/>
                </a:moveTo>
                <a:lnTo>
                  <a:pt x="9652001" y="0"/>
                </a:lnTo>
                <a:lnTo>
                  <a:pt x="9652001" y="9140958"/>
                </a:lnTo>
                <a:lnTo>
                  <a:pt x="0" y="9140958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607252998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xmlns="" id="{D712D013-9344-41BA-AAFC-CE93ED3C6440}"/>
              </a:ext>
            </a:extLst>
          </p:cNvPr>
          <p:cNvSpPr/>
          <p:nvPr userDrawn="1"/>
        </p:nvSpPr>
        <p:spPr>
          <a:xfrm>
            <a:off x="253206" y="2287521"/>
            <a:ext cx="23877588" cy="9140958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xmlns="" id="{084BE43D-0D93-46D4-87EE-848CFD4F18BD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206" y="2285999"/>
            <a:ext cx="23877588" cy="9144000"/>
          </a:xfrm>
          <a:custGeom>
            <a:avLst/>
            <a:gdLst>
              <a:gd name="connsiteX0" fmla="*/ 0 w 23877588"/>
              <a:gd name="connsiteY0" fmla="*/ 0 h 9144000"/>
              <a:gd name="connsiteX1" fmla="*/ 23877588 w 23877588"/>
              <a:gd name="connsiteY1" fmla="*/ 0 h 9144000"/>
              <a:gd name="connsiteX2" fmla="*/ 23877588 w 23877588"/>
              <a:gd name="connsiteY2" fmla="*/ 9144000 h 9144000"/>
              <a:gd name="connsiteX3" fmla="*/ 0 w 23877588"/>
              <a:gd name="connsiteY3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9144000">
                <a:moveTo>
                  <a:pt x="0" y="0"/>
                </a:moveTo>
                <a:lnTo>
                  <a:pt x="23877588" y="0"/>
                </a:lnTo>
                <a:lnTo>
                  <a:pt x="23877588" y="9144000"/>
                </a:lnTo>
                <a:lnTo>
                  <a:pt x="0" y="914400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050892665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xmlns="" id="{D712D013-9344-41BA-AAFC-CE93ED3C6440}"/>
              </a:ext>
            </a:extLst>
          </p:cNvPr>
          <p:cNvSpPr/>
          <p:nvPr userDrawn="1"/>
        </p:nvSpPr>
        <p:spPr>
          <a:xfrm>
            <a:off x="253206" y="2287521"/>
            <a:ext cx="23877588" cy="9140958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xmlns="" id="{084BE43D-0D93-46D4-87EE-848CFD4F18BD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206" y="2285999"/>
            <a:ext cx="23877588" cy="9144000"/>
          </a:xfrm>
          <a:custGeom>
            <a:avLst/>
            <a:gdLst>
              <a:gd name="connsiteX0" fmla="*/ 0 w 23877588"/>
              <a:gd name="connsiteY0" fmla="*/ 0 h 9144000"/>
              <a:gd name="connsiteX1" fmla="*/ 23877588 w 23877588"/>
              <a:gd name="connsiteY1" fmla="*/ 0 h 9144000"/>
              <a:gd name="connsiteX2" fmla="*/ 23877588 w 23877588"/>
              <a:gd name="connsiteY2" fmla="*/ 9144000 h 9144000"/>
              <a:gd name="connsiteX3" fmla="*/ 0 w 23877588"/>
              <a:gd name="connsiteY3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9144000">
                <a:moveTo>
                  <a:pt x="0" y="0"/>
                </a:moveTo>
                <a:lnTo>
                  <a:pt x="23877588" y="0"/>
                </a:lnTo>
                <a:lnTo>
                  <a:pt x="23877588" y="9144000"/>
                </a:lnTo>
                <a:lnTo>
                  <a:pt x="0" y="914400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9" name="Rectangle">
            <a:extLst>
              <a:ext uri="{FF2B5EF4-FFF2-40B4-BE49-F238E27FC236}">
                <a16:creationId xmlns:a16="http://schemas.microsoft.com/office/drawing/2014/main" xmlns="" id="{8CBE2737-6463-49A8-803C-A9E928A95868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11938000" y="4331522"/>
            <a:ext cx="508000" cy="63500"/>
          </a:xfrm>
          <a:prstGeom prst="rect">
            <a:avLst/>
          </a:prstGeom>
          <a:solidFill>
            <a:srgbClr val="6CC9D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xmlns="" id="{8B4BDB5E-7297-40B2-8201-0CB1A7A69413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5176213" y="7963820"/>
            <a:ext cx="692497" cy="83099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5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0" name="z">
            <a:extLst>
              <a:ext uri="{FF2B5EF4-FFF2-40B4-BE49-F238E27FC236}">
                <a16:creationId xmlns:a16="http://schemas.microsoft.com/office/drawing/2014/main" xmlns="" id="{F41218EE-464C-4541-92D2-CE5222F11F13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515289" y="7963820"/>
            <a:ext cx="692497" cy="83099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5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2" name="/">
            <a:extLst>
              <a:ext uri="{FF2B5EF4-FFF2-40B4-BE49-F238E27FC236}">
                <a16:creationId xmlns:a16="http://schemas.microsoft.com/office/drawing/2014/main" xmlns="" id="{B60F4E08-D0C8-4344-9F5A-22BDFA2EEB5A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9622572" y="7963820"/>
            <a:ext cx="692497" cy="83099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5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4" name=".">
            <a:extLst>
              <a:ext uri="{FF2B5EF4-FFF2-40B4-BE49-F238E27FC236}">
                <a16:creationId xmlns:a16="http://schemas.microsoft.com/office/drawing/2014/main" xmlns="" id="{B29EE45B-C82F-4C96-9BBA-7401E96F2EEF}"/>
              </a:ext>
            </a:extLst>
          </p:cNvPr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14068931" y="7963820"/>
            <a:ext cx="692497" cy="83099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50000"/>
              </a:lnSpc>
              <a:defRPr sz="5000">
                <a:solidFill>
                  <a:schemeClr val="accent1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xmlns="" id="{47B993CC-2A54-4EC9-A897-3898D95196AF}"/>
              </a:ext>
            </a:extLst>
          </p:cNvPr>
          <p:cNvSpPr txBox="1">
            <a:spLocks noGrp="1"/>
          </p:cNvSpPr>
          <p:nvPr>
            <p:ph type="body" sz="quarter" idx="86" hasCustomPrompt="1"/>
          </p:nvPr>
        </p:nvSpPr>
        <p:spPr>
          <a:xfrm>
            <a:off x="7185784" y="4797283"/>
            <a:ext cx="10012427" cy="179080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Title">
            <a:extLst>
              <a:ext uri="{FF2B5EF4-FFF2-40B4-BE49-F238E27FC236}">
                <a16:creationId xmlns:a16="http://schemas.microsoft.com/office/drawing/2014/main" xmlns="" id="{F616B780-56D4-4E29-88D0-1322FC8B21C3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9703573" y="3546568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Double Click to edit text">
            <a:extLst>
              <a:ext uri="{FF2B5EF4-FFF2-40B4-BE49-F238E27FC236}">
                <a16:creationId xmlns:a16="http://schemas.microsoft.com/office/drawing/2014/main" xmlns="" id="{5AE8675D-9FF1-4046-8D4E-822E743D8EB4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3691622" y="9709267"/>
            <a:ext cx="366167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xmlns="" id="{D8F174E9-1008-4539-9BDA-11D3D07A90A0}"/>
              </a:ext>
            </a:extLst>
          </p:cNvPr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3691621" y="9138939"/>
            <a:ext cx="366167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Double Click to edit text">
            <a:extLst>
              <a:ext uri="{FF2B5EF4-FFF2-40B4-BE49-F238E27FC236}">
                <a16:creationId xmlns:a16="http://schemas.microsoft.com/office/drawing/2014/main" xmlns="" id="{8073BFC7-9FD7-46C2-B714-42CD78837D75}"/>
              </a:ext>
            </a:extLst>
          </p:cNvPr>
          <p:cNvSpPr txBox="1">
            <a:spLocks noGrp="1"/>
          </p:cNvSpPr>
          <p:nvPr>
            <p:ph type="body" sz="quarter" idx="91" hasCustomPrompt="1"/>
          </p:nvPr>
        </p:nvSpPr>
        <p:spPr>
          <a:xfrm>
            <a:off x="8137476" y="9709267"/>
            <a:ext cx="366167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xmlns="" id="{C7932EAC-6D69-40A5-84B1-AE32569C7CEF}"/>
              </a:ext>
            </a:extLst>
          </p:cNvPr>
          <p:cNvSpPr txBox="1">
            <a:spLocks noGrp="1"/>
          </p:cNvSpPr>
          <p:nvPr>
            <p:ph type="body" sz="quarter" idx="92" hasCustomPrompt="1"/>
          </p:nvPr>
        </p:nvSpPr>
        <p:spPr>
          <a:xfrm>
            <a:off x="8137475" y="9138939"/>
            <a:ext cx="366167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Double Click to edit text">
            <a:extLst>
              <a:ext uri="{FF2B5EF4-FFF2-40B4-BE49-F238E27FC236}">
                <a16:creationId xmlns:a16="http://schemas.microsoft.com/office/drawing/2014/main" xmlns="" id="{813B0EC9-0DBD-40AE-A466-CC68E7F89DFD}"/>
              </a:ext>
            </a:extLst>
          </p:cNvPr>
          <p:cNvSpPr txBox="1">
            <a:spLocks noGrp="1"/>
          </p:cNvSpPr>
          <p:nvPr>
            <p:ph type="body" sz="quarter" idx="93" hasCustomPrompt="1"/>
          </p:nvPr>
        </p:nvSpPr>
        <p:spPr>
          <a:xfrm>
            <a:off x="12583330" y="9709267"/>
            <a:ext cx="366167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8" name="Title">
            <a:extLst>
              <a:ext uri="{FF2B5EF4-FFF2-40B4-BE49-F238E27FC236}">
                <a16:creationId xmlns:a16="http://schemas.microsoft.com/office/drawing/2014/main" xmlns="" id="{1081E880-9CF4-44FA-85C2-24361A903CBE}"/>
              </a:ext>
            </a:extLst>
          </p:cNvPr>
          <p:cNvSpPr txBox="1">
            <a:spLocks noGrp="1"/>
          </p:cNvSpPr>
          <p:nvPr>
            <p:ph type="body" sz="quarter" idx="94" hasCustomPrompt="1"/>
          </p:nvPr>
        </p:nvSpPr>
        <p:spPr>
          <a:xfrm>
            <a:off x="12583329" y="9138939"/>
            <a:ext cx="366167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Double Click to edit text">
            <a:extLst>
              <a:ext uri="{FF2B5EF4-FFF2-40B4-BE49-F238E27FC236}">
                <a16:creationId xmlns:a16="http://schemas.microsoft.com/office/drawing/2014/main" xmlns="" id="{3FC91B7C-E22C-4D0F-B784-AAADD46EE8BC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17030701" y="9709267"/>
            <a:ext cx="366167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2" name="Title">
            <a:extLst>
              <a:ext uri="{FF2B5EF4-FFF2-40B4-BE49-F238E27FC236}">
                <a16:creationId xmlns:a16="http://schemas.microsoft.com/office/drawing/2014/main" xmlns="" id="{9F36627F-7388-46E6-8302-B963DF8FCEA5}"/>
              </a:ext>
            </a:extLst>
          </p:cNvPr>
          <p:cNvSpPr txBox="1">
            <a:spLocks noGrp="1"/>
          </p:cNvSpPr>
          <p:nvPr>
            <p:ph type="body" sz="quarter" idx="96" hasCustomPrompt="1"/>
          </p:nvPr>
        </p:nvSpPr>
        <p:spPr>
          <a:xfrm>
            <a:off x="17030700" y="9138939"/>
            <a:ext cx="366167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1263331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"/>
          <p:cNvSpPr/>
          <p:nvPr userDrawn="1"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FB62F498-F1DC-4602-8C1D-5D95519A24B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53206" y="253469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215782470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xmlns="" id="{37D6D088-AF23-4DBD-BB45-AFFCEE90DA17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7949" y="2287521"/>
            <a:ext cx="4826001" cy="4572001"/>
          </a:xfrm>
          <a:custGeom>
            <a:avLst/>
            <a:gdLst>
              <a:gd name="connsiteX0" fmla="*/ 0 w 4826001"/>
              <a:gd name="connsiteY0" fmla="*/ 0 h 4572001"/>
              <a:gd name="connsiteX1" fmla="*/ 4826001 w 4826001"/>
              <a:gd name="connsiteY1" fmla="*/ 0 h 4572001"/>
              <a:gd name="connsiteX2" fmla="*/ 4826001 w 4826001"/>
              <a:gd name="connsiteY2" fmla="*/ 4572001 h 4572001"/>
              <a:gd name="connsiteX3" fmla="*/ 0 w 4826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1">
                <a:moveTo>
                  <a:pt x="0" y="0"/>
                </a:moveTo>
                <a:lnTo>
                  <a:pt x="4826001" y="0"/>
                </a:lnTo>
                <a:lnTo>
                  <a:pt x="4826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xmlns="" id="{2ACBDDA4-1862-4DE9-9CDE-205456FD6B6B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7364632" y="2287521"/>
            <a:ext cx="4826001" cy="4572001"/>
          </a:xfrm>
          <a:custGeom>
            <a:avLst/>
            <a:gdLst>
              <a:gd name="connsiteX0" fmla="*/ 0 w 4826001"/>
              <a:gd name="connsiteY0" fmla="*/ 0 h 4572001"/>
              <a:gd name="connsiteX1" fmla="*/ 4826001 w 4826001"/>
              <a:gd name="connsiteY1" fmla="*/ 0 h 4572001"/>
              <a:gd name="connsiteX2" fmla="*/ 4826001 w 4826001"/>
              <a:gd name="connsiteY2" fmla="*/ 4572001 h 4572001"/>
              <a:gd name="connsiteX3" fmla="*/ 0 w 4826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1">
                <a:moveTo>
                  <a:pt x="0" y="0"/>
                </a:moveTo>
                <a:lnTo>
                  <a:pt x="4826001" y="0"/>
                </a:lnTo>
                <a:lnTo>
                  <a:pt x="4826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xmlns="" id="{CB455C3E-14E1-40DF-824A-4469C36136DE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2191317" y="2287521"/>
            <a:ext cx="4826001" cy="4572001"/>
          </a:xfrm>
          <a:custGeom>
            <a:avLst/>
            <a:gdLst>
              <a:gd name="connsiteX0" fmla="*/ 0 w 4826001"/>
              <a:gd name="connsiteY0" fmla="*/ 0 h 4572001"/>
              <a:gd name="connsiteX1" fmla="*/ 4826001 w 4826001"/>
              <a:gd name="connsiteY1" fmla="*/ 0 h 4572001"/>
              <a:gd name="connsiteX2" fmla="*/ 4826001 w 4826001"/>
              <a:gd name="connsiteY2" fmla="*/ 4572001 h 4572001"/>
              <a:gd name="connsiteX3" fmla="*/ 0 w 4826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1">
                <a:moveTo>
                  <a:pt x="0" y="0"/>
                </a:moveTo>
                <a:lnTo>
                  <a:pt x="4826001" y="0"/>
                </a:lnTo>
                <a:lnTo>
                  <a:pt x="4826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xmlns="" id="{895FD60A-6644-45CE-9B37-D8231BDF57F8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7018000" y="2287521"/>
            <a:ext cx="4826000" cy="4572001"/>
          </a:xfrm>
          <a:custGeom>
            <a:avLst/>
            <a:gdLst>
              <a:gd name="connsiteX0" fmla="*/ 0 w 4826000"/>
              <a:gd name="connsiteY0" fmla="*/ 0 h 4572001"/>
              <a:gd name="connsiteX1" fmla="*/ 4826000 w 4826000"/>
              <a:gd name="connsiteY1" fmla="*/ 0 h 4572001"/>
              <a:gd name="connsiteX2" fmla="*/ 4826000 w 4826000"/>
              <a:gd name="connsiteY2" fmla="*/ 4572001 h 4572001"/>
              <a:gd name="connsiteX3" fmla="*/ 0 w 4826000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1">
                <a:moveTo>
                  <a:pt x="0" y="0"/>
                </a:moveTo>
                <a:lnTo>
                  <a:pt x="4826000" y="0"/>
                </a:lnTo>
                <a:lnTo>
                  <a:pt x="4826000" y="4572001"/>
                </a:lnTo>
                <a:lnTo>
                  <a:pt x="0" y="4572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782276717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">
            <a:extLst>
              <a:ext uri="{FF2B5EF4-FFF2-40B4-BE49-F238E27FC236}">
                <a16:creationId xmlns:a16="http://schemas.microsoft.com/office/drawing/2014/main" xmlns="" id="{95417B8A-76B9-4FCA-AD28-12ABC4CCCB82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3363448" y="10783093"/>
            <a:ext cx="3175001" cy="645386"/>
          </a:xfrm>
          <a:prstGeom prst="rect">
            <a:avLst/>
          </a:prstGeom>
          <a:solidFill>
            <a:srgbClr val="EBEEF3"/>
          </a:solidFill>
          <a:ln w="19050">
            <a:solidFill>
              <a:srgbClr val="1C1F25"/>
            </a:solidFill>
          </a:ln>
        </p:spPr>
        <p:txBody>
          <a:bodyPr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8" name="shape">
            <a:extLst>
              <a:ext uri="{FF2B5EF4-FFF2-40B4-BE49-F238E27FC236}">
                <a16:creationId xmlns:a16="http://schemas.microsoft.com/office/drawing/2014/main" xmlns="" id="{B064A9E8-4212-452A-9641-7FE0DA240BB7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8190133" y="10783886"/>
            <a:ext cx="3175001" cy="645386"/>
          </a:xfrm>
          <a:prstGeom prst="rect">
            <a:avLst/>
          </a:prstGeom>
          <a:solidFill>
            <a:srgbClr val="EBEEF3"/>
          </a:solidFill>
          <a:ln w="19050">
            <a:solidFill>
              <a:srgbClr val="1C1F25"/>
            </a:solidFill>
          </a:ln>
        </p:spPr>
        <p:txBody>
          <a:bodyPr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9" name="shape">
            <a:extLst>
              <a:ext uri="{FF2B5EF4-FFF2-40B4-BE49-F238E27FC236}">
                <a16:creationId xmlns:a16="http://schemas.microsoft.com/office/drawing/2014/main" xmlns="" id="{72703CF1-C15A-4527-AF46-6D035450F750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13016815" y="10783886"/>
            <a:ext cx="3175001" cy="645386"/>
          </a:xfrm>
          <a:prstGeom prst="rect">
            <a:avLst/>
          </a:prstGeom>
          <a:solidFill>
            <a:srgbClr val="EBEEF3"/>
          </a:solidFill>
          <a:ln w="19050">
            <a:solidFill>
              <a:srgbClr val="1C1F25"/>
            </a:solidFill>
          </a:ln>
        </p:spPr>
        <p:txBody>
          <a:bodyPr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0" name="shape">
            <a:extLst>
              <a:ext uri="{FF2B5EF4-FFF2-40B4-BE49-F238E27FC236}">
                <a16:creationId xmlns:a16="http://schemas.microsoft.com/office/drawing/2014/main" xmlns="" id="{DE135E19-4B09-44F1-A723-4F93D2FD03C1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17843497" y="10783886"/>
            <a:ext cx="3175001" cy="645386"/>
          </a:xfrm>
          <a:prstGeom prst="rect">
            <a:avLst/>
          </a:prstGeom>
          <a:solidFill>
            <a:srgbClr val="EBEEF3"/>
          </a:solidFill>
          <a:ln w="19050">
            <a:solidFill>
              <a:srgbClr val="1C1F25"/>
            </a:solidFill>
          </a:ln>
        </p:spPr>
        <p:txBody>
          <a:bodyPr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xmlns="" id="{37D6D088-AF23-4DBD-BB45-AFFCEE90DA17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7949" y="2287521"/>
            <a:ext cx="4826001" cy="4572001"/>
          </a:xfrm>
          <a:custGeom>
            <a:avLst/>
            <a:gdLst>
              <a:gd name="connsiteX0" fmla="*/ 0 w 4826001"/>
              <a:gd name="connsiteY0" fmla="*/ 0 h 4572001"/>
              <a:gd name="connsiteX1" fmla="*/ 4826001 w 4826001"/>
              <a:gd name="connsiteY1" fmla="*/ 0 h 4572001"/>
              <a:gd name="connsiteX2" fmla="*/ 4826001 w 4826001"/>
              <a:gd name="connsiteY2" fmla="*/ 4572001 h 4572001"/>
              <a:gd name="connsiteX3" fmla="*/ 0 w 4826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1">
                <a:moveTo>
                  <a:pt x="0" y="0"/>
                </a:moveTo>
                <a:lnTo>
                  <a:pt x="4826001" y="0"/>
                </a:lnTo>
                <a:lnTo>
                  <a:pt x="4826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xmlns="" id="{2ACBDDA4-1862-4DE9-9CDE-205456FD6B6B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7364632" y="2287521"/>
            <a:ext cx="4826001" cy="4572001"/>
          </a:xfrm>
          <a:custGeom>
            <a:avLst/>
            <a:gdLst>
              <a:gd name="connsiteX0" fmla="*/ 0 w 4826001"/>
              <a:gd name="connsiteY0" fmla="*/ 0 h 4572001"/>
              <a:gd name="connsiteX1" fmla="*/ 4826001 w 4826001"/>
              <a:gd name="connsiteY1" fmla="*/ 0 h 4572001"/>
              <a:gd name="connsiteX2" fmla="*/ 4826001 w 4826001"/>
              <a:gd name="connsiteY2" fmla="*/ 4572001 h 4572001"/>
              <a:gd name="connsiteX3" fmla="*/ 0 w 4826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1">
                <a:moveTo>
                  <a:pt x="0" y="0"/>
                </a:moveTo>
                <a:lnTo>
                  <a:pt x="4826001" y="0"/>
                </a:lnTo>
                <a:lnTo>
                  <a:pt x="4826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xmlns="" id="{CB455C3E-14E1-40DF-824A-4469C36136DE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2191317" y="2287521"/>
            <a:ext cx="4826001" cy="4572001"/>
          </a:xfrm>
          <a:custGeom>
            <a:avLst/>
            <a:gdLst>
              <a:gd name="connsiteX0" fmla="*/ 0 w 4826001"/>
              <a:gd name="connsiteY0" fmla="*/ 0 h 4572001"/>
              <a:gd name="connsiteX1" fmla="*/ 4826001 w 4826001"/>
              <a:gd name="connsiteY1" fmla="*/ 0 h 4572001"/>
              <a:gd name="connsiteX2" fmla="*/ 4826001 w 4826001"/>
              <a:gd name="connsiteY2" fmla="*/ 4572001 h 4572001"/>
              <a:gd name="connsiteX3" fmla="*/ 0 w 4826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1">
                <a:moveTo>
                  <a:pt x="0" y="0"/>
                </a:moveTo>
                <a:lnTo>
                  <a:pt x="4826001" y="0"/>
                </a:lnTo>
                <a:lnTo>
                  <a:pt x="4826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xmlns="" id="{895FD60A-6644-45CE-9B37-D8231BDF57F8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7018000" y="2287521"/>
            <a:ext cx="4826000" cy="4572001"/>
          </a:xfrm>
          <a:custGeom>
            <a:avLst/>
            <a:gdLst>
              <a:gd name="connsiteX0" fmla="*/ 0 w 4826000"/>
              <a:gd name="connsiteY0" fmla="*/ 0 h 4572001"/>
              <a:gd name="connsiteX1" fmla="*/ 4826000 w 4826000"/>
              <a:gd name="connsiteY1" fmla="*/ 0 h 4572001"/>
              <a:gd name="connsiteX2" fmla="*/ 4826000 w 4826000"/>
              <a:gd name="connsiteY2" fmla="*/ 4572001 h 4572001"/>
              <a:gd name="connsiteX3" fmla="*/ 0 w 4826000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1">
                <a:moveTo>
                  <a:pt x="0" y="0"/>
                </a:moveTo>
                <a:lnTo>
                  <a:pt x="4826000" y="0"/>
                </a:lnTo>
                <a:lnTo>
                  <a:pt x="4826000" y="4572001"/>
                </a:lnTo>
                <a:lnTo>
                  <a:pt x="0" y="4572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xmlns="" id="{A2CDCDC7-FB32-45C6-B0C5-706119C9E51A}"/>
              </a:ext>
            </a:extLst>
          </p:cNvPr>
          <p:cNvSpPr txBox="1">
            <a:spLocks noGrp="1"/>
          </p:cNvSpPr>
          <p:nvPr>
            <p:ph type="body" sz="quarter" idx="93" hasCustomPrompt="1"/>
          </p:nvPr>
        </p:nvSpPr>
        <p:spPr>
          <a:xfrm>
            <a:off x="3598990" y="10863507"/>
            <a:ext cx="270391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xmlns="" id="{D3A88242-36BA-4E31-B108-A09246B421EE}"/>
              </a:ext>
            </a:extLst>
          </p:cNvPr>
          <p:cNvSpPr txBox="1">
            <a:spLocks noGrp="1"/>
          </p:cNvSpPr>
          <p:nvPr>
            <p:ph type="body" sz="quarter" idx="94" hasCustomPrompt="1"/>
          </p:nvPr>
        </p:nvSpPr>
        <p:spPr>
          <a:xfrm>
            <a:off x="8425674" y="10863507"/>
            <a:ext cx="270391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xmlns="" id="{1D6AABE4-CF25-4021-BD02-6433C90B2687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13252356" y="10863507"/>
            <a:ext cx="270391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xmlns="" id="{E8CAE251-1E24-4378-960A-DB1D6BAC158C}"/>
              </a:ext>
            </a:extLst>
          </p:cNvPr>
          <p:cNvSpPr txBox="1">
            <a:spLocks noGrp="1"/>
          </p:cNvSpPr>
          <p:nvPr>
            <p:ph type="body" sz="quarter" idx="96" hasCustomPrompt="1"/>
          </p:nvPr>
        </p:nvSpPr>
        <p:spPr>
          <a:xfrm>
            <a:off x="18079038" y="10863507"/>
            <a:ext cx="270391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Double Click to edit text">
            <a:extLst>
              <a:ext uri="{FF2B5EF4-FFF2-40B4-BE49-F238E27FC236}">
                <a16:creationId xmlns:a16="http://schemas.microsoft.com/office/drawing/2014/main" xmlns="" id="{1768E956-721A-4D1D-A615-03B0B193B014}"/>
              </a:ext>
            </a:extLst>
          </p:cNvPr>
          <p:cNvSpPr txBox="1">
            <a:spLocks noGrp="1"/>
          </p:cNvSpPr>
          <p:nvPr>
            <p:ph type="body" sz="quarter" idx="97" hasCustomPrompt="1"/>
          </p:nvPr>
        </p:nvSpPr>
        <p:spPr>
          <a:xfrm>
            <a:off x="2906392" y="8410559"/>
            <a:ext cx="4089112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8" name="Title">
            <a:extLst>
              <a:ext uri="{FF2B5EF4-FFF2-40B4-BE49-F238E27FC236}">
                <a16:creationId xmlns:a16="http://schemas.microsoft.com/office/drawing/2014/main" xmlns="" id="{7D88D7A0-2010-4B0C-8E49-9FDBD5FFE938}"/>
              </a:ext>
            </a:extLst>
          </p:cNvPr>
          <p:cNvSpPr txBox="1">
            <a:spLocks noGrp="1"/>
          </p:cNvSpPr>
          <p:nvPr>
            <p:ph type="body" sz="quarter" idx="98" hasCustomPrompt="1"/>
          </p:nvPr>
        </p:nvSpPr>
        <p:spPr>
          <a:xfrm>
            <a:off x="2906392" y="7840232"/>
            <a:ext cx="408911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Double Click to edit text">
            <a:extLst>
              <a:ext uri="{FF2B5EF4-FFF2-40B4-BE49-F238E27FC236}">
                <a16:creationId xmlns:a16="http://schemas.microsoft.com/office/drawing/2014/main" xmlns="" id="{1EAB1AD1-BAF5-4DC5-85FB-38D1257D463E}"/>
              </a:ext>
            </a:extLst>
          </p:cNvPr>
          <p:cNvSpPr txBox="1">
            <a:spLocks noGrp="1"/>
          </p:cNvSpPr>
          <p:nvPr>
            <p:ph type="body" sz="quarter" idx="99" hasCustomPrompt="1"/>
          </p:nvPr>
        </p:nvSpPr>
        <p:spPr>
          <a:xfrm>
            <a:off x="7733076" y="8410559"/>
            <a:ext cx="4089112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2" name="Title">
            <a:extLst>
              <a:ext uri="{FF2B5EF4-FFF2-40B4-BE49-F238E27FC236}">
                <a16:creationId xmlns:a16="http://schemas.microsoft.com/office/drawing/2014/main" xmlns="" id="{D8685D9F-2CBC-49E1-83B8-A933BD7B705F}"/>
              </a:ext>
            </a:extLst>
          </p:cNvPr>
          <p:cNvSpPr txBox="1">
            <a:spLocks noGrp="1"/>
          </p:cNvSpPr>
          <p:nvPr>
            <p:ph type="body" sz="quarter" idx="100" hasCustomPrompt="1"/>
          </p:nvPr>
        </p:nvSpPr>
        <p:spPr>
          <a:xfrm>
            <a:off x="7733076" y="7840232"/>
            <a:ext cx="408911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3" name="Double Click to edit text">
            <a:extLst>
              <a:ext uri="{FF2B5EF4-FFF2-40B4-BE49-F238E27FC236}">
                <a16:creationId xmlns:a16="http://schemas.microsoft.com/office/drawing/2014/main" xmlns="" id="{CB5038DC-A807-4B7E-8F01-CFDFC65062C5}"/>
              </a:ext>
            </a:extLst>
          </p:cNvPr>
          <p:cNvSpPr txBox="1">
            <a:spLocks noGrp="1"/>
          </p:cNvSpPr>
          <p:nvPr>
            <p:ph type="body" sz="quarter" idx="101" hasCustomPrompt="1"/>
          </p:nvPr>
        </p:nvSpPr>
        <p:spPr>
          <a:xfrm>
            <a:off x="12559761" y="8410559"/>
            <a:ext cx="4089112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4" name="Title">
            <a:extLst>
              <a:ext uri="{FF2B5EF4-FFF2-40B4-BE49-F238E27FC236}">
                <a16:creationId xmlns:a16="http://schemas.microsoft.com/office/drawing/2014/main" xmlns="" id="{F6836A96-F6E9-42BC-8C6C-02628E57FD84}"/>
              </a:ext>
            </a:extLst>
          </p:cNvPr>
          <p:cNvSpPr txBox="1">
            <a:spLocks noGrp="1"/>
          </p:cNvSpPr>
          <p:nvPr>
            <p:ph type="body" sz="quarter" idx="102" hasCustomPrompt="1"/>
          </p:nvPr>
        </p:nvSpPr>
        <p:spPr>
          <a:xfrm>
            <a:off x="12559761" y="7840232"/>
            <a:ext cx="408911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5" name="Double Click to edit text">
            <a:extLst>
              <a:ext uri="{FF2B5EF4-FFF2-40B4-BE49-F238E27FC236}">
                <a16:creationId xmlns:a16="http://schemas.microsoft.com/office/drawing/2014/main" xmlns="" id="{27DA3F5C-EF29-49EF-966D-12C2A4396B6E}"/>
              </a:ext>
            </a:extLst>
          </p:cNvPr>
          <p:cNvSpPr txBox="1">
            <a:spLocks noGrp="1"/>
          </p:cNvSpPr>
          <p:nvPr>
            <p:ph type="body" sz="quarter" idx="103" hasCustomPrompt="1"/>
          </p:nvPr>
        </p:nvSpPr>
        <p:spPr>
          <a:xfrm>
            <a:off x="17386444" y="8410559"/>
            <a:ext cx="4089112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6" name="Title">
            <a:extLst>
              <a:ext uri="{FF2B5EF4-FFF2-40B4-BE49-F238E27FC236}">
                <a16:creationId xmlns:a16="http://schemas.microsoft.com/office/drawing/2014/main" xmlns="" id="{C69D9000-8B30-4669-90D7-7EE3069CEA49}"/>
              </a:ext>
            </a:extLst>
          </p:cNvPr>
          <p:cNvSpPr txBox="1">
            <a:spLocks noGrp="1"/>
          </p:cNvSpPr>
          <p:nvPr>
            <p:ph type="body" sz="quarter" idx="104" hasCustomPrompt="1"/>
          </p:nvPr>
        </p:nvSpPr>
        <p:spPr>
          <a:xfrm>
            <a:off x="17386444" y="7840232"/>
            <a:ext cx="408911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00144328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A5C72CB2-6E6F-4BFF-B303-BD5A181D5134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206" y="253470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xmlns="" id="{C2F1C819-76D3-47D6-8B71-4FEBECF38C1D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6222206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xmlns="" id="{338EFEE8-2A62-459F-A56C-85485B17173D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2192000" y="253471"/>
            <a:ext cx="5969000" cy="6604001"/>
          </a:xfrm>
          <a:custGeom>
            <a:avLst/>
            <a:gdLst>
              <a:gd name="connsiteX0" fmla="*/ 0 w 5969000"/>
              <a:gd name="connsiteY0" fmla="*/ 0 h 6604001"/>
              <a:gd name="connsiteX1" fmla="*/ 5969000 w 5969000"/>
              <a:gd name="connsiteY1" fmla="*/ 0 h 6604001"/>
              <a:gd name="connsiteX2" fmla="*/ 5969000 w 5969000"/>
              <a:gd name="connsiteY2" fmla="*/ 6604001 h 6604001"/>
              <a:gd name="connsiteX3" fmla="*/ 0 w 5969000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0" h="6604001">
                <a:moveTo>
                  <a:pt x="0" y="0"/>
                </a:moveTo>
                <a:lnTo>
                  <a:pt x="5969000" y="0"/>
                </a:lnTo>
                <a:lnTo>
                  <a:pt x="5969000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xmlns="" id="{CF6040A4-B5B2-49E9-A608-46EACF0B0097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8161794" y="6858529"/>
            <a:ext cx="5969002" cy="6604001"/>
          </a:xfrm>
          <a:custGeom>
            <a:avLst/>
            <a:gdLst>
              <a:gd name="connsiteX0" fmla="*/ 0 w 5969002"/>
              <a:gd name="connsiteY0" fmla="*/ 0 h 6604001"/>
              <a:gd name="connsiteX1" fmla="*/ 5969002 w 5969002"/>
              <a:gd name="connsiteY1" fmla="*/ 0 h 6604001"/>
              <a:gd name="connsiteX2" fmla="*/ 5969002 w 5969002"/>
              <a:gd name="connsiteY2" fmla="*/ 6604001 h 6604001"/>
              <a:gd name="connsiteX3" fmla="*/ 0 w 5969002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2" h="6604001">
                <a:moveTo>
                  <a:pt x="0" y="0"/>
                </a:moveTo>
                <a:lnTo>
                  <a:pt x="5969002" y="0"/>
                </a:lnTo>
                <a:lnTo>
                  <a:pt x="5969002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96201273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xmlns="" id="{079A8C79-FB1A-4437-82FC-9B4A7918DE42}"/>
              </a:ext>
            </a:extLst>
          </p:cNvPr>
          <p:cNvSpPr/>
          <p:nvPr userDrawn="1"/>
        </p:nvSpPr>
        <p:spPr>
          <a:xfrm>
            <a:off x="253206" y="6858529"/>
            <a:ext cx="5969001" cy="6604001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xmlns="" id="{0F0DDC52-22ED-4C66-9BF2-DE85E1469D1D}"/>
              </a:ext>
            </a:extLst>
          </p:cNvPr>
          <p:cNvSpPr/>
          <p:nvPr userDrawn="1"/>
        </p:nvSpPr>
        <p:spPr>
          <a:xfrm>
            <a:off x="6222206" y="253470"/>
            <a:ext cx="5969001" cy="6604001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xmlns="" id="{4C953E29-0FCC-425E-B926-4AA06D61F511}"/>
              </a:ext>
            </a:extLst>
          </p:cNvPr>
          <p:cNvSpPr/>
          <p:nvPr userDrawn="1"/>
        </p:nvSpPr>
        <p:spPr>
          <a:xfrm>
            <a:off x="12192000" y="6858529"/>
            <a:ext cx="5969000" cy="6604001"/>
          </a:xfrm>
          <a:prstGeom prst="rect">
            <a:avLst/>
          </a:prstGeom>
          <a:solidFill>
            <a:srgbClr val="6CC9D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xmlns="" id="{21C5A776-F340-4630-A15C-F74B02C50AC9}"/>
              </a:ext>
            </a:extLst>
          </p:cNvPr>
          <p:cNvSpPr/>
          <p:nvPr userDrawn="1"/>
        </p:nvSpPr>
        <p:spPr>
          <a:xfrm>
            <a:off x="18161793" y="254000"/>
            <a:ext cx="5969001" cy="660400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" name="7">
            <a:extLst>
              <a:ext uri="{FF2B5EF4-FFF2-40B4-BE49-F238E27FC236}">
                <a16:creationId xmlns:a16="http://schemas.microsoft.com/office/drawing/2014/main" xmlns="" id="{61A86D53-740E-4C0D-A8E3-1284A20F3352}"/>
              </a:ext>
            </a:extLst>
          </p:cNvPr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2724746" y="8110373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50000"/>
              </a:lnSpc>
              <a:defRPr sz="8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A5C72CB2-6E6F-4BFF-B303-BD5A181D5134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206" y="253470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xmlns="" id="{C2F1C819-76D3-47D6-8B71-4FEBECF38C1D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6222206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xmlns="" id="{338EFEE8-2A62-459F-A56C-85485B17173D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2192000" y="253471"/>
            <a:ext cx="5969000" cy="6604001"/>
          </a:xfrm>
          <a:custGeom>
            <a:avLst/>
            <a:gdLst>
              <a:gd name="connsiteX0" fmla="*/ 0 w 5969000"/>
              <a:gd name="connsiteY0" fmla="*/ 0 h 6604001"/>
              <a:gd name="connsiteX1" fmla="*/ 5969000 w 5969000"/>
              <a:gd name="connsiteY1" fmla="*/ 0 h 6604001"/>
              <a:gd name="connsiteX2" fmla="*/ 5969000 w 5969000"/>
              <a:gd name="connsiteY2" fmla="*/ 6604001 h 6604001"/>
              <a:gd name="connsiteX3" fmla="*/ 0 w 5969000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0" h="6604001">
                <a:moveTo>
                  <a:pt x="0" y="0"/>
                </a:moveTo>
                <a:lnTo>
                  <a:pt x="5969000" y="0"/>
                </a:lnTo>
                <a:lnTo>
                  <a:pt x="5969000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xmlns="" id="{CF6040A4-B5B2-49E9-A608-46EACF0B0097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8161794" y="6858529"/>
            <a:ext cx="5969002" cy="6604001"/>
          </a:xfrm>
          <a:custGeom>
            <a:avLst/>
            <a:gdLst>
              <a:gd name="connsiteX0" fmla="*/ 0 w 5969002"/>
              <a:gd name="connsiteY0" fmla="*/ 0 h 6604001"/>
              <a:gd name="connsiteX1" fmla="*/ 5969002 w 5969002"/>
              <a:gd name="connsiteY1" fmla="*/ 0 h 6604001"/>
              <a:gd name="connsiteX2" fmla="*/ 5969002 w 5969002"/>
              <a:gd name="connsiteY2" fmla="*/ 6604001 h 6604001"/>
              <a:gd name="connsiteX3" fmla="*/ 0 w 5969002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2" h="6604001">
                <a:moveTo>
                  <a:pt x="0" y="0"/>
                </a:moveTo>
                <a:lnTo>
                  <a:pt x="5969002" y="0"/>
                </a:lnTo>
                <a:lnTo>
                  <a:pt x="5969002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E38C5694-1A08-4E27-896A-1D78BE8B98FC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6222206" y="253471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AF53481B-CDCB-46AD-A246-728D79F79B75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18161794" y="253471"/>
            <a:ext cx="5969002" cy="6604001"/>
          </a:xfrm>
          <a:custGeom>
            <a:avLst/>
            <a:gdLst>
              <a:gd name="connsiteX0" fmla="*/ 0 w 5969002"/>
              <a:gd name="connsiteY0" fmla="*/ 0 h 6604001"/>
              <a:gd name="connsiteX1" fmla="*/ 5969002 w 5969002"/>
              <a:gd name="connsiteY1" fmla="*/ 0 h 6604001"/>
              <a:gd name="connsiteX2" fmla="*/ 5969002 w 5969002"/>
              <a:gd name="connsiteY2" fmla="*/ 6604001 h 6604001"/>
              <a:gd name="connsiteX3" fmla="*/ 0 w 5969002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2" h="6604001">
                <a:moveTo>
                  <a:pt x="0" y="0"/>
                </a:moveTo>
                <a:lnTo>
                  <a:pt x="5969002" y="0"/>
                </a:lnTo>
                <a:lnTo>
                  <a:pt x="5969002" y="6604001"/>
                </a:lnTo>
                <a:lnTo>
                  <a:pt x="0" y="660400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CB0D34E5-4CBB-4D31-BD50-1A24BD9E780E}"/>
              </a:ext>
            </a:extLst>
          </p:cNvPr>
          <p:cNvSpPr>
            <a:spLocks noGrp="1"/>
          </p:cNvSpPr>
          <p:nvPr>
            <p:ph type="pic" sz="quarter" idx="109" hasCustomPrompt="1"/>
          </p:nvPr>
        </p:nvSpPr>
        <p:spPr>
          <a:xfrm>
            <a:off x="253206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CE01B160-0387-4F1A-A52E-8840F19F176D}"/>
              </a:ext>
            </a:extLst>
          </p:cNvPr>
          <p:cNvSpPr>
            <a:spLocks noGrp="1"/>
          </p:cNvSpPr>
          <p:nvPr>
            <p:ph type="pic" sz="quarter" idx="110" hasCustomPrompt="1"/>
          </p:nvPr>
        </p:nvSpPr>
        <p:spPr>
          <a:xfrm>
            <a:off x="12191999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74956076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xmlns="" id="{079A8C79-FB1A-4437-82FC-9B4A7918DE42}"/>
              </a:ext>
            </a:extLst>
          </p:cNvPr>
          <p:cNvSpPr/>
          <p:nvPr userDrawn="1"/>
        </p:nvSpPr>
        <p:spPr>
          <a:xfrm>
            <a:off x="253206" y="6858529"/>
            <a:ext cx="5969001" cy="6604001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xmlns="" id="{0F0DDC52-22ED-4C66-9BF2-DE85E1469D1D}"/>
              </a:ext>
            </a:extLst>
          </p:cNvPr>
          <p:cNvSpPr/>
          <p:nvPr userDrawn="1"/>
        </p:nvSpPr>
        <p:spPr>
          <a:xfrm>
            <a:off x="6222206" y="253470"/>
            <a:ext cx="5969001" cy="6604001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xmlns="" id="{4C953E29-0FCC-425E-B926-4AA06D61F511}"/>
              </a:ext>
            </a:extLst>
          </p:cNvPr>
          <p:cNvSpPr/>
          <p:nvPr userDrawn="1"/>
        </p:nvSpPr>
        <p:spPr>
          <a:xfrm>
            <a:off x="12192000" y="6858529"/>
            <a:ext cx="5969000" cy="6604001"/>
          </a:xfrm>
          <a:prstGeom prst="rect">
            <a:avLst/>
          </a:prstGeom>
          <a:solidFill>
            <a:srgbClr val="6CC9D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xmlns="" id="{21C5A776-F340-4630-A15C-F74B02C50AC9}"/>
              </a:ext>
            </a:extLst>
          </p:cNvPr>
          <p:cNvSpPr/>
          <p:nvPr userDrawn="1"/>
        </p:nvSpPr>
        <p:spPr>
          <a:xfrm>
            <a:off x="18161793" y="254000"/>
            <a:ext cx="5969001" cy="660400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(">
            <a:extLst>
              <a:ext uri="{FF2B5EF4-FFF2-40B4-BE49-F238E27FC236}">
                <a16:creationId xmlns:a16="http://schemas.microsoft.com/office/drawing/2014/main" xmlns="" id="{F4F26A64-AD40-4B7D-A17C-CBDD80051B9F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20633333" y="1505844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50000"/>
              </a:lnSpc>
              <a:defRPr sz="8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7" name="U">
            <a:extLst>
              <a:ext uri="{FF2B5EF4-FFF2-40B4-BE49-F238E27FC236}">
                <a16:creationId xmlns:a16="http://schemas.microsoft.com/office/drawing/2014/main" xmlns="" id="{AA5F643C-D849-4737-B769-6B986B526D71}"/>
              </a:ext>
            </a:extLst>
          </p:cNvPr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14663539" y="8110373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50000"/>
              </a:lnSpc>
              <a:defRPr sz="8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9" name="l">
            <a:extLst>
              <a:ext uri="{FF2B5EF4-FFF2-40B4-BE49-F238E27FC236}">
                <a16:creationId xmlns:a16="http://schemas.microsoft.com/office/drawing/2014/main" xmlns="" id="{46B379DA-84A5-43D5-B15F-5DB37728E27B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8693746" y="1505314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50000"/>
              </a:lnSpc>
              <a:defRPr sz="8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1" name="7">
            <a:extLst>
              <a:ext uri="{FF2B5EF4-FFF2-40B4-BE49-F238E27FC236}">
                <a16:creationId xmlns:a16="http://schemas.microsoft.com/office/drawing/2014/main" xmlns="" id="{61A86D53-740E-4C0D-A8E3-1284A20F3352}"/>
              </a:ext>
            </a:extLst>
          </p:cNvPr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2724746" y="8110373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50000"/>
              </a:lnSpc>
              <a:defRPr sz="8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A5C72CB2-6E6F-4BFF-B303-BD5A181D5134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206" y="253470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xmlns="" id="{C2F1C819-76D3-47D6-8B71-4FEBECF38C1D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6222206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xmlns="" id="{338EFEE8-2A62-459F-A56C-85485B17173D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2192000" y="253471"/>
            <a:ext cx="5969000" cy="6604001"/>
          </a:xfrm>
          <a:custGeom>
            <a:avLst/>
            <a:gdLst>
              <a:gd name="connsiteX0" fmla="*/ 0 w 5969000"/>
              <a:gd name="connsiteY0" fmla="*/ 0 h 6604001"/>
              <a:gd name="connsiteX1" fmla="*/ 5969000 w 5969000"/>
              <a:gd name="connsiteY1" fmla="*/ 0 h 6604001"/>
              <a:gd name="connsiteX2" fmla="*/ 5969000 w 5969000"/>
              <a:gd name="connsiteY2" fmla="*/ 6604001 h 6604001"/>
              <a:gd name="connsiteX3" fmla="*/ 0 w 5969000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0" h="6604001">
                <a:moveTo>
                  <a:pt x="0" y="0"/>
                </a:moveTo>
                <a:lnTo>
                  <a:pt x="5969000" y="0"/>
                </a:lnTo>
                <a:lnTo>
                  <a:pt x="5969000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xmlns="" id="{CF6040A4-B5B2-49E9-A608-46EACF0B0097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8161794" y="6858529"/>
            <a:ext cx="5969002" cy="6604001"/>
          </a:xfrm>
          <a:custGeom>
            <a:avLst/>
            <a:gdLst>
              <a:gd name="connsiteX0" fmla="*/ 0 w 5969002"/>
              <a:gd name="connsiteY0" fmla="*/ 0 h 6604001"/>
              <a:gd name="connsiteX1" fmla="*/ 5969002 w 5969002"/>
              <a:gd name="connsiteY1" fmla="*/ 0 h 6604001"/>
              <a:gd name="connsiteX2" fmla="*/ 5969002 w 5969002"/>
              <a:gd name="connsiteY2" fmla="*/ 6604001 h 6604001"/>
              <a:gd name="connsiteX3" fmla="*/ 0 w 5969002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2" h="6604001">
                <a:moveTo>
                  <a:pt x="0" y="0"/>
                </a:moveTo>
                <a:lnTo>
                  <a:pt x="5969002" y="0"/>
                </a:lnTo>
                <a:lnTo>
                  <a:pt x="5969002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E38C5694-1A08-4E27-896A-1D78BE8B98FC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6222206" y="253471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AF53481B-CDCB-46AD-A246-728D79F79B75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18161794" y="253471"/>
            <a:ext cx="5969002" cy="6604001"/>
          </a:xfrm>
          <a:custGeom>
            <a:avLst/>
            <a:gdLst>
              <a:gd name="connsiteX0" fmla="*/ 0 w 5969002"/>
              <a:gd name="connsiteY0" fmla="*/ 0 h 6604001"/>
              <a:gd name="connsiteX1" fmla="*/ 5969002 w 5969002"/>
              <a:gd name="connsiteY1" fmla="*/ 0 h 6604001"/>
              <a:gd name="connsiteX2" fmla="*/ 5969002 w 5969002"/>
              <a:gd name="connsiteY2" fmla="*/ 6604001 h 6604001"/>
              <a:gd name="connsiteX3" fmla="*/ 0 w 5969002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2" h="6604001">
                <a:moveTo>
                  <a:pt x="0" y="0"/>
                </a:moveTo>
                <a:lnTo>
                  <a:pt x="5969002" y="0"/>
                </a:lnTo>
                <a:lnTo>
                  <a:pt x="5969002" y="6604001"/>
                </a:lnTo>
                <a:lnTo>
                  <a:pt x="0" y="660400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CB0D34E5-4CBB-4D31-BD50-1A24BD9E780E}"/>
              </a:ext>
            </a:extLst>
          </p:cNvPr>
          <p:cNvSpPr>
            <a:spLocks noGrp="1"/>
          </p:cNvSpPr>
          <p:nvPr>
            <p:ph type="pic" sz="quarter" idx="109" hasCustomPrompt="1"/>
          </p:nvPr>
        </p:nvSpPr>
        <p:spPr>
          <a:xfrm>
            <a:off x="253206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CE01B160-0387-4F1A-A52E-8840F19F176D}"/>
              </a:ext>
            </a:extLst>
          </p:cNvPr>
          <p:cNvSpPr>
            <a:spLocks noGrp="1"/>
          </p:cNvSpPr>
          <p:nvPr>
            <p:ph type="pic" sz="quarter" idx="110" hasCustomPrompt="1"/>
          </p:nvPr>
        </p:nvSpPr>
        <p:spPr>
          <a:xfrm>
            <a:off x="12191999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8" name="Double Click to edit text">
            <a:extLst>
              <a:ext uri="{FF2B5EF4-FFF2-40B4-BE49-F238E27FC236}">
                <a16:creationId xmlns:a16="http://schemas.microsoft.com/office/drawing/2014/main" xmlns="" id="{6FBDBEB2-6A55-497C-B4A1-BDAFED9F97CF}"/>
              </a:ext>
            </a:extLst>
          </p:cNvPr>
          <p:cNvSpPr txBox="1">
            <a:spLocks noGrp="1"/>
          </p:cNvSpPr>
          <p:nvPr>
            <p:ph type="body" sz="quarter" idx="99" hasCustomPrompt="1"/>
          </p:nvPr>
        </p:nvSpPr>
        <p:spPr>
          <a:xfrm>
            <a:off x="1188079" y="10664875"/>
            <a:ext cx="4089112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9" name="Title">
            <a:extLst>
              <a:ext uri="{FF2B5EF4-FFF2-40B4-BE49-F238E27FC236}">
                <a16:creationId xmlns:a16="http://schemas.microsoft.com/office/drawing/2014/main" xmlns="" id="{BB68EBC4-1C97-44A5-9169-B8A9D261FF8C}"/>
              </a:ext>
            </a:extLst>
          </p:cNvPr>
          <p:cNvSpPr txBox="1">
            <a:spLocks noGrp="1"/>
          </p:cNvSpPr>
          <p:nvPr>
            <p:ph type="body" sz="quarter" idx="100" hasCustomPrompt="1"/>
          </p:nvPr>
        </p:nvSpPr>
        <p:spPr>
          <a:xfrm>
            <a:off x="1188079" y="10094548"/>
            <a:ext cx="408911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0" name="Double Click to edit text">
            <a:extLst>
              <a:ext uri="{FF2B5EF4-FFF2-40B4-BE49-F238E27FC236}">
                <a16:creationId xmlns:a16="http://schemas.microsoft.com/office/drawing/2014/main" xmlns="" id="{45410DA0-0FE5-4E1C-9966-201E548F5593}"/>
              </a:ext>
            </a:extLst>
          </p:cNvPr>
          <p:cNvSpPr txBox="1">
            <a:spLocks noGrp="1"/>
          </p:cNvSpPr>
          <p:nvPr>
            <p:ph type="body" sz="quarter" idx="101" hasCustomPrompt="1"/>
          </p:nvPr>
        </p:nvSpPr>
        <p:spPr>
          <a:xfrm>
            <a:off x="7162151" y="4058759"/>
            <a:ext cx="4089112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1" name="Title">
            <a:extLst>
              <a:ext uri="{FF2B5EF4-FFF2-40B4-BE49-F238E27FC236}">
                <a16:creationId xmlns:a16="http://schemas.microsoft.com/office/drawing/2014/main" xmlns="" id="{C725D6F7-B9A3-48AA-91A4-BC178D8D7704}"/>
              </a:ext>
            </a:extLst>
          </p:cNvPr>
          <p:cNvSpPr txBox="1">
            <a:spLocks noGrp="1"/>
          </p:cNvSpPr>
          <p:nvPr>
            <p:ph type="body" sz="quarter" idx="102" hasCustomPrompt="1"/>
          </p:nvPr>
        </p:nvSpPr>
        <p:spPr>
          <a:xfrm>
            <a:off x="7162151" y="3488432"/>
            <a:ext cx="408911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2" name="Double Click to edit text">
            <a:extLst>
              <a:ext uri="{FF2B5EF4-FFF2-40B4-BE49-F238E27FC236}">
                <a16:creationId xmlns:a16="http://schemas.microsoft.com/office/drawing/2014/main" xmlns="" id="{39370DB9-5366-46D2-AAB4-E501D8FC7C34}"/>
              </a:ext>
            </a:extLst>
          </p:cNvPr>
          <p:cNvSpPr txBox="1">
            <a:spLocks noGrp="1"/>
          </p:cNvSpPr>
          <p:nvPr>
            <p:ph type="body" sz="quarter" idx="103" hasCustomPrompt="1"/>
          </p:nvPr>
        </p:nvSpPr>
        <p:spPr>
          <a:xfrm>
            <a:off x="13127666" y="10664875"/>
            <a:ext cx="4089112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3" name="Title">
            <a:extLst>
              <a:ext uri="{FF2B5EF4-FFF2-40B4-BE49-F238E27FC236}">
                <a16:creationId xmlns:a16="http://schemas.microsoft.com/office/drawing/2014/main" xmlns="" id="{841821A2-1B1B-4215-8805-441B64BED036}"/>
              </a:ext>
            </a:extLst>
          </p:cNvPr>
          <p:cNvSpPr txBox="1">
            <a:spLocks noGrp="1"/>
          </p:cNvSpPr>
          <p:nvPr>
            <p:ph type="body" sz="quarter" idx="104" hasCustomPrompt="1"/>
          </p:nvPr>
        </p:nvSpPr>
        <p:spPr>
          <a:xfrm>
            <a:off x="13127666" y="10094548"/>
            <a:ext cx="408911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4" name="Double Click to edit text">
            <a:extLst>
              <a:ext uri="{FF2B5EF4-FFF2-40B4-BE49-F238E27FC236}">
                <a16:creationId xmlns:a16="http://schemas.microsoft.com/office/drawing/2014/main" xmlns="" id="{88D1922B-9115-44C3-87AE-B975DD6C9CD8}"/>
              </a:ext>
            </a:extLst>
          </p:cNvPr>
          <p:cNvSpPr txBox="1">
            <a:spLocks noGrp="1"/>
          </p:cNvSpPr>
          <p:nvPr>
            <p:ph type="body" sz="quarter" idx="105" hasCustomPrompt="1"/>
          </p:nvPr>
        </p:nvSpPr>
        <p:spPr>
          <a:xfrm>
            <a:off x="19101737" y="4060346"/>
            <a:ext cx="4089112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5" name="Title">
            <a:extLst>
              <a:ext uri="{FF2B5EF4-FFF2-40B4-BE49-F238E27FC236}">
                <a16:creationId xmlns:a16="http://schemas.microsoft.com/office/drawing/2014/main" xmlns="" id="{DA0BCA2D-8A5E-4E90-9DCD-C58727E935F6}"/>
              </a:ext>
            </a:extLst>
          </p:cNvPr>
          <p:cNvSpPr txBox="1">
            <a:spLocks noGrp="1"/>
          </p:cNvSpPr>
          <p:nvPr>
            <p:ph type="body" sz="quarter" idx="106" hasCustomPrompt="1"/>
          </p:nvPr>
        </p:nvSpPr>
        <p:spPr>
          <a:xfrm>
            <a:off x="19101737" y="3490019"/>
            <a:ext cx="408911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78614924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xmlns="" id="{D8D49A1C-9B39-44BC-8740-91F8A0E5EA86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7949" y="6857999"/>
            <a:ext cx="6350001" cy="6604530"/>
          </a:xfrm>
          <a:custGeom>
            <a:avLst/>
            <a:gdLst>
              <a:gd name="connsiteX0" fmla="*/ 0 w 6350001"/>
              <a:gd name="connsiteY0" fmla="*/ 0 h 6604530"/>
              <a:gd name="connsiteX1" fmla="*/ 6350001 w 6350001"/>
              <a:gd name="connsiteY1" fmla="*/ 0 h 6604530"/>
              <a:gd name="connsiteX2" fmla="*/ 6350001 w 6350001"/>
              <a:gd name="connsiteY2" fmla="*/ 6604530 h 6604530"/>
              <a:gd name="connsiteX3" fmla="*/ 0 w 6350001"/>
              <a:gd name="connsiteY3" fmla="*/ 6604530 h 660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1" h="6604530">
                <a:moveTo>
                  <a:pt x="0" y="0"/>
                </a:moveTo>
                <a:lnTo>
                  <a:pt x="6350001" y="0"/>
                </a:lnTo>
                <a:lnTo>
                  <a:pt x="6350001" y="6604530"/>
                </a:lnTo>
                <a:lnTo>
                  <a:pt x="0" y="660453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46D89B7B-06E0-4BA5-88FA-99A31083D325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5496051" y="6857999"/>
            <a:ext cx="6350001" cy="6604530"/>
          </a:xfrm>
          <a:custGeom>
            <a:avLst/>
            <a:gdLst>
              <a:gd name="connsiteX0" fmla="*/ 0 w 6350001"/>
              <a:gd name="connsiteY0" fmla="*/ 0 h 6604530"/>
              <a:gd name="connsiteX1" fmla="*/ 6350001 w 6350001"/>
              <a:gd name="connsiteY1" fmla="*/ 0 h 6604530"/>
              <a:gd name="connsiteX2" fmla="*/ 6350001 w 6350001"/>
              <a:gd name="connsiteY2" fmla="*/ 6604530 h 6604530"/>
              <a:gd name="connsiteX3" fmla="*/ 0 w 6350001"/>
              <a:gd name="connsiteY3" fmla="*/ 6604530 h 660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1" h="6604530">
                <a:moveTo>
                  <a:pt x="0" y="0"/>
                </a:moveTo>
                <a:lnTo>
                  <a:pt x="6350001" y="0"/>
                </a:lnTo>
                <a:lnTo>
                  <a:pt x="6350001" y="6604530"/>
                </a:lnTo>
                <a:lnTo>
                  <a:pt x="0" y="660453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443B1209-A1B4-4F2F-A0DA-7061AFC06717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9017000" y="6857999"/>
            <a:ext cx="6350001" cy="6604530"/>
          </a:xfrm>
          <a:custGeom>
            <a:avLst/>
            <a:gdLst>
              <a:gd name="connsiteX0" fmla="*/ 0 w 6350001"/>
              <a:gd name="connsiteY0" fmla="*/ 0 h 6604530"/>
              <a:gd name="connsiteX1" fmla="*/ 6350001 w 6350001"/>
              <a:gd name="connsiteY1" fmla="*/ 0 h 6604530"/>
              <a:gd name="connsiteX2" fmla="*/ 6350001 w 6350001"/>
              <a:gd name="connsiteY2" fmla="*/ 6604530 h 6604530"/>
              <a:gd name="connsiteX3" fmla="*/ 0 w 6350001"/>
              <a:gd name="connsiteY3" fmla="*/ 6604530 h 660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1" h="6604530">
                <a:moveTo>
                  <a:pt x="0" y="0"/>
                </a:moveTo>
                <a:lnTo>
                  <a:pt x="6350001" y="0"/>
                </a:lnTo>
                <a:lnTo>
                  <a:pt x="6350001" y="6604530"/>
                </a:lnTo>
                <a:lnTo>
                  <a:pt x="0" y="660453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86654933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xmlns="" id="{85D92F58-F459-4D0B-9EE5-6CE3EE30548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932113" y="1851950"/>
            <a:ext cx="508000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xmlns="" id="{C5DC6E08-C5F8-4B18-9B0E-41C745BE83D2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9697688" y="1063229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xmlns="" id="{D8D49A1C-9B39-44BC-8740-91F8A0E5EA86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7949" y="6857999"/>
            <a:ext cx="6350001" cy="6604530"/>
          </a:xfrm>
          <a:custGeom>
            <a:avLst/>
            <a:gdLst>
              <a:gd name="connsiteX0" fmla="*/ 0 w 6350001"/>
              <a:gd name="connsiteY0" fmla="*/ 0 h 6604530"/>
              <a:gd name="connsiteX1" fmla="*/ 6350001 w 6350001"/>
              <a:gd name="connsiteY1" fmla="*/ 0 h 6604530"/>
              <a:gd name="connsiteX2" fmla="*/ 6350001 w 6350001"/>
              <a:gd name="connsiteY2" fmla="*/ 6604530 h 6604530"/>
              <a:gd name="connsiteX3" fmla="*/ 0 w 6350001"/>
              <a:gd name="connsiteY3" fmla="*/ 6604530 h 660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1" h="6604530">
                <a:moveTo>
                  <a:pt x="0" y="0"/>
                </a:moveTo>
                <a:lnTo>
                  <a:pt x="6350001" y="0"/>
                </a:lnTo>
                <a:lnTo>
                  <a:pt x="6350001" y="6604530"/>
                </a:lnTo>
                <a:lnTo>
                  <a:pt x="0" y="660453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46D89B7B-06E0-4BA5-88FA-99A31083D325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5496051" y="6857999"/>
            <a:ext cx="6350001" cy="6604530"/>
          </a:xfrm>
          <a:custGeom>
            <a:avLst/>
            <a:gdLst>
              <a:gd name="connsiteX0" fmla="*/ 0 w 6350001"/>
              <a:gd name="connsiteY0" fmla="*/ 0 h 6604530"/>
              <a:gd name="connsiteX1" fmla="*/ 6350001 w 6350001"/>
              <a:gd name="connsiteY1" fmla="*/ 0 h 6604530"/>
              <a:gd name="connsiteX2" fmla="*/ 6350001 w 6350001"/>
              <a:gd name="connsiteY2" fmla="*/ 6604530 h 6604530"/>
              <a:gd name="connsiteX3" fmla="*/ 0 w 6350001"/>
              <a:gd name="connsiteY3" fmla="*/ 6604530 h 660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1" h="6604530">
                <a:moveTo>
                  <a:pt x="0" y="0"/>
                </a:moveTo>
                <a:lnTo>
                  <a:pt x="6350001" y="0"/>
                </a:lnTo>
                <a:lnTo>
                  <a:pt x="6350001" y="6604530"/>
                </a:lnTo>
                <a:lnTo>
                  <a:pt x="0" y="660453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443B1209-A1B4-4F2F-A0DA-7061AFC06717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9017000" y="6857999"/>
            <a:ext cx="6350001" cy="6604530"/>
          </a:xfrm>
          <a:custGeom>
            <a:avLst/>
            <a:gdLst>
              <a:gd name="connsiteX0" fmla="*/ 0 w 6350001"/>
              <a:gd name="connsiteY0" fmla="*/ 0 h 6604530"/>
              <a:gd name="connsiteX1" fmla="*/ 6350001 w 6350001"/>
              <a:gd name="connsiteY1" fmla="*/ 0 h 6604530"/>
              <a:gd name="connsiteX2" fmla="*/ 6350001 w 6350001"/>
              <a:gd name="connsiteY2" fmla="*/ 6604530 h 6604530"/>
              <a:gd name="connsiteX3" fmla="*/ 0 w 6350001"/>
              <a:gd name="connsiteY3" fmla="*/ 6604530 h 660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1" h="6604530">
                <a:moveTo>
                  <a:pt x="0" y="0"/>
                </a:moveTo>
                <a:lnTo>
                  <a:pt x="6350001" y="0"/>
                </a:lnTo>
                <a:lnTo>
                  <a:pt x="6350001" y="6604530"/>
                </a:lnTo>
                <a:lnTo>
                  <a:pt x="0" y="660453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xmlns="" id="{FAE2FD1B-C66B-407C-98B1-9CDA21F25023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8304911" y="2300675"/>
            <a:ext cx="7762404" cy="113039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Double Click to edit text">
            <a:extLst>
              <a:ext uri="{FF2B5EF4-FFF2-40B4-BE49-F238E27FC236}">
                <a16:creationId xmlns:a16="http://schemas.microsoft.com/office/drawing/2014/main" xmlns="" id="{D77FE6EA-ABB0-4776-80D2-7788B44F2577}"/>
              </a:ext>
            </a:extLst>
          </p:cNvPr>
          <p:cNvSpPr txBox="1">
            <a:spLocks noGrp="1"/>
          </p:cNvSpPr>
          <p:nvPr>
            <p:ph type="body" sz="quarter" idx="97" hasCustomPrompt="1"/>
          </p:nvPr>
        </p:nvSpPr>
        <p:spPr>
          <a:xfrm>
            <a:off x="3678900" y="4658517"/>
            <a:ext cx="4068100" cy="137441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xmlns="" id="{CFE2602A-EE3B-4294-A9BB-23FCF04929C0}"/>
              </a:ext>
            </a:extLst>
          </p:cNvPr>
          <p:cNvSpPr txBox="1">
            <a:spLocks noGrp="1"/>
          </p:cNvSpPr>
          <p:nvPr>
            <p:ph type="body" sz="quarter" idx="98" hasCustomPrompt="1"/>
          </p:nvPr>
        </p:nvSpPr>
        <p:spPr>
          <a:xfrm>
            <a:off x="3678900" y="4085099"/>
            <a:ext cx="4068100" cy="472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Double Click to edit text">
            <a:extLst>
              <a:ext uri="{FF2B5EF4-FFF2-40B4-BE49-F238E27FC236}">
                <a16:creationId xmlns:a16="http://schemas.microsoft.com/office/drawing/2014/main" xmlns="" id="{EEE0E66D-1F93-4B58-96E0-E222F159721B}"/>
              </a:ext>
            </a:extLst>
          </p:cNvPr>
          <p:cNvSpPr txBox="1">
            <a:spLocks noGrp="1"/>
          </p:cNvSpPr>
          <p:nvPr>
            <p:ph type="body" sz="quarter" idx="99" hasCustomPrompt="1"/>
          </p:nvPr>
        </p:nvSpPr>
        <p:spPr>
          <a:xfrm>
            <a:off x="10157950" y="4654217"/>
            <a:ext cx="4068100" cy="137441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xmlns="" id="{F83CAE7C-F9FA-49C6-82E2-93BC8C11DF4C}"/>
              </a:ext>
            </a:extLst>
          </p:cNvPr>
          <p:cNvSpPr txBox="1">
            <a:spLocks noGrp="1"/>
          </p:cNvSpPr>
          <p:nvPr>
            <p:ph type="body" sz="quarter" idx="100" hasCustomPrompt="1"/>
          </p:nvPr>
        </p:nvSpPr>
        <p:spPr>
          <a:xfrm>
            <a:off x="10157950" y="4080799"/>
            <a:ext cx="4068100" cy="472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0" name="Double Click to edit text">
            <a:extLst>
              <a:ext uri="{FF2B5EF4-FFF2-40B4-BE49-F238E27FC236}">
                <a16:creationId xmlns:a16="http://schemas.microsoft.com/office/drawing/2014/main" xmlns="" id="{32EEBD68-25DC-45B5-931C-B99ECCB88BD5}"/>
              </a:ext>
            </a:extLst>
          </p:cNvPr>
          <p:cNvSpPr txBox="1">
            <a:spLocks noGrp="1"/>
          </p:cNvSpPr>
          <p:nvPr>
            <p:ph type="body" sz="quarter" idx="101" hasCustomPrompt="1"/>
          </p:nvPr>
        </p:nvSpPr>
        <p:spPr>
          <a:xfrm>
            <a:off x="16637000" y="4660077"/>
            <a:ext cx="4068100" cy="137441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xmlns="" id="{3A6F16FE-FCCB-4D89-B87C-AAB614475C17}"/>
              </a:ext>
            </a:extLst>
          </p:cNvPr>
          <p:cNvSpPr txBox="1">
            <a:spLocks noGrp="1"/>
          </p:cNvSpPr>
          <p:nvPr>
            <p:ph type="body" sz="quarter" idx="102" hasCustomPrompt="1"/>
          </p:nvPr>
        </p:nvSpPr>
        <p:spPr>
          <a:xfrm>
            <a:off x="16637000" y="4086659"/>
            <a:ext cx="4068100" cy="472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79142997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xmlns="" id="{1394259E-E303-408A-8B16-11E189436DBA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253206" y="253469"/>
            <a:ext cx="6350001" cy="13209060"/>
          </a:xfrm>
          <a:custGeom>
            <a:avLst/>
            <a:gdLst>
              <a:gd name="connsiteX0" fmla="*/ 0 w 6350001"/>
              <a:gd name="connsiteY0" fmla="*/ 0 h 13209060"/>
              <a:gd name="connsiteX1" fmla="*/ 6350001 w 6350001"/>
              <a:gd name="connsiteY1" fmla="*/ 0 h 13209060"/>
              <a:gd name="connsiteX2" fmla="*/ 6350001 w 6350001"/>
              <a:gd name="connsiteY2" fmla="*/ 13209060 h 13209060"/>
              <a:gd name="connsiteX3" fmla="*/ 0 w 6350001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1" h="13209060">
                <a:moveTo>
                  <a:pt x="0" y="0"/>
                </a:moveTo>
                <a:lnTo>
                  <a:pt x="6350001" y="0"/>
                </a:lnTo>
                <a:lnTo>
                  <a:pt x="6350001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190357791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xmlns="" id="{8E84206B-EC12-4C95-951F-D6D15EA95252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8549282" y="2221271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Rectangle">
            <a:extLst>
              <a:ext uri="{FF2B5EF4-FFF2-40B4-BE49-F238E27FC236}">
                <a16:creationId xmlns:a16="http://schemas.microsoft.com/office/drawing/2014/main" xmlns="" id="{F92B1B89-1BCE-4849-9BDF-039455DB98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49282" y="3000242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2" name="Circle">
            <a:extLst>
              <a:ext uri="{FF2B5EF4-FFF2-40B4-BE49-F238E27FC236}">
                <a16:creationId xmlns:a16="http://schemas.microsoft.com/office/drawing/2014/main" xmlns="" id="{3A97C52F-091F-4537-BACD-02FEE0CF14C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49282" y="9442185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3" name="6">
            <a:extLst>
              <a:ext uri="{FF2B5EF4-FFF2-40B4-BE49-F238E27FC236}">
                <a16:creationId xmlns:a16="http://schemas.microsoft.com/office/drawing/2014/main" xmlns="" id="{A6D37F9F-DA9C-44E9-AF49-07888838FB0C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8927802" y="9769409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5" name="Circle">
            <a:extLst>
              <a:ext uri="{FF2B5EF4-FFF2-40B4-BE49-F238E27FC236}">
                <a16:creationId xmlns:a16="http://schemas.microsoft.com/office/drawing/2014/main" xmlns="" id="{628C2A92-0991-464E-9744-38462462CB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5885053" y="9442185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6" name="/">
            <a:extLst>
              <a:ext uri="{FF2B5EF4-FFF2-40B4-BE49-F238E27FC236}">
                <a16:creationId xmlns:a16="http://schemas.microsoft.com/office/drawing/2014/main" xmlns="" id="{0FE6348D-CE66-4F46-BA80-51A799693BB7}"/>
              </a:ext>
            </a:extLst>
          </p:cNvPr>
          <p:cNvSpPr txBox="1">
            <a:spLocks noGrp="1"/>
          </p:cNvSpPr>
          <p:nvPr>
            <p:ph type="body" sz="quarter" idx="86" hasCustomPrompt="1"/>
          </p:nvPr>
        </p:nvSpPr>
        <p:spPr>
          <a:xfrm>
            <a:off x="16263573" y="9769409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xmlns="" id="{1394259E-E303-408A-8B16-11E189436DBA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253206" y="253469"/>
            <a:ext cx="6350001" cy="13209060"/>
          </a:xfrm>
          <a:custGeom>
            <a:avLst/>
            <a:gdLst>
              <a:gd name="connsiteX0" fmla="*/ 0 w 6350001"/>
              <a:gd name="connsiteY0" fmla="*/ 0 h 13209060"/>
              <a:gd name="connsiteX1" fmla="*/ 6350001 w 6350001"/>
              <a:gd name="connsiteY1" fmla="*/ 0 h 13209060"/>
              <a:gd name="connsiteX2" fmla="*/ 6350001 w 6350001"/>
              <a:gd name="connsiteY2" fmla="*/ 13209060 h 13209060"/>
              <a:gd name="connsiteX3" fmla="*/ 0 w 6350001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1" h="13209060">
                <a:moveTo>
                  <a:pt x="0" y="0"/>
                </a:moveTo>
                <a:lnTo>
                  <a:pt x="6350001" y="0"/>
                </a:lnTo>
                <a:lnTo>
                  <a:pt x="6350001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2" name="Double Click to edit text">
            <a:extLst>
              <a:ext uri="{FF2B5EF4-FFF2-40B4-BE49-F238E27FC236}">
                <a16:creationId xmlns:a16="http://schemas.microsoft.com/office/drawing/2014/main" xmlns="" id="{B41D0BA3-BA1E-4DB4-A2AC-0CCBD2B7CD4A}"/>
              </a:ext>
            </a:extLst>
          </p:cNvPr>
          <p:cNvSpPr txBox="1">
            <a:spLocks noGrp="1"/>
          </p:cNvSpPr>
          <p:nvPr>
            <p:ph type="body" sz="quarter" idx="91" hasCustomPrompt="1"/>
          </p:nvPr>
        </p:nvSpPr>
        <p:spPr>
          <a:xfrm>
            <a:off x="8549282" y="7076942"/>
            <a:ext cx="10560812" cy="8255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xmlns="" id="{E98B4D79-759B-4FC1-89F9-B71C17C170EC}"/>
              </a:ext>
            </a:extLst>
          </p:cNvPr>
          <p:cNvSpPr txBox="1">
            <a:spLocks noGrp="1"/>
          </p:cNvSpPr>
          <p:nvPr>
            <p:ph type="body" sz="quarter" idx="92" hasCustomPrompt="1"/>
          </p:nvPr>
        </p:nvSpPr>
        <p:spPr>
          <a:xfrm>
            <a:off x="8549282" y="3457441"/>
            <a:ext cx="9681568" cy="28575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Double Click to edit text">
            <a:extLst>
              <a:ext uri="{FF2B5EF4-FFF2-40B4-BE49-F238E27FC236}">
                <a16:creationId xmlns:a16="http://schemas.microsoft.com/office/drawing/2014/main" xmlns="" id="{86ABB09E-2B31-44E1-9398-855CDC6193D6}"/>
              </a:ext>
            </a:extLst>
          </p:cNvPr>
          <p:cNvSpPr txBox="1">
            <a:spLocks noGrp="1"/>
          </p:cNvSpPr>
          <p:nvPr>
            <p:ph type="body" sz="quarter" idx="93" hasCustomPrompt="1"/>
          </p:nvPr>
        </p:nvSpPr>
        <p:spPr>
          <a:xfrm>
            <a:off x="10544622" y="9920007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xmlns="" id="{5F18A5F0-505A-485D-B702-6B3A695C75A0}"/>
              </a:ext>
            </a:extLst>
          </p:cNvPr>
          <p:cNvSpPr txBox="1">
            <a:spLocks noGrp="1"/>
          </p:cNvSpPr>
          <p:nvPr>
            <p:ph type="body" sz="quarter" idx="94" hasCustomPrompt="1"/>
          </p:nvPr>
        </p:nvSpPr>
        <p:spPr>
          <a:xfrm>
            <a:off x="10544621" y="9349679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Double Click to edit text">
            <a:extLst>
              <a:ext uri="{FF2B5EF4-FFF2-40B4-BE49-F238E27FC236}">
                <a16:creationId xmlns:a16="http://schemas.microsoft.com/office/drawing/2014/main" xmlns="" id="{63528F7B-E2C0-46A4-BE2F-8A214FC25362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17880393" y="9920007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xmlns="" id="{B364D891-800E-427A-B436-A570776D8BDC}"/>
              </a:ext>
            </a:extLst>
          </p:cNvPr>
          <p:cNvSpPr txBox="1">
            <a:spLocks noGrp="1"/>
          </p:cNvSpPr>
          <p:nvPr>
            <p:ph type="body" sz="quarter" idx="96" hasCustomPrompt="1"/>
          </p:nvPr>
        </p:nvSpPr>
        <p:spPr>
          <a:xfrm>
            <a:off x="17880392" y="9349679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31665951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xmlns="" id="{8E5F69AC-48A6-4784-8EFB-E3A44B26E3C7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49" y="6946899"/>
            <a:ext cx="4699001" cy="4483894"/>
          </a:xfrm>
          <a:custGeom>
            <a:avLst/>
            <a:gdLst>
              <a:gd name="connsiteX0" fmla="*/ 0 w 4699001"/>
              <a:gd name="connsiteY0" fmla="*/ 0 h 4483894"/>
              <a:gd name="connsiteX1" fmla="*/ 4699001 w 4699001"/>
              <a:gd name="connsiteY1" fmla="*/ 0 h 4483894"/>
              <a:gd name="connsiteX2" fmla="*/ 4699001 w 4699001"/>
              <a:gd name="connsiteY2" fmla="*/ 4483894 h 4483894"/>
              <a:gd name="connsiteX3" fmla="*/ 0 w 4699001"/>
              <a:gd name="connsiteY3" fmla="*/ 4483894 h 448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4483894">
                <a:moveTo>
                  <a:pt x="0" y="0"/>
                </a:moveTo>
                <a:lnTo>
                  <a:pt x="4699001" y="0"/>
                </a:lnTo>
                <a:lnTo>
                  <a:pt x="4699001" y="4483894"/>
                </a:lnTo>
                <a:lnTo>
                  <a:pt x="0" y="4483894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xmlns="" id="{2A61CF11-AD6A-4621-92B2-89159089EF83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7408531" y="6947693"/>
            <a:ext cx="4699001" cy="4483101"/>
          </a:xfrm>
          <a:custGeom>
            <a:avLst/>
            <a:gdLst>
              <a:gd name="connsiteX0" fmla="*/ 0 w 4699001"/>
              <a:gd name="connsiteY0" fmla="*/ 0 h 4483101"/>
              <a:gd name="connsiteX1" fmla="*/ 4699001 w 4699001"/>
              <a:gd name="connsiteY1" fmla="*/ 0 h 4483101"/>
              <a:gd name="connsiteX2" fmla="*/ 4699001 w 4699001"/>
              <a:gd name="connsiteY2" fmla="*/ 4483101 h 4483101"/>
              <a:gd name="connsiteX3" fmla="*/ 0 w 4699001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4483101">
                <a:moveTo>
                  <a:pt x="0" y="0"/>
                </a:moveTo>
                <a:lnTo>
                  <a:pt x="4699001" y="0"/>
                </a:lnTo>
                <a:lnTo>
                  <a:pt x="4699001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xmlns="" id="{A9FF24B4-BAF2-43C0-B52D-7A2C65129F69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12279114" y="2287521"/>
            <a:ext cx="4699002" cy="4483101"/>
          </a:xfrm>
          <a:custGeom>
            <a:avLst/>
            <a:gdLst>
              <a:gd name="connsiteX0" fmla="*/ 0 w 4699002"/>
              <a:gd name="connsiteY0" fmla="*/ 0 h 4483101"/>
              <a:gd name="connsiteX1" fmla="*/ 4699002 w 4699002"/>
              <a:gd name="connsiteY1" fmla="*/ 0 h 4483101"/>
              <a:gd name="connsiteX2" fmla="*/ 4699002 w 4699002"/>
              <a:gd name="connsiteY2" fmla="*/ 4483101 h 4483101"/>
              <a:gd name="connsiteX3" fmla="*/ 0 w 469900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4483101">
                <a:moveTo>
                  <a:pt x="0" y="0"/>
                </a:moveTo>
                <a:lnTo>
                  <a:pt x="4699002" y="0"/>
                </a:lnTo>
                <a:lnTo>
                  <a:pt x="469900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6052CB2F-9AF1-47C0-807F-9BB6B8BCA367}"/>
              </a:ext>
            </a:extLst>
          </p:cNvPr>
          <p:cNvSpPr>
            <a:spLocks noGrp="1"/>
          </p:cNvSpPr>
          <p:nvPr>
            <p:ph type="pic" sz="quarter" idx="91" hasCustomPrompt="1"/>
          </p:nvPr>
        </p:nvSpPr>
        <p:spPr>
          <a:xfrm>
            <a:off x="17149696" y="2287521"/>
            <a:ext cx="4699000" cy="4483101"/>
          </a:xfrm>
          <a:custGeom>
            <a:avLst/>
            <a:gdLst>
              <a:gd name="connsiteX0" fmla="*/ 0 w 4699000"/>
              <a:gd name="connsiteY0" fmla="*/ 0 h 4483101"/>
              <a:gd name="connsiteX1" fmla="*/ 4699000 w 4699000"/>
              <a:gd name="connsiteY1" fmla="*/ 0 h 4483101"/>
              <a:gd name="connsiteX2" fmla="*/ 4699000 w 4699000"/>
              <a:gd name="connsiteY2" fmla="*/ 4483101 h 4483101"/>
              <a:gd name="connsiteX3" fmla="*/ 0 w 4699000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0" h="4483101">
                <a:moveTo>
                  <a:pt x="0" y="0"/>
                </a:moveTo>
                <a:lnTo>
                  <a:pt x="4699000" y="0"/>
                </a:lnTo>
                <a:lnTo>
                  <a:pt x="4699000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xmlns="" id="{B1F49664-9CA4-4CF1-BCC8-87C9CE5AD8B1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17149696" y="6947693"/>
            <a:ext cx="4699000" cy="4483101"/>
          </a:xfrm>
          <a:custGeom>
            <a:avLst/>
            <a:gdLst>
              <a:gd name="connsiteX0" fmla="*/ 0 w 4699000"/>
              <a:gd name="connsiteY0" fmla="*/ 0 h 4483101"/>
              <a:gd name="connsiteX1" fmla="*/ 4699000 w 4699000"/>
              <a:gd name="connsiteY1" fmla="*/ 0 h 4483101"/>
              <a:gd name="connsiteX2" fmla="*/ 4699000 w 4699000"/>
              <a:gd name="connsiteY2" fmla="*/ 4483101 h 4483101"/>
              <a:gd name="connsiteX3" fmla="*/ 0 w 4699000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0" h="4483101">
                <a:moveTo>
                  <a:pt x="0" y="0"/>
                </a:moveTo>
                <a:lnTo>
                  <a:pt x="4699000" y="0"/>
                </a:lnTo>
                <a:lnTo>
                  <a:pt x="4699000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69402868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>
            <a:extLst>
              <a:ext uri="{FF2B5EF4-FFF2-40B4-BE49-F238E27FC236}">
                <a16:creationId xmlns:a16="http://schemas.microsoft.com/office/drawing/2014/main" xmlns="" id="{9C091B95-49FD-4491-A3E4-7481A77C1D3D}"/>
              </a:ext>
            </a:extLst>
          </p:cNvPr>
          <p:cNvSpPr txBox="1">
            <a:spLocks/>
          </p:cNvSpPr>
          <p:nvPr userDrawn="1"/>
        </p:nvSpPr>
        <p:spPr>
          <a:xfrm>
            <a:off x="22835608" y="12863314"/>
            <a:ext cx="278923" cy="3693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/>
                <a:ea typeface="Roboto Black"/>
                <a:cs typeface="Roboto Black"/>
                <a:sym typeface="Roboto Black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lnSpc>
                <a:spcPct val="150000"/>
              </a:lnSpc>
            </a:pPr>
            <a:fld id="{86CB4B4D-7CA3-9044-876B-883B54F8677D}" type="slidenum">
              <a:rPr lang="en-US" smtClean="0"/>
              <a:pPr>
                <a:lnSpc>
                  <a:spcPct val="150000"/>
                </a:lnSpc>
              </a:pPr>
              <a:t>‹#›</a:t>
            </a:fld>
            <a:endParaRPr lang="en-US" dirty="0"/>
          </a:p>
        </p:txBody>
      </p:sp>
      <p:sp>
        <p:nvSpPr>
          <p:cNvPr id="58" name="Rectangle"/>
          <p:cNvSpPr/>
          <p:nvPr userDrawn="1"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FB62F498-F1DC-4602-8C1D-5D95519A24B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53206" y="253469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xmlns="" id="{8B57E823-0EFB-44EB-A28C-E9FF0BEBEA9A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2537949" y="7256726"/>
            <a:ext cx="7634442" cy="192537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lang="en-US" sz="6000" dirty="0">
                <a:solidFill>
                  <a:srgbClr val="F7F9FF"/>
                </a:solidFill>
                <a:latin typeface="Quicksand Bold"/>
                <a:ea typeface="Quicksand Bold"/>
                <a:cs typeface="Quicksand Bold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xmlns="" id="{74AD73B9-5CF0-4580-8DD0-DD031ACD91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37949" y="6799526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" name="Double Click to edit text">
            <a:extLst>
              <a:ext uri="{FF2B5EF4-FFF2-40B4-BE49-F238E27FC236}">
                <a16:creationId xmlns:a16="http://schemas.microsoft.com/office/drawing/2014/main" xmlns="" id="{ECBD5417-8963-4EF5-A588-58D9A50AA640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2537949" y="10109992"/>
            <a:ext cx="10389899" cy="132000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xmlns="" id="{6A0AD795-5F23-4F41-832E-2843A872AAC8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2537949" y="6008158"/>
            <a:ext cx="4703102" cy="4103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lang="en-US" sz="2000" dirty="0">
                <a:solidFill>
                  <a:srgbClr val="F7F9FF"/>
                </a:solidFill>
                <a:latin typeface="Roboto Bold"/>
                <a:ea typeface="Roboto Bold"/>
                <a:cs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9331319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xmlns="" id="{8FCE56E9-5B99-40EE-886A-AB40CB7A46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279114" y="6947693"/>
            <a:ext cx="4699001" cy="4483101"/>
          </a:xfrm>
          <a:prstGeom prst="rect">
            <a:avLst/>
          </a:prstGeom>
          <a:solidFill>
            <a:srgbClr val="DEDFE4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xmlns="" id="{2D61287E-6635-452D-9A4C-898F885B30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37949" y="2287521"/>
            <a:ext cx="9569583" cy="4483101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xmlns="" id="{375AA116-3981-4E5D-9845-51B793327A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68740" y="3703570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3" name="L">
            <a:extLst>
              <a:ext uri="{FF2B5EF4-FFF2-40B4-BE49-F238E27FC236}">
                <a16:creationId xmlns:a16="http://schemas.microsoft.com/office/drawing/2014/main" xmlns="" id="{30FCBE8D-936D-4C16-8CE2-7777B8720936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4115654" y="7496663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5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xmlns="" id="{8E5F69AC-48A6-4784-8EFB-E3A44B26E3C7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49" y="6946899"/>
            <a:ext cx="4699001" cy="4483894"/>
          </a:xfrm>
          <a:custGeom>
            <a:avLst/>
            <a:gdLst>
              <a:gd name="connsiteX0" fmla="*/ 0 w 4699001"/>
              <a:gd name="connsiteY0" fmla="*/ 0 h 4483894"/>
              <a:gd name="connsiteX1" fmla="*/ 4699001 w 4699001"/>
              <a:gd name="connsiteY1" fmla="*/ 0 h 4483894"/>
              <a:gd name="connsiteX2" fmla="*/ 4699001 w 4699001"/>
              <a:gd name="connsiteY2" fmla="*/ 4483894 h 4483894"/>
              <a:gd name="connsiteX3" fmla="*/ 0 w 4699001"/>
              <a:gd name="connsiteY3" fmla="*/ 4483894 h 448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4483894">
                <a:moveTo>
                  <a:pt x="0" y="0"/>
                </a:moveTo>
                <a:lnTo>
                  <a:pt x="4699001" y="0"/>
                </a:lnTo>
                <a:lnTo>
                  <a:pt x="4699001" y="4483894"/>
                </a:lnTo>
                <a:lnTo>
                  <a:pt x="0" y="4483894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xmlns="" id="{D0B101F5-7746-4F83-AF19-AD575912FD0D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4643338" y="2916593"/>
            <a:ext cx="535880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xmlns="" id="{165B6456-1338-4953-8C59-1F5A1F79F02C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4121988" y="4160771"/>
            <a:ext cx="6401504" cy="179080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xmlns="" id="{2A61CF11-AD6A-4621-92B2-89159089EF83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7408531" y="6947693"/>
            <a:ext cx="4699001" cy="4483101"/>
          </a:xfrm>
          <a:custGeom>
            <a:avLst/>
            <a:gdLst>
              <a:gd name="connsiteX0" fmla="*/ 0 w 4699001"/>
              <a:gd name="connsiteY0" fmla="*/ 0 h 4483101"/>
              <a:gd name="connsiteX1" fmla="*/ 4699001 w 4699001"/>
              <a:gd name="connsiteY1" fmla="*/ 0 h 4483101"/>
              <a:gd name="connsiteX2" fmla="*/ 4699001 w 4699001"/>
              <a:gd name="connsiteY2" fmla="*/ 4483101 h 4483101"/>
              <a:gd name="connsiteX3" fmla="*/ 0 w 4699001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4483101">
                <a:moveTo>
                  <a:pt x="0" y="0"/>
                </a:moveTo>
                <a:lnTo>
                  <a:pt x="4699001" y="0"/>
                </a:lnTo>
                <a:lnTo>
                  <a:pt x="4699001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xmlns="" id="{A9FF24B4-BAF2-43C0-B52D-7A2C65129F69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12279114" y="2287521"/>
            <a:ext cx="4699002" cy="4483101"/>
          </a:xfrm>
          <a:custGeom>
            <a:avLst/>
            <a:gdLst>
              <a:gd name="connsiteX0" fmla="*/ 0 w 4699002"/>
              <a:gd name="connsiteY0" fmla="*/ 0 h 4483101"/>
              <a:gd name="connsiteX1" fmla="*/ 4699002 w 4699002"/>
              <a:gd name="connsiteY1" fmla="*/ 0 h 4483101"/>
              <a:gd name="connsiteX2" fmla="*/ 4699002 w 4699002"/>
              <a:gd name="connsiteY2" fmla="*/ 4483101 h 4483101"/>
              <a:gd name="connsiteX3" fmla="*/ 0 w 469900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4483101">
                <a:moveTo>
                  <a:pt x="0" y="0"/>
                </a:moveTo>
                <a:lnTo>
                  <a:pt x="4699002" y="0"/>
                </a:lnTo>
                <a:lnTo>
                  <a:pt x="469900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6052CB2F-9AF1-47C0-807F-9BB6B8BCA367}"/>
              </a:ext>
            </a:extLst>
          </p:cNvPr>
          <p:cNvSpPr>
            <a:spLocks noGrp="1"/>
          </p:cNvSpPr>
          <p:nvPr>
            <p:ph type="pic" sz="quarter" idx="91" hasCustomPrompt="1"/>
          </p:nvPr>
        </p:nvSpPr>
        <p:spPr>
          <a:xfrm>
            <a:off x="17149696" y="2287521"/>
            <a:ext cx="4699000" cy="4483101"/>
          </a:xfrm>
          <a:custGeom>
            <a:avLst/>
            <a:gdLst>
              <a:gd name="connsiteX0" fmla="*/ 0 w 4699000"/>
              <a:gd name="connsiteY0" fmla="*/ 0 h 4483101"/>
              <a:gd name="connsiteX1" fmla="*/ 4699000 w 4699000"/>
              <a:gd name="connsiteY1" fmla="*/ 0 h 4483101"/>
              <a:gd name="connsiteX2" fmla="*/ 4699000 w 4699000"/>
              <a:gd name="connsiteY2" fmla="*/ 4483101 h 4483101"/>
              <a:gd name="connsiteX3" fmla="*/ 0 w 4699000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0" h="4483101">
                <a:moveTo>
                  <a:pt x="0" y="0"/>
                </a:moveTo>
                <a:lnTo>
                  <a:pt x="4699000" y="0"/>
                </a:lnTo>
                <a:lnTo>
                  <a:pt x="4699000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xmlns="" id="{B1F49664-9CA4-4CF1-BCC8-87C9CE5AD8B1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17149696" y="6947693"/>
            <a:ext cx="4699000" cy="4483101"/>
          </a:xfrm>
          <a:custGeom>
            <a:avLst/>
            <a:gdLst>
              <a:gd name="connsiteX0" fmla="*/ 0 w 4699000"/>
              <a:gd name="connsiteY0" fmla="*/ 0 h 4483101"/>
              <a:gd name="connsiteX1" fmla="*/ 4699000 w 4699000"/>
              <a:gd name="connsiteY1" fmla="*/ 0 h 4483101"/>
              <a:gd name="connsiteX2" fmla="*/ 4699000 w 4699000"/>
              <a:gd name="connsiteY2" fmla="*/ 4483101 h 4483101"/>
              <a:gd name="connsiteX3" fmla="*/ 0 w 4699000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0" h="4483101">
                <a:moveTo>
                  <a:pt x="0" y="0"/>
                </a:moveTo>
                <a:lnTo>
                  <a:pt x="4699000" y="0"/>
                </a:lnTo>
                <a:lnTo>
                  <a:pt x="4699000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6" name="Double Click to edit text">
            <a:extLst>
              <a:ext uri="{FF2B5EF4-FFF2-40B4-BE49-F238E27FC236}">
                <a16:creationId xmlns:a16="http://schemas.microsoft.com/office/drawing/2014/main" xmlns="" id="{E2FC3C59-C0B9-4460-9FBB-C6626B749EEE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12933946" y="9827022"/>
            <a:ext cx="3410954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7" name="Title">
            <a:extLst>
              <a:ext uri="{FF2B5EF4-FFF2-40B4-BE49-F238E27FC236}">
                <a16:creationId xmlns:a16="http://schemas.microsoft.com/office/drawing/2014/main" xmlns="" id="{842C6840-357A-4381-B9B6-57276F9C201A}"/>
              </a:ext>
            </a:extLst>
          </p:cNvPr>
          <p:cNvSpPr txBox="1">
            <a:spLocks noGrp="1"/>
          </p:cNvSpPr>
          <p:nvPr>
            <p:ph type="body" sz="quarter" idx="96" hasCustomPrompt="1"/>
          </p:nvPr>
        </p:nvSpPr>
        <p:spPr>
          <a:xfrm>
            <a:off x="12933945" y="9256694"/>
            <a:ext cx="341095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02125569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xmlns="" id="{9D21D298-BA31-4395-A3CC-00E438012EA1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205" y="2287521"/>
            <a:ext cx="6983745" cy="4481381"/>
          </a:xfrm>
          <a:custGeom>
            <a:avLst/>
            <a:gdLst>
              <a:gd name="connsiteX0" fmla="*/ 0 w 6983745"/>
              <a:gd name="connsiteY0" fmla="*/ 0 h 4481381"/>
              <a:gd name="connsiteX1" fmla="*/ 6983745 w 6983745"/>
              <a:gd name="connsiteY1" fmla="*/ 0 h 4481381"/>
              <a:gd name="connsiteX2" fmla="*/ 6983745 w 6983745"/>
              <a:gd name="connsiteY2" fmla="*/ 4481381 h 4481381"/>
              <a:gd name="connsiteX3" fmla="*/ 0 w 6983745"/>
              <a:gd name="connsiteY3" fmla="*/ 4481381 h 448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3745" h="4481381">
                <a:moveTo>
                  <a:pt x="0" y="0"/>
                </a:moveTo>
                <a:lnTo>
                  <a:pt x="6983745" y="0"/>
                </a:lnTo>
                <a:lnTo>
                  <a:pt x="6983745" y="4481381"/>
                </a:lnTo>
                <a:lnTo>
                  <a:pt x="0" y="448138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xmlns="" id="{118A26EF-DD55-4BB8-8148-63B1F04D3ACF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7408531" y="6947693"/>
            <a:ext cx="4699001" cy="6514705"/>
          </a:xfrm>
          <a:custGeom>
            <a:avLst/>
            <a:gdLst>
              <a:gd name="connsiteX0" fmla="*/ 0 w 4699001"/>
              <a:gd name="connsiteY0" fmla="*/ 0 h 6514705"/>
              <a:gd name="connsiteX1" fmla="*/ 4699001 w 4699001"/>
              <a:gd name="connsiteY1" fmla="*/ 0 h 6514705"/>
              <a:gd name="connsiteX2" fmla="*/ 4699001 w 4699001"/>
              <a:gd name="connsiteY2" fmla="*/ 6514705 h 6514705"/>
              <a:gd name="connsiteX3" fmla="*/ 0 w 4699001"/>
              <a:gd name="connsiteY3" fmla="*/ 6514705 h 651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6514705">
                <a:moveTo>
                  <a:pt x="0" y="0"/>
                </a:moveTo>
                <a:lnTo>
                  <a:pt x="4699001" y="0"/>
                </a:lnTo>
                <a:lnTo>
                  <a:pt x="4699001" y="6514705"/>
                </a:lnTo>
                <a:lnTo>
                  <a:pt x="0" y="651470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xmlns="" id="{A02ABDC9-64A4-4D16-B916-166BA2383F33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2279114" y="253469"/>
            <a:ext cx="4699002" cy="6517152"/>
          </a:xfrm>
          <a:custGeom>
            <a:avLst/>
            <a:gdLst>
              <a:gd name="connsiteX0" fmla="*/ 0 w 4699002"/>
              <a:gd name="connsiteY0" fmla="*/ 0 h 6517152"/>
              <a:gd name="connsiteX1" fmla="*/ 4699002 w 4699002"/>
              <a:gd name="connsiteY1" fmla="*/ 0 h 6517152"/>
              <a:gd name="connsiteX2" fmla="*/ 4699002 w 4699002"/>
              <a:gd name="connsiteY2" fmla="*/ 6517152 h 6517152"/>
              <a:gd name="connsiteX3" fmla="*/ 0 w 4699002"/>
              <a:gd name="connsiteY3" fmla="*/ 6517152 h 65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6517152">
                <a:moveTo>
                  <a:pt x="0" y="0"/>
                </a:moveTo>
                <a:lnTo>
                  <a:pt x="4699002" y="0"/>
                </a:lnTo>
                <a:lnTo>
                  <a:pt x="4699002" y="6517152"/>
                </a:lnTo>
                <a:lnTo>
                  <a:pt x="0" y="6517152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xmlns="" id="{DD274997-A1EC-4106-BF4A-5C3095583704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7149696" y="6947693"/>
            <a:ext cx="6981032" cy="4483101"/>
          </a:xfrm>
          <a:custGeom>
            <a:avLst/>
            <a:gdLst>
              <a:gd name="connsiteX0" fmla="*/ 0 w 6981032"/>
              <a:gd name="connsiteY0" fmla="*/ 0 h 4483101"/>
              <a:gd name="connsiteX1" fmla="*/ 6981032 w 6981032"/>
              <a:gd name="connsiteY1" fmla="*/ 0 h 4483101"/>
              <a:gd name="connsiteX2" fmla="*/ 6981032 w 6981032"/>
              <a:gd name="connsiteY2" fmla="*/ 4483101 h 4483101"/>
              <a:gd name="connsiteX3" fmla="*/ 0 w 698103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1032" h="4483101">
                <a:moveTo>
                  <a:pt x="0" y="0"/>
                </a:moveTo>
                <a:lnTo>
                  <a:pt x="6981032" y="0"/>
                </a:lnTo>
                <a:lnTo>
                  <a:pt x="698103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693817303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xmlns="" id="{9D21D298-BA31-4395-A3CC-00E438012EA1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205" y="2287521"/>
            <a:ext cx="6983745" cy="4481381"/>
          </a:xfrm>
          <a:custGeom>
            <a:avLst/>
            <a:gdLst>
              <a:gd name="connsiteX0" fmla="*/ 0 w 6983745"/>
              <a:gd name="connsiteY0" fmla="*/ 0 h 4481381"/>
              <a:gd name="connsiteX1" fmla="*/ 6983745 w 6983745"/>
              <a:gd name="connsiteY1" fmla="*/ 0 h 4481381"/>
              <a:gd name="connsiteX2" fmla="*/ 6983745 w 6983745"/>
              <a:gd name="connsiteY2" fmla="*/ 4481381 h 4481381"/>
              <a:gd name="connsiteX3" fmla="*/ 0 w 6983745"/>
              <a:gd name="connsiteY3" fmla="*/ 4481381 h 448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3745" h="4481381">
                <a:moveTo>
                  <a:pt x="0" y="0"/>
                </a:moveTo>
                <a:lnTo>
                  <a:pt x="6983745" y="0"/>
                </a:lnTo>
                <a:lnTo>
                  <a:pt x="6983745" y="4481381"/>
                </a:lnTo>
                <a:lnTo>
                  <a:pt x="0" y="448138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xmlns="" id="{118A26EF-DD55-4BB8-8148-63B1F04D3ACF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7408531" y="6947693"/>
            <a:ext cx="4699001" cy="6514705"/>
          </a:xfrm>
          <a:custGeom>
            <a:avLst/>
            <a:gdLst>
              <a:gd name="connsiteX0" fmla="*/ 0 w 4699001"/>
              <a:gd name="connsiteY0" fmla="*/ 0 h 6514705"/>
              <a:gd name="connsiteX1" fmla="*/ 4699001 w 4699001"/>
              <a:gd name="connsiteY1" fmla="*/ 0 h 6514705"/>
              <a:gd name="connsiteX2" fmla="*/ 4699001 w 4699001"/>
              <a:gd name="connsiteY2" fmla="*/ 6514705 h 6514705"/>
              <a:gd name="connsiteX3" fmla="*/ 0 w 4699001"/>
              <a:gd name="connsiteY3" fmla="*/ 6514705 h 651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6514705">
                <a:moveTo>
                  <a:pt x="0" y="0"/>
                </a:moveTo>
                <a:lnTo>
                  <a:pt x="4699001" y="0"/>
                </a:lnTo>
                <a:lnTo>
                  <a:pt x="4699001" y="6514705"/>
                </a:lnTo>
                <a:lnTo>
                  <a:pt x="0" y="651470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xmlns="" id="{A02ABDC9-64A4-4D16-B916-166BA2383F33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2279114" y="253469"/>
            <a:ext cx="4699002" cy="6517152"/>
          </a:xfrm>
          <a:custGeom>
            <a:avLst/>
            <a:gdLst>
              <a:gd name="connsiteX0" fmla="*/ 0 w 4699002"/>
              <a:gd name="connsiteY0" fmla="*/ 0 h 6517152"/>
              <a:gd name="connsiteX1" fmla="*/ 4699002 w 4699002"/>
              <a:gd name="connsiteY1" fmla="*/ 0 h 6517152"/>
              <a:gd name="connsiteX2" fmla="*/ 4699002 w 4699002"/>
              <a:gd name="connsiteY2" fmla="*/ 6517152 h 6517152"/>
              <a:gd name="connsiteX3" fmla="*/ 0 w 4699002"/>
              <a:gd name="connsiteY3" fmla="*/ 6517152 h 65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6517152">
                <a:moveTo>
                  <a:pt x="0" y="0"/>
                </a:moveTo>
                <a:lnTo>
                  <a:pt x="4699002" y="0"/>
                </a:lnTo>
                <a:lnTo>
                  <a:pt x="4699002" y="6517152"/>
                </a:lnTo>
                <a:lnTo>
                  <a:pt x="0" y="6517152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xmlns="" id="{DD274997-A1EC-4106-BF4A-5C3095583704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7149696" y="6947693"/>
            <a:ext cx="6981032" cy="4483101"/>
          </a:xfrm>
          <a:custGeom>
            <a:avLst/>
            <a:gdLst>
              <a:gd name="connsiteX0" fmla="*/ 0 w 6981032"/>
              <a:gd name="connsiteY0" fmla="*/ 0 h 4483101"/>
              <a:gd name="connsiteX1" fmla="*/ 6981032 w 6981032"/>
              <a:gd name="connsiteY1" fmla="*/ 0 h 4483101"/>
              <a:gd name="connsiteX2" fmla="*/ 6981032 w 6981032"/>
              <a:gd name="connsiteY2" fmla="*/ 4483101 h 4483101"/>
              <a:gd name="connsiteX3" fmla="*/ 0 w 698103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1032" h="4483101">
                <a:moveTo>
                  <a:pt x="0" y="0"/>
                </a:moveTo>
                <a:lnTo>
                  <a:pt x="6981032" y="0"/>
                </a:lnTo>
                <a:lnTo>
                  <a:pt x="698103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8" name="Double Click to edit text">
            <a:extLst>
              <a:ext uri="{FF2B5EF4-FFF2-40B4-BE49-F238E27FC236}">
                <a16:creationId xmlns:a16="http://schemas.microsoft.com/office/drawing/2014/main" xmlns="" id="{F8A21D0D-F39C-451F-B197-8E5E7A1552C9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7773879" y="4123838"/>
            <a:ext cx="3410954" cy="140395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9" name="Title">
            <a:extLst>
              <a:ext uri="{FF2B5EF4-FFF2-40B4-BE49-F238E27FC236}">
                <a16:creationId xmlns:a16="http://schemas.microsoft.com/office/drawing/2014/main" xmlns="" id="{ECB1912C-7A7F-4D23-BA3E-C5C70C65916F}"/>
              </a:ext>
            </a:extLst>
          </p:cNvPr>
          <p:cNvSpPr txBox="1">
            <a:spLocks noGrp="1"/>
          </p:cNvSpPr>
          <p:nvPr>
            <p:ph type="body" sz="quarter" idx="96" hasCustomPrompt="1"/>
          </p:nvPr>
        </p:nvSpPr>
        <p:spPr>
          <a:xfrm>
            <a:off x="7773878" y="3553510"/>
            <a:ext cx="341095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Double Click to edit text">
            <a:extLst>
              <a:ext uri="{FF2B5EF4-FFF2-40B4-BE49-F238E27FC236}">
                <a16:creationId xmlns:a16="http://schemas.microsoft.com/office/drawing/2014/main" xmlns="" id="{98471E19-E7AB-4C9F-B525-47F7E33EB3A1}"/>
              </a:ext>
            </a:extLst>
          </p:cNvPr>
          <p:cNvSpPr txBox="1">
            <a:spLocks noGrp="1"/>
          </p:cNvSpPr>
          <p:nvPr>
            <p:ph type="body" sz="quarter" idx="97" hasCustomPrompt="1"/>
          </p:nvPr>
        </p:nvSpPr>
        <p:spPr>
          <a:xfrm>
            <a:off x="17515044" y="3096684"/>
            <a:ext cx="3410954" cy="140395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1" name="Title">
            <a:extLst>
              <a:ext uri="{FF2B5EF4-FFF2-40B4-BE49-F238E27FC236}">
                <a16:creationId xmlns:a16="http://schemas.microsoft.com/office/drawing/2014/main" xmlns="" id="{EA33E781-B237-4C39-8F76-1D7F35B07530}"/>
              </a:ext>
            </a:extLst>
          </p:cNvPr>
          <p:cNvSpPr txBox="1">
            <a:spLocks noGrp="1"/>
          </p:cNvSpPr>
          <p:nvPr>
            <p:ph type="body" sz="quarter" idx="98" hasCustomPrompt="1"/>
          </p:nvPr>
        </p:nvSpPr>
        <p:spPr>
          <a:xfrm>
            <a:off x="17515043" y="2526356"/>
            <a:ext cx="341095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2" name="Double Click to edit text">
            <a:extLst>
              <a:ext uri="{FF2B5EF4-FFF2-40B4-BE49-F238E27FC236}">
                <a16:creationId xmlns:a16="http://schemas.microsoft.com/office/drawing/2014/main" xmlns="" id="{40E6390A-5113-4FE2-A80F-DFFC1E83FB05}"/>
              </a:ext>
            </a:extLst>
          </p:cNvPr>
          <p:cNvSpPr txBox="1">
            <a:spLocks noGrp="1"/>
          </p:cNvSpPr>
          <p:nvPr>
            <p:ph type="body" sz="quarter" idx="99" hasCustomPrompt="1"/>
          </p:nvPr>
        </p:nvSpPr>
        <p:spPr>
          <a:xfrm>
            <a:off x="3095300" y="9825758"/>
            <a:ext cx="3410954" cy="140395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3" name="Title">
            <a:extLst>
              <a:ext uri="{FF2B5EF4-FFF2-40B4-BE49-F238E27FC236}">
                <a16:creationId xmlns:a16="http://schemas.microsoft.com/office/drawing/2014/main" xmlns="" id="{52CC486A-0EC4-452B-A055-7A1A09B10F20}"/>
              </a:ext>
            </a:extLst>
          </p:cNvPr>
          <p:cNvSpPr txBox="1">
            <a:spLocks noGrp="1"/>
          </p:cNvSpPr>
          <p:nvPr>
            <p:ph type="body" sz="quarter" idx="100" hasCustomPrompt="1"/>
          </p:nvPr>
        </p:nvSpPr>
        <p:spPr>
          <a:xfrm>
            <a:off x="3095299" y="9255430"/>
            <a:ext cx="341095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4" name="Double Click to edit text">
            <a:extLst>
              <a:ext uri="{FF2B5EF4-FFF2-40B4-BE49-F238E27FC236}">
                <a16:creationId xmlns:a16="http://schemas.microsoft.com/office/drawing/2014/main" xmlns="" id="{4DBF9A97-80D3-441E-8314-241A69974EDC}"/>
              </a:ext>
            </a:extLst>
          </p:cNvPr>
          <p:cNvSpPr txBox="1">
            <a:spLocks noGrp="1"/>
          </p:cNvSpPr>
          <p:nvPr>
            <p:ph type="body" sz="quarter" idx="101" hasCustomPrompt="1"/>
          </p:nvPr>
        </p:nvSpPr>
        <p:spPr>
          <a:xfrm>
            <a:off x="13201813" y="8784846"/>
            <a:ext cx="3410954" cy="140395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5" name="Title">
            <a:extLst>
              <a:ext uri="{FF2B5EF4-FFF2-40B4-BE49-F238E27FC236}">
                <a16:creationId xmlns:a16="http://schemas.microsoft.com/office/drawing/2014/main" xmlns="" id="{807B28B5-F405-43B7-9539-51D42E95FE35}"/>
              </a:ext>
            </a:extLst>
          </p:cNvPr>
          <p:cNvSpPr txBox="1">
            <a:spLocks noGrp="1"/>
          </p:cNvSpPr>
          <p:nvPr>
            <p:ph type="body" sz="quarter" idx="102" hasCustomPrompt="1"/>
          </p:nvPr>
        </p:nvSpPr>
        <p:spPr>
          <a:xfrm>
            <a:off x="13201812" y="8214518"/>
            <a:ext cx="341095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57368889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720A95C8-EA53-4B43-B279-569F87CEB6E6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7949" y="2287521"/>
            <a:ext cx="4699001" cy="9141091"/>
          </a:xfrm>
          <a:custGeom>
            <a:avLst/>
            <a:gdLst>
              <a:gd name="connsiteX0" fmla="*/ 0 w 4699001"/>
              <a:gd name="connsiteY0" fmla="*/ 0 h 9141091"/>
              <a:gd name="connsiteX1" fmla="*/ 4699001 w 4699001"/>
              <a:gd name="connsiteY1" fmla="*/ 0 h 9141091"/>
              <a:gd name="connsiteX2" fmla="*/ 4699001 w 4699001"/>
              <a:gd name="connsiteY2" fmla="*/ 9141091 h 9141091"/>
              <a:gd name="connsiteX3" fmla="*/ 0 w 4699001"/>
              <a:gd name="connsiteY3" fmla="*/ 9141091 h 914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9141091">
                <a:moveTo>
                  <a:pt x="0" y="0"/>
                </a:moveTo>
                <a:lnTo>
                  <a:pt x="4699001" y="0"/>
                </a:lnTo>
                <a:lnTo>
                  <a:pt x="4699001" y="9141091"/>
                </a:lnTo>
                <a:lnTo>
                  <a:pt x="0" y="914109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DCDEE74-8B95-4047-83D3-EBA31190F4DB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7408531" y="5716653"/>
            <a:ext cx="4699001" cy="5714141"/>
          </a:xfrm>
          <a:custGeom>
            <a:avLst/>
            <a:gdLst>
              <a:gd name="connsiteX0" fmla="*/ 0 w 4699001"/>
              <a:gd name="connsiteY0" fmla="*/ 0 h 5714141"/>
              <a:gd name="connsiteX1" fmla="*/ 4699001 w 4699001"/>
              <a:gd name="connsiteY1" fmla="*/ 0 h 5714141"/>
              <a:gd name="connsiteX2" fmla="*/ 4699001 w 4699001"/>
              <a:gd name="connsiteY2" fmla="*/ 5714141 h 5714141"/>
              <a:gd name="connsiteX3" fmla="*/ 0 w 4699001"/>
              <a:gd name="connsiteY3" fmla="*/ 5714141 h 571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5714141">
                <a:moveTo>
                  <a:pt x="0" y="0"/>
                </a:moveTo>
                <a:lnTo>
                  <a:pt x="4699001" y="0"/>
                </a:lnTo>
                <a:lnTo>
                  <a:pt x="4699001" y="5714141"/>
                </a:lnTo>
                <a:lnTo>
                  <a:pt x="0" y="571414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xmlns="" id="{F7515A41-F0F1-4136-8A65-0B1D32292471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7149694" y="2287521"/>
            <a:ext cx="4699002" cy="5715001"/>
          </a:xfrm>
          <a:custGeom>
            <a:avLst/>
            <a:gdLst>
              <a:gd name="connsiteX0" fmla="*/ 0 w 4699002"/>
              <a:gd name="connsiteY0" fmla="*/ 0 h 5715001"/>
              <a:gd name="connsiteX1" fmla="*/ 4699002 w 4699002"/>
              <a:gd name="connsiteY1" fmla="*/ 0 h 5715001"/>
              <a:gd name="connsiteX2" fmla="*/ 4699002 w 4699002"/>
              <a:gd name="connsiteY2" fmla="*/ 5715001 h 5715001"/>
              <a:gd name="connsiteX3" fmla="*/ 0 w 4699002"/>
              <a:gd name="connsiteY3" fmla="*/ 5715001 h 571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5715001">
                <a:moveTo>
                  <a:pt x="0" y="0"/>
                </a:moveTo>
                <a:lnTo>
                  <a:pt x="4699002" y="0"/>
                </a:lnTo>
                <a:lnTo>
                  <a:pt x="4699002" y="5715001"/>
                </a:lnTo>
                <a:lnTo>
                  <a:pt x="0" y="5715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xmlns="" id="{429432F0-FEE2-4983-8D64-31F85DE3EBCF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2279114" y="2287521"/>
            <a:ext cx="4699002" cy="4483101"/>
          </a:xfrm>
          <a:custGeom>
            <a:avLst/>
            <a:gdLst>
              <a:gd name="connsiteX0" fmla="*/ 0 w 4699002"/>
              <a:gd name="connsiteY0" fmla="*/ 0 h 4483101"/>
              <a:gd name="connsiteX1" fmla="*/ 4699002 w 4699002"/>
              <a:gd name="connsiteY1" fmla="*/ 0 h 4483101"/>
              <a:gd name="connsiteX2" fmla="*/ 4699002 w 4699002"/>
              <a:gd name="connsiteY2" fmla="*/ 4483101 h 4483101"/>
              <a:gd name="connsiteX3" fmla="*/ 0 w 469900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4483101">
                <a:moveTo>
                  <a:pt x="0" y="0"/>
                </a:moveTo>
                <a:lnTo>
                  <a:pt x="4699002" y="0"/>
                </a:lnTo>
                <a:lnTo>
                  <a:pt x="469900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xmlns="" id="{CEC56490-E1C9-4DE0-9110-0B54635073F5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12279113" y="6947693"/>
            <a:ext cx="4699001" cy="4483101"/>
          </a:xfrm>
          <a:custGeom>
            <a:avLst/>
            <a:gdLst>
              <a:gd name="connsiteX0" fmla="*/ 0 w 4699001"/>
              <a:gd name="connsiteY0" fmla="*/ 0 h 4483101"/>
              <a:gd name="connsiteX1" fmla="*/ 4699001 w 4699001"/>
              <a:gd name="connsiteY1" fmla="*/ 0 h 4483101"/>
              <a:gd name="connsiteX2" fmla="*/ 4699001 w 4699001"/>
              <a:gd name="connsiteY2" fmla="*/ 4483101 h 4483101"/>
              <a:gd name="connsiteX3" fmla="*/ 0 w 4699001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4483101">
                <a:moveTo>
                  <a:pt x="0" y="0"/>
                </a:moveTo>
                <a:lnTo>
                  <a:pt x="4699001" y="0"/>
                </a:lnTo>
                <a:lnTo>
                  <a:pt x="4699001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806012779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36">
            <a:extLst>
              <a:ext uri="{FF2B5EF4-FFF2-40B4-BE49-F238E27FC236}">
                <a16:creationId xmlns:a16="http://schemas.microsoft.com/office/drawing/2014/main" xmlns="" id="{4BF3BCB3-E3CF-4E3F-A4A9-FFE66C314C4F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7408531" y="2287521"/>
            <a:ext cx="4699001" cy="3251201"/>
          </a:xfrm>
          <a:custGeom>
            <a:avLst/>
            <a:gdLst>
              <a:gd name="connsiteX0" fmla="*/ 0 w 4699001"/>
              <a:gd name="connsiteY0" fmla="*/ 0 h 3251201"/>
              <a:gd name="connsiteX1" fmla="*/ 4699001 w 4699001"/>
              <a:gd name="connsiteY1" fmla="*/ 0 h 3251201"/>
              <a:gd name="connsiteX2" fmla="*/ 4699001 w 4699001"/>
              <a:gd name="connsiteY2" fmla="*/ 3251201 h 3251201"/>
              <a:gd name="connsiteX3" fmla="*/ 0 w 4699001"/>
              <a:gd name="connsiteY3" fmla="*/ 3251201 h 325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3251201">
                <a:moveTo>
                  <a:pt x="0" y="0"/>
                </a:moveTo>
                <a:lnTo>
                  <a:pt x="4699001" y="0"/>
                </a:lnTo>
                <a:lnTo>
                  <a:pt x="4699001" y="3251201"/>
                </a:lnTo>
                <a:lnTo>
                  <a:pt x="0" y="3251201"/>
                </a:lnTo>
                <a:close/>
              </a:path>
            </a:pathLst>
          </a:custGeom>
          <a:solidFill>
            <a:srgbClr val="1C1F25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xmlns="" id="{D67C9E0F-1791-4585-9CF0-B64B99206B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149695" y="8177543"/>
            <a:ext cx="4699000" cy="3251201"/>
          </a:xfrm>
          <a:custGeom>
            <a:avLst/>
            <a:gdLst>
              <a:gd name="connsiteX0" fmla="*/ 0 w 4699000"/>
              <a:gd name="connsiteY0" fmla="*/ 0 h 3251201"/>
              <a:gd name="connsiteX1" fmla="*/ 4699000 w 4699000"/>
              <a:gd name="connsiteY1" fmla="*/ 0 h 3251201"/>
              <a:gd name="connsiteX2" fmla="*/ 4699000 w 4699000"/>
              <a:gd name="connsiteY2" fmla="*/ 3251201 h 3251201"/>
              <a:gd name="connsiteX3" fmla="*/ 0 w 4699000"/>
              <a:gd name="connsiteY3" fmla="*/ 3251201 h 325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0" h="3251201">
                <a:moveTo>
                  <a:pt x="0" y="0"/>
                </a:moveTo>
                <a:lnTo>
                  <a:pt x="4699000" y="0"/>
                </a:lnTo>
                <a:lnTo>
                  <a:pt x="4699000" y="3251201"/>
                </a:lnTo>
                <a:lnTo>
                  <a:pt x="0" y="3251201"/>
                </a:lnTo>
                <a:close/>
              </a:path>
            </a:pathLst>
          </a:custGeom>
          <a:solidFill>
            <a:srgbClr val="DEDFE4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720A95C8-EA53-4B43-B279-569F87CEB6E6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7949" y="2287521"/>
            <a:ext cx="4699001" cy="9141091"/>
          </a:xfrm>
          <a:custGeom>
            <a:avLst/>
            <a:gdLst>
              <a:gd name="connsiteX0" fmla="*/ 0 w 4699001"/>
              <a:gd name="connsiteY0" fmla="*/ 0 h 9141091"/>
              <a:gd name="connsiteX1" fmla="*/ 4699001 w 4699001"/>
              <a:gd name="connsiteY1" fmla="*/ 0 h 9141091"/>
              <a:gd name="connsiteX2" fmla="*/ 4699001 w 4699001"/>
              <a:gd name="connsiteY2" fmla="*/ 9141091 h 9141091"/>
              <a:gd name="connsiteX3" fmla="*/ 0 w 4699001"/>
              <a:gd name="connsiteY3" fmla="*/ 9141091 h 914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9141091">
                <a:moveTo>
                  <a:pt x="0" y="0"/>
                </a:moveTo>
                <a:lnTo>
                  <a:pt x="4699001" y="0"/>
                </a:lnTo>
                <a:lnTo>
                  <a:pt x="4699001" y="9141091"/>
                </a:lnTo>
                <a:lnTo>
                  <a:pt x="0" y="914109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6DCDEE74-8B95-4047-83D3-EBA31190F4DB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7408531" y="5716653"/>
            <a:ext cx="4699001" cy="5714141"/>
          </a:xfrm>
          <a:custGeom>
            <a:avLst/>
            <a:gdLst>
              <a:gd name="connsiteX0" fmla="*/ 0 w 4699001"/>
              <a:gd name="connsiteY0" fmla="*/ 0 h 5714141"/>
              <a:gd name="connsiteX1" fmla="*/ 4699001 w 4699001"/>
              <a:gd name="connsiteY1" fmla="*/ 0 h 5714141"/>
              <a:gd name="connsiteX2" fmla="*/ 4699001 w 4699001"/>
              <a:gd name="connsiteY2" fmla="*/ 5714141 h 5714141"/>
              <a:gd name="connsiteX3" fmla="*/ 0 w 4699001"/>
              <a:gd name="connsiteY3" fmla="*/ 5714141 h 571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5714141">
                <a:moveTo>
                  <a:pt x="0" y="0"/>
                </a:moveTo>
                <a:lnTo>
                  <a:pt x="4699001" y="0"/>
                </a:lnTo>
                <a:lnTo>
                  <a:pt x="4699001" y="5714141"/>
                </a:lnTo>
                <a:lnTo>
                  <a:pt x="0" y="571414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xmlns="" id="{F7515A41-F0F1-4136-8A65-0B1D32292471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7149694" y="2287521"/>
            <a:ext cx="4699002" cy="5715001"/>
          </a:xfrm>
          <a:custGeom>
            <a:avLst/>
            <a:gdLst>
              <a:gd name="connsiteX0" fmla="*/ 0 w 4699002"/>
              <a:gd name="connsiteY0" fmla="*/ 0 h 5715001"/>
              <a:gd name="connsiteX1" fmla="*/ 4699002 w 4699002"/>
              <a:gd name="connsiteY1" fmla="*/ 0 h 5715001"/>
              <a:gd name="connsiteX2" fmla="*/ 4699002 w 4699002"/>
              <a:gd name="connsiteY2" fmla="*/ 5715001 h 5715001"/>
              <a:gd name="connsiteX3" fmla="*/ 0 w 4699002"/>
              <a:gd name="connsiteY3" fmla="*/ 5715001 h 571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5715001">
                <a:moveTo>
                  <a:pt x="0" y="0"/>
                </a:moveTo>
                <a:lnTo>
                  <a:pt x="4699002" y="0"/>
                </a:lnTo>
                <a:lnTo>
                  <a:pt x="4699002" y="5715001"/>
                </a:lnTo>
                <a:lnTo>
                  <a:pt x="0" y="5715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xmlns="" id="{429432F0-FEE2-4983-8D64-31F85DE3EBCF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2279114" y="2287521"/>
            <a:ext cx="4699002" cy="4483101"/>
          </a:xfrm>
          <a:custGeom>
            <a:avLst/>
            <a:gdLst>
              <a:gd name="connsiteX0" fmla="*/ 0 w 4699002"/>
              <a:gd name="connsiteY0" fmla="*/ 0 h 4483101"/>
              <a:gd name="connsiteX1" fmla="*/ 4699002 w 4699002"/>
              <a:gd name="connsiteY1" fmla="*/ 0 h 4483101"/>
              <a:gd name="connsiteX2" fmla="*/ 4699002 w 4699002"/>
              <a:gd name="connsiteY2" fmla="*/ 4483101 h 4483101"/>
              <a:gd name="connsiteX3" fmla="*/ 0 w 469900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4483101">
                <a:moveTo>
                  <a:pt x="0" y="0"/>
                </a:moveTo>
                <a:lnTo>
                  <a:pt x="4699002" y="0"/>
                </a:lnTo>
                <a:lnTo>
                  <a:pt x="469900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xmlns="" id="{CEC56490-E1C9-4DE0-9110-0B54635073F5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12279113" y="6947693"/>
            <a:ext cx="4699001" cy="4483101"/>
          </a:xfrm>
          <a:custGeom>
            <a:avLst/>
            <a:gdLst>
              <a:gd name="connsiteX0" fmla="*/ 0 w 4699001"/>
              <a:gd name="connsiteY0" fmla="*/ 0 h 4483101"/>
              <a:gd name="connsiteX1" fmla="*/ 4699001 w 4699001"/>
              <a:gd name="connsiteY1" fmla="*/ 0 h 4483101"/>
              <a:gd name="connsiteX2" fmla="*/ 4699001 w 4699001"/>
              <a:gd name="connsiteY2" fmla="*/ 4483101 h 4483101"/>
              <a:gd name="connsiteX3" fmla="*/ 0 w 4699001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4483101">
                <a:moveTo>
                  <a:pt x="0" y="0"/>
                </a:moveTo>
                <a:lnTo>
                  <a:pt x="4699001" y="0"/>
                </a:lnTo>
                <a:lnTo>
                  <a:pt x="4699001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4" name="Double Click to edit text">
            <a:extLst>
              <a:ext uri="{FF2B5EF4-FFF2-40B4-BE49-F238E27FC236}">
                <a16:creationId xmlns:a16="http://schemas.microsoft.com/office/drawing/2014/main" xmlns="" id="{C7553A01-1D4B-4025-B3DD-6F4CB9AA19B3}"/>
              </a:ext>
            </a:extLst>
          </p:cNvPr>
          <p:cNvSpPr txBox="1">
            <a:spLocks noGrp="1"/>
          </p:cNvSpPr>
          <p:nvPr>
            <p:ph type="body" sz="quarter" idx="92" hasCustomPrompt="1"/>
          </p:nvPr>
        </p:nvSpPr>
        <p:spPr>
          <a:xfrm>
            <a:off x="7938698" y="3756373"/>
            <a:ext cx="3638672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xmlns="" id="{5532439C-7031-43F7-B015-C8A199B2E75A}"/>
              </a:ext>
            </a:extLst>
          </p:cNvPr>
          <p:cNvSpPr txBox="1">
            <a:spLocks noGrp="1"/>
          </p:cNvSpPr>
          <p:nvPr>
            <p:ph type="body" sz="quarter" idx="93" hasCustomPrompt="1"/>
          </p:nvPr>
        </p:nvSpPr>
        <p:spPr>
          <a:xfrm>
            <a:off x="7938697" y="3186046"/>
            <a:ext cx="363867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Double Click to edit text">
            <a:extLst>
              <a:ext uri="{FF2B5EF4-FFF2-40B4-BE49-F238E27FC236}">
                <a16:creationId xmlns:a16="http://schemas.microsoft.com/office/drawing/2014/main" xmlns="" id="{067A62CD-0170-4C60-8AD1-3F171C52C3F1}"/>
              </a:ext>
            </a:extLst>
          </p:cNvPr>
          <p:cNvSpPr txBox="1">
            <a:spLocks noGrp="1"/>
          </p:cNvSpPr>
          <p:nvPr>
            <p:ph type="body" sz="quarter" idx="94" hasCustomPrompt="1"/>
          </p:nvPr>
        </p:nvSpPr>
        <p:spPr>
          <a:xfrm>
            <a:off x="17705937" y="9646395"/>
            <a:ext cx="3586520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7" name="Title">
            <a:extLst>
              <a:ext uri="{FF2B5EF4-FFF2-40B4-BE49-F238E27FC236}">
                <a16:creationId xmlns:a16="http://schemas.microsoft.com/office/drawing/2014/main" xmlns="" id="{B73B5C7A-BA8D-4563-B3C9-2847C64794B4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17705936" y="9076068"/>
            <a:ext cx="358652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53724796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xmlns="" id="{929214BC-9F39-4029-A604-21216CB1D386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206" y="2289042"/>
            <a:ext cx="4572001" cy="9137915"/>
          </a:xfrm>
          <a:custGeom>
            <a:avLst/>
            <a:gdLst>
              <a:gd name="connsiteX0" fmla="*/ 0 w 4572001"/>
              <a:gd name="connsiteY0" fmla="*/ 0 h 9137915"/>
              <a:gd name="connsiteX1" fmla="*/ 4572001 w 4572001"/>
              <a:gd name="connsiteY1" fmla="*/ 0 h 9137915"/>
              <a:gd name="connsiteX2" fmla="*/ 4572001 w 4572001"/>
              <a:gd name="connsiteY2" fmla="*/ 9137915 h 9137915"/>
              <a:gd name="connsiteX3" fmla="*/ 0 w 457200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9137915">
                <a:moveTo>
                  <a:pt x="0" y="0"/>
                </a:moveTo>
                <a:lnTo>
                  <a:pt x="4572001" y="0"/>
                </a:lnTo>
                <a:lnTo>
                  <a:pt x="457200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xmlns="" id="{D1009522-3DEB-43C2-B381-0F63C4CE2DBD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4825206" y="2289041"/>
            <a:ext cx="4572001" cy="9137916"/>
          </a:xfrm>
          <a:custGeom>
            <a:avLst/>
            <a:gdLst>
              <a:gd name="connsiteX0" fmla="*/ 0 w 4572001"/>
              <a:gd name="connsiteY0" fmla="*/ 0 h 9137916"/>
              <a:gd name="connsiteX1" fmla="*/ 4572001 w 4572001"/>
              <a:gd name="connsiteY1" fmla="*/ 0 h 9137916"/>
              <a:gd name="connsiteX2" fmla="*/ 4572001 w 4572001"/>
              <a:gd name="connsiteY2" fmla="*/ 9137916 h 9137916"/>
              <a:gd name="connsiteX3" fmla="*/ 0 w 4572001"/>
              <a:gd name="connsiteY3" fmla="*/ 9137916 h 91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9137916">
                <a:moveTo>
                  <a:pt x="0" y="0"/>
                </a:moveTo>
                <a:lnTo>
                  <a:pt x="4572001" y="0"/>
                </a:lnTo>
                <a:lnTo>
                  <a:pt x="4572001" y="9137916"/>
                </a:lnTo>
                <a:lnTo>
                  <a:pt x="0" y="913791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xmlns="" id="{E2DEB811-2B37-44DB-BC0D-22A8FA563CDE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9397206" y="2289041"/>
            <a:ext cx="4572001" cy="9137916"/>
          </a:xfrm>
          <a:custGeom>
            <a:avLst/>
            <a:gdLst>
              <a:gd name="connsiteX0" fmla="*/ 0 w 4572001"/>
              <a:gd name="connsiteY0" fmla="*/ 0 h 9137916"/>
              <a:gd name="connsiteX1" fmla="*/ 4572001 w 4572001"/>
              <a:gd name="connsiteY1" fmla="*/ 0 h 9137916"/>
              <a:gd name="connsiteX2" fmla="*/ 4572001 w 4572001"/>
              <a:gd name="connsiteY2" fmla="*/ 9137916 h 9137916"/>
              <a:gd name="connsiteX3" fmla="*/ 0 w 4572001"/>
              <a:gd name="connsiteY3" fmla="*/ 9137916 h 91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9137916">
                <a:moveTo>
                  <a:pt x="0" y="0"/>
                </a:moveTo>
                <a:lnTo>
                  <a:pt x="4572001" y="0"/>
                </a:lnTo>
                <a:lnTo>
                  <a:pt x="4572001" y="9137916"/>
                </a:lnTo>
                <a:lnTo>
                  <a:pt x="0" y="9137916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407845208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xmlns="" id="{0BEBED75-2BE5-461A-BAEA-CE4C94DE1D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017619" y="5556250"/>
            <a:ext cx="508001" cy="63500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xmlns="" id="{929214BC-9F39-4029-A604-21216CB1D386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206" y="2289042"/>
            <a:ext cx="4572001" cy="9137915"/>
          </a:xfrm>
          <a:custGeom>
            <a:avLst/>
            <a:gdLst>
              <a:gd name="connsiteX0" fmla="*/ 0 w 4572001"/>
              <a:gd name="connsiteY0" fmla="*/ 0 h 9137915"/>
              <a:gd name="connsiteX1" fmla="*/ 4572001 w 4572001"/>
              <a:gd name="connsiteY1" fmla="*/ 0 h 9137915"/>
              <a:gd name="connsiteX2" fmla="*/ 4572001 w 4572001"/>
              <a:gd name="connsiteY2" fmla="*/ 9137915 h 9137915"/>
              <a:gd name="connsiteX3" fmla="*/ 0 w 457200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9137915">
                <a:moveTo>
                  <a:pt x="0" y="0"/>
                </a:moveTo>
                <a:lnTo>
                  <a:pt x="4572001" y="0"/>
                </a:lnTo>
                <a:lnTo>
                  <a:pt x="457200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xmlns="" id="{D1009522-3DEB-43C2-B381-0F63C4CE2DBD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4825206" y="2289041"/>
            <a:ext cx="4572001" cy="9137916"/>
          </a:xfrm>
          <a:custGeom>
            <a:avLst/>
            <a:gdLst>
              <a:gd name="connsiteX0" fmla="*/ 0 w 4572001"/>
              <a:gd name="connsiteY0" fmla="*/ 0 h 9137916"/>
              <a:gd name="connsiteX1" fmla="*/ 4572001 w 4572001"/>
              <a:gd name="connsiteY1" fmla="*/ 0 h 9137916"/>
              <a:gd name="connsiteX2" fmla="*/ 4572001 w 4572001"/>
              <a:gd name="connsiteY2" fmla="*/ 9137916 h 9137916"/>
              <a:gd name="connsiteX3" fmla="*/ 0 w 4572001"/>
              <a:gd name="connsiteY3" fmla="*/ 9137916 h 91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9137916">
                <a:moveTo>
                  <a:pt x="0" y="0"/>
                </a:moveTo>
                <a:lnTo>
                  <a:pt x="4572001" y="0"/>
                </a:lnTo>
                <a:lnTo>
                  <a:pt x="4572001" y="9137916"/>
                </a:lnTo>
                <a:lnTo>
                  <a:pt x="0" y="913791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xmlns="" id="{E2DEB811-2B37-44DB-BC0D-22A8FA563CDE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9397206" y="2289041"/>
            <a:ext cx="4572001" cy="9137916"/>
          </a:xfrm>
          <a:custGeom>
            <a:avLst/>
            <a:gdLst>
              <a:gd name="connsiteX0" fmla="*/ 0 w 4572001"/>
              <a:gd name="connsiteY0" fmla="*/ 0 h 9137916"/>
              <a:gd name="connsiteX1" fmla="*/ 4572001 w 4572001"/>
              <a:gd name="connsiteY1" fmla="*/ 0 h 9137916"/>
              <a:gd name="connsiteX2" fmla="*/ 4572001 w 4572001"/>
              <a:gd name="connsiteY2" fmla="*/ 9137916 h 9137916"/>
              <a:gd name="connsiteX3" fmla="*/ 0 w 4572001"/>
              <a:gd name="connsiteY3" fmla="*/ 9137916 h 91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9137916">
                <a:moveTo>
                  <a:pt x="0" y="0"/>
                </a:moveTo>
                <a:lnTo>
                  <a:pt x="4572001" y="0"/>
                </a:lnTo>
                <a:lnTo>
                  <a:pt x="4572001" y="9137916"/>
                </a:lnTo>
                <a:lnTo>
                  <a:pt x="0" y="9137916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xmlns="" id="{3B2662DB-C464-43D3-8C02-1630914D0DE0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15017620" y="4773064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xmlns="" id="{92D89452-2E7D-49AA-AFC9-F96B0F7C2FDF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15017620" y="6013450"/>
            <a:ext cx="6721504" cy="28575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55796140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2C33D949-079E-4193-9AB7-5530A23039D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49" y="2289042"/>
            <a:ext cx="4826001" cy="9137915"/>
          </a:xfrm>
          <a:custGeom>
            <a:avLst/>
            <a:gdLst>
              <a:gd name="connsiteX0" fmla="*/ 0 w 4826001"/>
              <a:gd name="connsiteY0" fmla="*/ 0 h 9137915"/>
              <a:gd name="connsiteX1" fmla="*/ 4826001 w 4826001"/>
              <a:gd name="connsiteY1" fmla="*/ 0 h 9137915"/>
              <a:gd name="connsiteX2" fmla="*/ 4826001 w 4826001"/>
              <a:gd name="connsiteY2" fmla="*/ 9137915 h 9137915"/>
              <a:gd name="connsiteX3" fmla="*/ 0 w 482600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9137915">
                <a:moveTo>
                  <a:pt x="0" y="0"/>
                </a:moveTo>
                <a:lnTo>
                  <a:pt x="4826001" y="0"/>
                </a:lnTo>
                <a:lnTo>
                  <a:pt x="482600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4D99EDF4-BEEE-4E64-8EC8-A259A27B3DF7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7366000" y="2289042"/>
            <a:ext cx="4826000" cy="9137915"/>
          </a:xfrm>
          <a:custGeom>
            <a:avLst/>
            <a:gdLst>
              <a:gd name="connsiteX0" fmla="*/ 0 w 4826000"/>
              <a:gd name="connsiteY0" fmla="*/ 0 h 9137915"/>
              <a:gd name="connsiteX1" fmla="*/ 4826000 w 4826000"/>
              <a:gd name="connsiteY1" fmla="*/ 0 h 9137915"/>
              <a:gd name="connsiteX2" fmla="*/ 4826000 w 4826000"/>
              <a:gd name="connsiteY2" fmla="*/ 9137915 h 9137915"/>
              <a:gd name="connsiteX3" fmla="*/ 0 w 4826000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9137915">
                <a:moveTo>
                  <a:pt x="0" y="0"/>
                </a:moveTo>
                <a:lnTo>
                  <a:pt x="4826000" y="0"/>
                </a:lnTo>
                <a:lnTo>
                  <a:pt x="4826000" y="9137915"/>
                </a:lnTo>
                <a:lnTo>
                  <a:pt x="0" y="913791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4032708408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">
            <a:extLst>
              <a:ext uri="{FF2B5EF4-FFF2-40B4-BE49-F238E27FC236}">
                <a16:creationId xmlns:a16="http://schemas.microsoft.com/office/drawing/2014/main" xmlns="" id="{BE994DBB-09AD-4434-94DB-F1E0721A49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91054" y="3338909"/>
            <a:ext cx="1016001" cy="1016001"/>
          </a:xfrm>
          <a:prstGeom prst="roundRect">
            <a:avLst>
              <a:gd name="adj" fmla="val 25000"/>
            </a:avLst>
          </a:prstGeom>
          <a:solidFill>
            <a:srgbClr val="EBEEF3"/>
          </a:solidFill>
          <a:ln w="12700">
            <a:solidFill>
              <a:schemeClr val="tx1"/>
            </a:solidFill>
          </a:ln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" name=".">
            <a:extLst>
              <a:ext uri="{FF2B5EF4-FFF2-40B4-BE49-F238E27FC236}">
                <a16:creationId xmlns:a16="http://schemas.microsoft.com/office/drawing/2014/main" xmlns="" id="{B34EB804-88A3-43C7-A7EA-FAEB371A94D9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14542574" y="3539133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6" name="Rounded Rectangle">
            <a:extLst>
              <a:ext uri="{FF2B5EF4-FFF2-40B4-BE49-F238E27FC236}">
                <a16:creationId xmlns:a16="http://schemas.microsoft.com/office/drawing/2014/main" xmlns="" id="{223E44D8-8552-4759-8D40-ABFF9BCF73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291054" y="6350000"/>
            <a:ext cx="1016001" cy="1016000"/>
          </a:xfrm>
          <a:prstGeom prst="roundRect">
            <a:avLst>
              <a:gd name="adj" fmla="val 25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" name="z">
            <a:extLst>
              <a:ext uri="{FF2B5EF4-FFF2-40B4-BE49-F238E27FC236}">
                <a16:creationId xmlns:a16="http://schemas.microsoft.com/office/drawing/2014/main" xmlns="" id="{79371D83-9818-416F-88AE-DBB4852AC19D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14542574" y="6550223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9" name="Rounded Rectangle">
            <a:extLst>
              <a:ext uri="{FF2B5EF4-FFF2-40B4-BE49-F238E27FC236}">
                <a16:creationId xmlns:a16="http://schemas.microsoft.com/office/drawing/2014/main" xmlns="" id="{25AB57AD-DA5C-494C-A475-0C02533142F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291054" y="9361090"/>
            <a:ext cx="1016001" cy="1016001"/>
          </a:xfrm>
          <a:prstGeom prst="roundRect">
            <a:avLst>
              <a:gd name="adj" fmla="val 25000"/>
            </a:avLst>
          </a:prstGeom>
          <a:solidFill>
            <a:srgbClr val="EBEEF3"/>
          </a:solidFill>
          <a:ln w="12700">
            <a:solidFill>
              <a:schemeClr val="tx1"/>
            </a:solidFill>
          </a:ln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0" name="/">
            <a:extLst>
              <a:ext uri="{FF2B5EF4-FFF2-40B4-BE49-F238E27FC236}">
                <a16:creationId xmlns:a16="http://schemas.microsoft.com/office/drawing/2014/main" xmlns="" id="{0CCE2793-DC3B-44B7-8ADE-B796685AE58D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4542574" y="9561314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2C33D949-079E-4193-9AB7-5530A23039D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49" y="2289042"/>
            <a:ext cx="4826001" cy="9137915"/>
          </a:xfrm>
          <a:custGeom>
            <a:avLst/>
            <a:gdLst>
              <a:gd name="connsiteX0" fmla="*/ 0 w 4826001"/>
              <a:gd name="connsiteY0" fmla="*/ 0 h 9137915"/>
              <a:gd name="connsiteX1" fmla="*/ 4826001 w 4826001"/>
              <a:gd name="connsiteY1" fmla="*/ 0 h 9137915"/>
              <a:gd name="connsiteX2" fmla="*/ 4826001 w 4826001"/>
              <a:gd name="connsiteY2" fmla="*/ 9137915 h 9137915"/>
              <a:gd name="connsiteX3" fmla="*/ 0 w 482600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9137915">
                <a:moveTo>
                  <a:pt x="0" y="0"/>
                </a:moveTo>
                <a:lnTo>
                  <a:pt x="4826001" y="0"/>
                </a:lnTo>
                <a:lnTo>
                  <a:pt x="482600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4D99EDF4-BEEE-4E64-8EC8-A259A27B3DF7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7366000" y="2289042"/>
            <a:ext cx="4826000" cy="9137915"/>
          </a:xfrm>
          <a:custGeom>
            <a:avLst/>
            <a:gdLst>
              <a:gd name="connsiteX0" fmla="*/ 0 w 4826000"/>
              <a:gd name="connsiteY0" fmla="*/ 0 h 9137915"/>
              <a:gd name="connsiteX1" fmla="*/ 4826000 w 4826000"/>
              <a:gd name="connsiteY1" fmla="*/ 0 h 9137915"/>
              <a:gd name="connsiteX2" fmla="*/ 4826000 w 4826000"/>
              <a:gd name="connsiteY2" fmla="*/ 9137915 h 9137915"/>
              <a:gd name="connsiteX3" fmla="*/ 0 w 4826000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9137915">
                <a:moveTo>
                  <a:pt x="0" y="0"/>
                </a:moveTo>
                <a:lnTo>
                  <a:pt x="4826000" y="0"/>
                </a:lnTo>
                <a:lnTo>
                  <a:pt x="4826000" y="9137915"/>
                </a:lnTo>
                <a:lnTo>
                  <a:pt x="0" y="913791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3" name="Double Click to edit text">
            <a:extLst>
              <a:ext uri="{FF2B5EF4-FFF2-40B4-BE49-F238E27FC236}">
                <a16:creationId xmlns:a16="http://schemas.microsoft.com/office/drawing/2014/main" xmlns="" id="{42D6499F-CCA1-4252-A234-CD20F42DAF13}"/>
              </a:ext>
            </a:extLst>
          </p:cNvPr>
          <p:cNvSpPr txBox="1">
            <a:spLocks noGrp="1"/>
          </p:cNvSpPr>
          <p:nvPr>
            <p:ph type="body" sz="quarter" idx="86" hasCustomPrompt="1"/>
          </p:nvPr>
        </p:nvSpPr>
        <p:spPr>
          <a:xfrm>
            <a:off x="15967454" y="3690162"/>
            <a:ext cx="497537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4" name="Title">
            <a:extLst>
              <a:ext uri="{FF2B5EF4-FFF2-40B4-BE49-F238E27FC236}">
                <a16:creationId xmlns:a16="http://schemas.microsoft.com/office/drawing/2014/main" xmlns="" id="{E4EE593C-A209-49EE-AC57-FC44B681DCEF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15967453" y="3119834"/>
            <a:ext cx="497537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Double Click to edit text">
            <a:extLst>
              <a:ext uri="{FF2B5EF4-FFF2-40B4-BE49-F238E27FC236}">
                <a16:creationId xmlns:a16="http://schemas.microsoft.com/office/drawing/2014/main" xmlns="" id="{41CF22B2-6719-481A-A5BF-53AD94C140B7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15967453" y="6701253"/>
            <a:ext cx="497537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xmlns="" id="{495DEA60-27FE-42F8-98A3-6A71469ACA42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15967452" y="6130925"/>
            <a:ext cx="497537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Double Click to edit text">
            <a:extLst>
              <a:ext uri="{FF2B5EF4-FFF2-40B4-BE49-F238E27FC236}">
                <a16:creationId xmlns:a16="http://schemas.microsoft.com/office/drawing/2014/main" xmlns="" id="{EFFFA27E-5B7B-4582-8D9D-21AEAEB0169D}"/>
              </a:ext>
            </a:extLst>
          </p:cNvPr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15967452" y="9712436"/>
            <a:ext cx="497537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xmlns="" id="{617AC5BB-C7C9-49EA-B369-A75652B59556}"/>
              </a:ext>
            </a:extLst>
          </p:cNvPr>
          <p:cNvSpPr txBox="1">
            <a:spLocks noGrp="1"/>
          </p:cNvSpPr>
          <p:nvPr>
            <p:ph type="body" sz="quarter" idx="91" hasCustomPrompt="1"/>
          </p:nvPr>
        </p:nvSpPr>
        <p:spPr>
          <a:xfrm>
            <a:off x="15967451" y="9142108"/>
            <a:ext cx="497537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43752498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9810FE11-891D-486E-A1D5-9A385627E16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50" y="2287521"/>
            <a:ext cx="4699001" cy="6985001"/>
          </a:xfrm>
          <a:custGeom>
            <a:avLst/>
            <a:gdLst>
              <a:gd name="connsiteX0" fmla="*/ 0 w 4699001"/>
              <a:gd name="connsiteY0" fmla="*/ 0 h 6985001"/>
              <a:gd name="connsiteX1" fmla="*/ 4699001 w 4699001"/>
              <a:gd name="connsiteY1" fmla="*/ 0 h 6985001"/>
              <a:gd name="connsiteX2" fmla="*/ 4699001 w 4699001"/>
              <a:gd name="connsiteY2" fmla="*/ 6985001 h 6985001"/>
              <a:gd name="connsiteX3" fmla="*/ 0 w 4699001"/>
              <a:gd name="connsiteY3" fmla="*/ 6985001 h 698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6985001">
                <a:moveTo>
                  <a:pt x="0" y="0"/>
                </a:moveTo>
                <a:lnTo>
                  <a:pt x="4699001" y="0"/>
                </a:lnTo>
                <a:lnTo>
                  <a:pt x="4699001" y="6985001"/>
                </a:lnTo>
                <a:lnTo>
                  <a:pt x="0" y="6985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xmlns="" id="{37C82305-8156-4CC6-8E48-B3B600A6F781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7408531" y="2287521"/>
            <a:ext cx="4699001" cy="6985001"/>
          </a:xfrm>
          <a:custGeom>
            <a:avLst/>
            <a:gdLst>
              <a:gd name="connsiteX0" fmla="*/ 0 w 4699001"/>
              <a:gd name="connsiteY0" fmla="*/ 0 h 6985001"/>
              <a:gd name="connsiteX1" fmla="*/ 4699001 w 4699001"/>
              <a:gd name="connsiteY1" fmla="*/ 0 h 6985001"/>
              <a:gd name="connsiteX2" fmla="*/ 4699001 w 4699001"/>
              <a:gd name="connsiteY2" fmla="*/ 6985001 h 6985001"/>
              <a:gd name="connsiteX3" fmla="*/ 0 w 4699001"/>
              <a:gd name="connsiteY3" fmla="*/ 6985001 h 698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6985001">
                <a:moveTo>
                  <a:pt x="0" y="0"/>
                </a:moveTo>
                <a:lnTo>
                  <a:pt x="4699001" y="0"/>
                </a:lnTo>
                <a:lnTo>
                  <a:pt x="4699001" y="6985001"/>
                </a:lnTo>
                <a:lnTo>
                  <a:pt x="0" y="6985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xmlns="" id="{5A29A438-2466-445A-92CC-8A6E45EBC81F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2279113" y="2287521"/>
            <a:ext cx="4699001" cy="6985001"/>
          </a:xfrm>
          <a:custGeom>
            <a:avLst/>
            <a:gdLst>
              <a:gd name="connsiteX0" fmla="*/ 0 w 4699001"/>
              <a:gd name="connsiteY0" fmla="*/ 0 h 6985001"/>
              <a:gd name="connsiteX1" fmla="*/ 4699001 w 4699001"/>
              <a:gd name="connsiteY1" fmla="*/ 0 h 6985001"/>
              <a:gd name="connsiteX2" fmla="*/ 4699001 w 4699001"/>
              <a:gd name="connsiteY2" fmla="*/ 6985001 h 6985001"/>
              <a:gd name="connsiteX3" fmla="*/ 0 w 4699001"/>
              <a:gd name="connsiteY3" fmla="*/ 6985001 h 698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6985001">
                <a:moveTo>
                  <a:pt x="0" y="0"/>
                </a:moveTo>
                <a:lnTo>
                  <a:pt x="4699001" y="0"/>
                </a:lnTo>
                <a:lnTo>
                  <a:pt x="4699001" y="6985001"/>
                </a:lnTo>
                <a:lnTo>
                  <a:pt x="0" y="6985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xmlns="" id="{011C8DC5-E5D4-422E-82C9-9F12FDF6C3CD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7149696" y="2287521"/>
            <a:ext cx="4699000" cy="6985001"/>
          </a:xfrm>
          <a:custGeom>
            <a:avLst/>
            <a:gdLst>
              <a:gd name="connsiteX0" fmla="*/ 0 w 4699000"/>
              <a:gd name="connsiteY0" fmla="*/ 0 h 6985001"/>
              <a:gd name="connsiteX1" fmla="*/ 4699000 w 4699000"/>
              <a:gd name="connsiteY1" fmla="*/ 0 h 6985001"/>
              <a:gd name="connsiteX2" fmla="*/ 4699000 w 4699000"/>
              <a:gd name="connsiteY2" fmla="*/ 6985001 h 6985001"/>
              <a:gd name="connsiteX3" fmla="*/ 0 w 4699000"/>
              <a:gd name="connsiteY3" fmla="*/ 6985001 h 698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0" h="6985001">
                <a:moveTo>
                  <a:pt x="0" y="0"/>
                </a:moveTo>
                <a:lnTo>
                  <a:pt x="4699000" y="0"/>
                </a:lnTo>
                <a:lnTo>
                  <a:pt x="4699000" y="6985001"/>
                </a:lnTo>
                <a:lnTo>
                  <a:pt x="0" y="6985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8721823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">
            <a:extLst>
              <a:ext uri="{FF2B5EF4-FFF2-40B4-BE49-F238E27FC236}">
                <a16:creationId xmlns:a16="http://schemas.microsoft.com/office/drawing/2014/main" xmlns="" id="{1846D248-E04F-4D90-A09D-038925D0C56F}"/>
              </a:ext>
            </a:extLst>
          </p:cNvPr>
          <p:cNvSpPr/>
          <p:nvPr userDrawn="1"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EBEEF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noFill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xmlns="" id="{6A89B359-0BB7-47CF-AC0C-383800F91BB2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7083414" y="4972050"/>
            <a:ext cx="10217172" cy="295671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dirty="0">
                <a:solidFill>
                  <a:srgbClr val="1C1F25"/>
                </a:solidFill>
                <a:latin typeface="Quicksand Bold"/>
                <a:ea typeface="Quicksand Bold"/>
                <a:cs typeface="Quicksand Bold"/>
              </a:defRPr>
            </a:lvl1pPr>
          </a:lstStyle>
          <a:p>
            <a:pPr marL="0" marR="0" lvl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TITLE</a:t>
            </a:r>
          </a:p>
        </p:txBody>
      </p:sp>
      <p:sp>
        <p:nvSpPr>
          <p:cNvPr id="3" name="Double Click to edit text">
            <a:extLst>
              <a:ext uri="{FF2B5EF4-FFF2-40B4-BE49-F238E27FC236}">
                <a16:creationId xmlns:a16="http://schemas.microsoft.com/office/drawing/2014/main" xmlns="" id="{4ADAA7C7-B121-457F-BBA0-9C94C7B894C8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7083414" y="8591549"/>
            <a:ext cx="10217172" cy="147324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xmlns="" id="{218AD97F-9498-45D5-81CB-224121B62C75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8827062" y="3829050"/>
            <a:ext cx="6729877" cy="4103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xmlns="" id="{EEE7D9A4-6647-4FB2-B01A-9AFBCA4881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938000" y="4521200"/>
            <a:ext cx="508000" cy="63500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1268826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9810FE11-891D-486E-A1D5-9A385627E16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50" y="2287521"/>
            <a:ext cx="4699001" cy="6985001"/>
          </a:xfrm>
          <a:custGeom>
            <a:avLst/>
            <a:gdLst>
              <a:gd name="connsiteX0" fmla="*/ 0 w 4699001"/>
              <a:gd name="connsiteY0" fmla="*/ 0 h 6985001"/>
              <a:gd name="connsiteX1" fmla="*/ 4699001 w 4699001"/>
              <a:gd name="connsiteY1" fmla="*/ 0 h 6985001"/>
              <a:gd name="connsiteX2" fmla="*/ 4699001 w 4699001"/>
              <a:gd name="connsiteY2" fmla="*/ 6985001 h 6985001"/>
              <a:gd name="connsiteX3" fmla="*/ 0 w 4699001"/>
              <a:gd name="connsiteY3" fmla="*/ 6985001 h 698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6985001">
                <a:moveTo>
                  <a:pt x="0" y="0"/>
                </a:moveTo>
                <a:lnTo>
                  <a:pt x="4699001" y="0"/>
                </a:lnTo>
                <a:lnTo>
                  <a:pt x="4699001" y="6985001"/>
                </a:lnTo>
                <a:lnTo>
                  <a:pt x="0" y="6985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xmlns="" id="{37C82305-8156-4CC6-8E48-B3B600A6F781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7408531" y="2287521"/>
            <a:ext cx="4699001" cy="6985001"/>
          </a:xfrm>
          <a:custGeom>
            <a:avLst/>
            <a:gdLst>
              <a:gd name="connsiteX0" fmla="*/ 0 w 4699001"/>
              <a:gd name="connsiteY0" fmla="*/ 0 h 6985001"/>
              <a:gd name="connsiteX1" fmla="*/ 4699001 w 4699001"/>
              <a:gd name="connsiteY1" fmla="*/ 0 h 6985001"/>
              <a:gd name="connsiteX2" fmla="*/ 4699001 w 4699001"/>
              <a:gd name="connsiteY2" fmla="*/ 6985001 h 6985001"/>
              <a:gd name="connsiteX3" fmla="*/ 0 w 4699001"/>
              <a:gd name="connsiteY3" fmla="*/ 6985001 h 698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6985001">
                <a:moveTo>
                  <a:pt x="0" y="0"/>
                </a:moveTo>
                <a:lnTo>
                  <a:pt x="4699001" y="0"/>
                </a:lnTo>
                <a:lnTo>
                  <a:pt x="4699001" y="6985001"/>
                </a:lnTo>
                <a:lnTo>
                  <a:pt x="0" y="6985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xmlns="" id="{5A29A438-2466-445A-92CC-8A6E45EBC81F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2279113" y="2287521"/>
            <a:ext cx="4699001" cy="6985001"/>
          </a:xfrm>
          <a:custGeom>
            <a:avLst/>
            <a:gdLst>
              <a:gd name="connsiteX0" fmla="*/ 0 w 4699001"/>
              <a:gd name="connsiteY0" fmla="*/ 0 h 6985001"/>
              <a:gd name="connsiteX1" fmla="*/ 4699001 w 4699001"/>
              <a:gd name="connsiteY1" fmla="*/ 0 h 6985001"/>
              <a:gd name="connsiteX2" fmla="*/ 4699001 w 4699001"/>
              <a:gd name="connsiteY2" fmla="*/ 6985001 h 6985001"/>
              <a:gd name="connsiteX3" fmla="*/ 0 w 4699001"/>
              <a:gd name="connsiteY3" fmla="*/ 6985001 h 698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6985001">
                <a:moveTo>
                  <a:pt x="0" y="0"/>
                </a:moveTo>
                <a:lnTo>
                  <a:pt x="4699001" y="0"/>
                </a:lnTo>
                <a:lnTo>
                  <a:pt x="4699001" y="6985001"/>
                </a:lnTo>
                <a:lnTo>
                  <a:pt x="0" y="6985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xmlns="" id="{011C8DC5-E5D4-422E-82C9-9F12FDF6C3CD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7149696" y="2287521"/>
            <a:ext cx="4699000" cy="6985001"/>
          </a:xfrm>
          <a:custGeom>
            <a:avLst/>
            <a:gdLst>
              <a:gd name="connsiteX0" fmla="*/ 0 w 4699000"/>
              <a:gd name="connsiteY0" fmla="*/ 0 h 6985001"/>
              <a:gd name="connsiteX1" fmla="*/ 4699000 w 4699000"/>
              <a:gd name="connsiteY1" fmla="*/ 0 h 6985001"/>
              <a:gd name="connsiteX2" fmla="*/ 4699000 w 4699000"/>
              <a:gd name="connsiteY2" fmla="*/ 6985001 h 6985001"/>
              <a:gd name="connsiteX3" fmla="*/ 0 w 4699000"/>
              <a:gd name="connsiteY3" fmla="*/ 6985001 h 698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0" h="6985001">
                <a:moveTo>
                  <a:pt x="0" y="0"/>
                </a:moveTo>
                <a:lnTo>
                  <a:pt x="4699000" y="0"/>
                </a:lnTo>
                <a:lnTo>
                  <a:pt x="4699000" y="6985001"/>
                </a:lnTo>
                <a:lnTo>
                  <a:pt x="0" y="6985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xmlns="" id="{E8302E16-702B-4A4D-99C1-96FBF088AC56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7408532" y="8510520"/>
            <a:ext cx="4699001" cy="762001"/>
          </a:xfrm>
          <a:custGeom>
            <a:avLst/>
            <a:gdLst>
              <a:gd name="connsiteX0" fmla="*/ 0 w 4699001"/>
              <a:gd name="connsiteY0" fmla="*/ 0 h 762001"/>
              <a:gd name="connsiteX1" fmla="*/ 4699001 w 4699001"/>
              <a:gd name="connsiteY1" fmla="*/ 0 h 762001"/>
              <a:gd name="connsiteX2" fmla="*/ 4699001 w 4699001"/>
              <a:gd name="connsiteY2" fmla="*/ 762001 h 762001"/>
              <a:gd name="connsiteX3" fmla="*/ 0 w 4699001"/>
              <a:gd name="connsiteY3" fmla="*/ 762001 h 76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762001">
                <a:moveTo>
                  <a:pt x="0" y="0"/>
                </a:moveTo>
                <a:lnTo>
                  <a:pt x="4699001" y="0"/>
                </a:lnTo>
                <a:lnTo>
                  <a:pt x="4699001" y="762001"/>
                </a:lnTo>
                <a:lnTo>
                  <a:pt x="0" y="76200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xmlns="" id="{3D3A9E6E-338A-480B-A6E3-A59C125FB986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2537949" y="8510520"/>
            <a:ext cx="4699001" cy="762001"/>
          </a:xfrm>
          <a:custGeom>
            <a:avLst/>
            <a:gdLst>
              <a:gd name="connsiteX0" fmla="*/ 0 w 4699001"/>
              <a:gd name="connsiteY0" fmla="*/ 0 h 762001"/>
              <a:gd name="connsiteX1" fmla="*/ 4699001 w 4699001"/>
              <a:gd name="connsiteY1" fmla="*/ 0 h 762001"/>
              <a:gd name="connsiteX2" fmla="*/ 4699001 w 4699001"/>
              <a:gd name="connsiteY2" fmla="*/ 762001 h 762001"/>
              <a:gd name="connsiteX3" fmla="*/ 0 w 4699001"/>
              <a:gd name="connsiteY3" fmla="*/ 762001 h 76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762001">
                <a:moveTo>
                  <a:pt x="0" y="0"/>
                </a:moveTo>
                <a:lnTo>
                  <a:pt x="4699001" y="0"/>
                </a:lnTo>
                <a:lnTo>
                  <a:pt x="4699001" y="762001"/>
                </a:lnTo>
                <a:lnTo>
                  <a:pt x="0" y="762001"/>
                </a:lnTo>
                <a:close/>
              </a:path>
            </a:pathLst>
          </a:custGeom>
          <a:solidFill>
            <a:srgbClr val="1C1F25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xmlns="" id="{731B425C-16AB-4AF8-A9CF-C0D924D3B227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12279113" y="8510520"/>
            <a:ext cx="4699002" cy="762001"/>
          </a:xfrm>
          <a:custGeom>
            <a:avLst/>
            <a:gdLst>
              <a:gd name="connsiteX0" fmla="*/ 0 w 4699002"/>
              <a:gd name="connsiteY0" fmla="*/ 0 h 762001"/>
              <a:gd name="connsiteX1" fmla="*/ 4699002 w 4699002"/>
              <a:gd name="connsiteY1" fmla="*/ 0 h 762001"/>
              <a:gd name="connsiteX2" fmla="*/ 4699002 w 4699002"/>
              <a:gd name="connsiteY2" fmla="*/ 762001 h 762001"/>
              <a:gd name="connsiteX3" fmla="*/ 0 w 4699002"/>
              <a:gd name="connsiteY3" fmla="*/ 762001 h 76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762001">
                <a:moveTo>
                  <a:pt x="0" y="0"/>
                </a:moveTo>
                <a:lnTo>
                  <a:pt x="4699002" y="0"/>
                </a:lnTo>
                <a:lnTo>
                  <a:pt x="4699002" y="762001"/>
                </a:lnTo>
                <a:lnTo>
                  <a:pt x="0" y="762001"/>
                </a:lnTo>
                <a:close/>
              </a:path>
            </a:pathLst>
          </a:custGeom>
          <a:solidFill>
            <a:srgbClr val="1C1F25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xmlns="" id="{AE2B5E32-CAED-4FC8-B387-E7D7572DF052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17149695" y="8510520"/>
            <a:ext cx="4699000" cy="762001"/>
          </a:xfrm>
          <a:custGeom>
            <a:avLst/>
            <a:gdLst>
              <a:gd name="connsiteX0" fmla="*/ 0 w 4699000"/>
              <a:gd name="connsiteY0" fmla="*/ 0 h 762001"/>
              <a:gd name="connsiteX1" fmla="*/ 4699000 w 4699000"/>
              <a:gd name="connsiteY1" fmla="*/ 0 h 762001"/>
              <a:gd name="connsiteX2" fmla="*/ 4699000 w 4699000"/>
              <a:gd name="connsiteY2" fmla="*/ 762001 h 762001"/>
              <a:gd name="connsiteX3" fmla="*/ 0 w 4699000"/>
              <a:gd name="connsiteY3" fmla="*/ 762001 h 76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0" h="762001">
                <a:moveTo>
                  <a:pt x="0" y="0"/>
                </a:moveTo>
                <a:lnTo>
                  <a:pt x="4699000" y="0"/>
                </a:lnTo>
                <a:lnTo>
                  <a:pt x="4699000" y="762001"/>
                </a:lnTo>
                <a:lnTo>
                  <a:pt x="0" y="762001"/>
                </a:lnTo>
                <a:close/>
              </a:path>
            </a:pathLst>
          </a:custGeom>
          <a:solidFill>
            <a:srgbClr val="1C1F25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xmlns="" id="{FB7680CA-00A3-4539-B389-8861E2BA1112}"/>
              </a:ext>
            </a:extLst>
          </p:cNvPr>
          <p:cNvSpPr txBox="1">
            <a:spLocks noGrp="1"/>
          </p:cNvSpPr>
          <p:nvPr>
            <p:ph type="body" sz="quarter" idx="92" hasCustomPrompt="1"/>
          </p:nvPr>
        </p:nvSpPr>
        <p:spPr>
          <a:xfrm>
            <a:off x="3118586" y="8654434"/>
            <a:ext cx="353772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Title">
            <a:extLst>
              <a:ext uri="{FF2B5EF4-FFF2-40B4-BE49-F238E27FC236}">
                <a16:creationId xmlns:a16="http://schemas.microsoft.com/office/drawing/2014/main" xmlns="" id="{58648F51-BBC7-4FC6-9AB1-7E7855EB774D}"/>
              </a:ext>
            </a:extLst>
          </p:cNvPr>
          <p:cNvSpPr txBox="1">
            <a:spLocks noGrp="1"/>
          </p:cNvSpPr>
          <p:nvPr>
            <p:ph type="body" sz="quarter" idx="93" hasCustomPrompt="1"/>
          </p:nvPr>
        </p:nvSpPr>
        <p:spPr>
          <a:xfrm>
            <a:off x="8087252" y="8654434"/>
            <a:ext cx="353772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8" name="Title">
            <a:extLst>
              <a:ext uri="{FF2B5EF4-FFF2-40B4-BE49-F238E27FC236}">
                <a16:creationId xmlns:a16="http://schemas.microsoft.com/office/drawing/2014/main" xmlns="" id="{2FE18709-83EE-43A3-8E17-C42F622AFAE1}"/>
              </a:ext>
            </a:extLst>
          </p:cNvPr>
          <p:cNvSpPr txBox="1">
            <a:spLocks noGrp="1"/>
          </p:cNvSpPr>
          <p:nvPr>
            <p:ph type="body" sz="quarter" idx="94" hasCustomPrompt="1"/>
          </p:nvPr>
        </p:nvSpPr>
        <p:spPr>
          <a:xfrm>
            <a:off x="12859750" y="8654434"/>
            <a:ext cx="353772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9" name="Title">
            <a:extLst>
              <a:ext uri="{FF2B5EF4-FFF2-40B4-BE49-F238E27FC236}">
                <a16:creationId xmlns:a16="http://schemas.microsoft.com/office/drawing/2014/main" xmlns="" id="{D29BF2D2-37D9-42C2-9CBC-36B729ED3D2A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17730332" y="8654434"/>
            <a:ext cx="353772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Double Click to edit text">
            <a:extLst>
              <a:ext uri="{FF2B5EF4-FFF2-40B4-BE49-F238E27FC236}">
                <a16:creationId xmlns:a16="http://schemas.microsoft.com/office/drawing/2014/main" xmlns="" id="{958B949D-BD7A-464C-8C37-BBEE7F88BF70}"/>
              </a:ext>
            </a:extLst>
          </p:cNvPr>
          <p:cNvSpPr txBox="1">
            <a:spLocks noGrp="1"/>
          </p:cNvSpPr>
          <p:nvPr>
            <p:ph type="body" sz="quarter" idx="96" hasCustomPrompt="1"/>
          </p:nvPr>
        </p:nvSpPr>
        <p:spPr>
          <a:xfrm>
            <a:off x="3199863" y="10109992"/>
            <a:ext cx="3375172" cy="13208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1" name="Double Click to edit text">
            <a:extLst>
              <a:ext uri="{FF2B5EF4-FFF2-40B4-BE49-F238E27FC236}">
                <a16:creationId xmlns:a16="http://schemas.microsoft.com/office/drawing/2014/main" xmlns="" id="{066FB195-EA0F-4A17-A5A3-57A74CF77EF8}"/>
              </a:ext>
            </a:extLst>
          </p:cNvPr>
          <p:cNvSpPr txBox="1">
            <a:spLocks noGrp="1"/>
          </p:cNvSpPr>
          <p:nvPr>
            <p:ph type="body" sz="quarter" idx="97" hasCustomPrompt="1"/>
          </p:nvPr>
        </p:nvSpPr>
        <p:spPr>
          <a:xfrm>
            <a:off x="8070445" y="10109993"/>
            <a:ext cx="3375172" cy="13208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2" name="Double Click to edit text">
            <a:extLst>
              <a:ext uri="{FF2B5EF4-FFF2-40B4-BE49-F238E27FC236}">
                <a16:creationId xmlns:a16="http://schemas.microsoft.com/office/drawing/2014/main" xmlns="" id="{0E53759C-1E76-450E-876C-B62FED30EBAB}"/>
              </a:ext>
            </a:extLst>
          </p:cNvPr>
          <p:cNvSpPr txBox="1">
            <a:spLocks noGrp="1"/>
          </p:cNvSpPr>
          <p:nvPr>
            <p:ph type="body" sz="quarter" idx="98" hasCustomPrompt="1"/>
          </p:nvPr>
        </p:nvSpPr>
        <p:spPr>
          <a:xfrm>
            <a:off x="12941027" y="10109994"/>
            <a:ext cx="3375172" cy="13208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3" name="Double Click to edit text">
            <a:extLst>
              <a:ext uri="{FF2B5EF4-FFF2-40B4-BE49-F238E27FC236}">
                <a16:creationId xmlns:a16="http://schemas.microsoft.com/office/drawing/2014/main" xmlns="" id="{4D854483-62F8-4B21-92B3-C3285A9F3AD5}"/>
              </a:ext>
            </a:extLst>
          </p:cNvPr>
          <p:cNvSpPr txBox="1">
            <a:spLocks noGrp="1"/>
          </p:cNvSpPr>
          <p:nvPr>
            <p:ph type="body" sz="quarter" idx="99" hasCustomPrompt="1"/>
          </p:nvPr>
        </p:nvSpPr>
        <p:spPr>
          <a:xfrm>
            <a:off x="17811609" y="10109995"/>
            <a:ext cx="3375172" cy="13208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325569301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FBC0EED8-F51E-4F12-8985-EBF51A9AD791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2537949" y="2292085"/>
            <a:ext cx="9654051" cy="9137915"/>
          </a:xfrm>
          <a:custGeom>
            <a:avLst/>
            <a:gdLst>
              <a:gd name="connsiteX0" fmla="*/ 0 w 9654051"/>
              <a:gd name="connsiteY0" fmla="*/ 0 h 9137915"/>
              <a:gd name="connsiteX1" fmla="*/ 9654051 w 9654051"/>
              <a:gd name="connsiteY1" fmla="*/ 0 h 9137915"/>
              <a:gd name="connsiteX2" fmla="*/ 9654051 w 9654051"/>
              <a:gd name="connsiteY2" fmla="*/ 9137915 h 9137915"/>
              <a:gd name="connsiteX3" fmla="*/ 0 w 965405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4051" h="9137915">
                <a:moveTo>
                  <a:pt x="0" y="0"/>
                </a:moveTo>
                <a:lnTo>
                  <a:pt x="9654051" y="0"/>
                </a:lnTo>
                <a:lnTo>
                  <a:pt x="965405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0FA0C432-DD99-44A3-BECF-29B9EBD3C2B6}"/>
              </a:ext>
            </a:extLst>
          </p:cNvPr>
          <p:cNvSpPr>
            <a:spLocks noGrp="1"/>
          </p:cNvSpPr>
          <p:nvPr>
            <p:ph type="pic" sz="quarter" idx="103" hasCustomPrompt="1"/>
          </p:nvPr>
        </p:nvSpPr>
        <p:spPr>
          <a:xfrm>
            <a:off x="12194646" y="2277862"/>
            <a:ext cx="9654051" cy="9137915"/>
          </a:xfrm>
          <a:custGeom>
            <a:avLst/>
            <a:gdLst>
              <a:gd name="connsiteX0" fmla="*/ 0 w 9654051"/>
              <a:gd name="connsiteY0" fmla="*/ 0 h 9137915"/>
              <a:gd name="connsiteX1" fmla="*/ 9654051 w 9654051"/>
              <a:gd name="connsiteY1" fmla="*/ 0 h 9137915"/>
              <a:gd name="connsiteX2" fmla="*/ 9654051 w 9654051"/>
              <a:gd name="connsiteY2" fmla="*/ 9137915 h 9137915"/>
              <a:gd name="connsiteX3" fmla="*/ 0 w 965405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4051" h="9137915">
                <a:moveTo>
                  <a:pt x="0" y="0"/>
                </a:moveTo>
                <a:lnTo>
                  <a:pt x="9654051" y="0"/>
                </a:lnTo>
                <a:lnTo>
                  <a:pt x="965405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949239476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FBC0EED8-F51E-4F12-8985-EBF51A9AD791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2537949" y="2292085"/>
            <a:ext cx="9654051" cy="9137915"/>
          </a:xfrm>
          <a:custGeom>
            <a:avLst/>
            <a:gdLst>
              <a:gd name="connsiteX0" fmla="*/ 0 w 9654051"/>
              <a:gd name="connsiteY0" fmla="*/ 0 h 9137915"/>
              <a:gd name="connsiteX1" fmla="*/ 9654051 w 9654051"/>
              <a:gd name="connsiteY1" fmla="*/ 0 h 9137915"/>
              <a:gd name="connsiteX2" fmla="*/ 9654051 w 9654051"/>
              <a:gd name="connsiteY2" fmla="*/ 9137915 h 9137915"/>
              <a:gd name="connsiteX3" fmla="*/ 0 w 965405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4051" h="9137915">
                <a:moveTo>
                  <a:pt x="0" y="0"/>
                </a:moveTo>
                <a:lnTo>
                  <a:pt x="9654051" y="0"/>
                </a:lnTo>
                <a:lnTo>
                  <a:pt x="965405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xmlns="" id="{4DF7CCBE-D3B6-4C86-8904-4A1C75420E3E}"/>
              </a:ext>
            </a:extLst>
          </p:cNvPr>
          <p:cNvSpPr>
            <a:spLocks noGrp="1"/>
          </p:cNvSpPr>
          <p:nvPr>
            <p:ph type="body" sz="quarter" idx="100"/>
          </p:nvPr>
        </p:nvSpPr>
        <p:spPr>
          <a:xfrm>
            <a:off x="2537949" y="10130384"/>
            <a:ext cx="9654051" cy="1270000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Double Click to edit text">
            <a:extLst>
              <a:ext uri="{FF2B5EF4-FFF2-40B4-BE49-F238E27FC236}">
                <a16:creationId xmlns:a16="http://schemas.microsoft.com/office/drawing/2014/main" xmlns="" id="{9941EBBB-6323-4BC5-8EFA-ADB2FE890592}"/>
              </a:ext>
            </a:extLst>
          </p:cNvPr>
          <p:cNvSpPr txBox="1">
            <a:spLocks noGrp="1"/>
          </p:cNvSpPr>
          <p:nvPr>
            <p:ph type="body" sz="quarter" idx="101" hasCustomPrompt="1"/>
          </p:nvPr>
        </p:nvSpPr>
        <p:spPr>
          <a:xfrm>
            <a:off x="4522330" y="10766190"/>
            <a:ext cx="568085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xmlns="" id="{703D1F9B-ED30-412F-A75D-BA6FCD5CA204}"/>
              </a:ext>
            </a:extLst>
          </p:cNvPr>
          <p:cNvSpPr txBox="1">
            <a:spLocks noGrp="1"/>
          </p:cNvSpPr>
          <p:nvPr>
            <p:ph type="body" sz="quarter" idx="102" hasCustomPrompt="1"/>
          </p:nvPr>
        </p:nvSpPr>
        <p:spPr>
          <a:xfrm>
            <a:off x="4522329" y="10288209"/>
            <a:ext cx="568085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0FA0C432-DD99-44A3-BECF-29B9EBD3C2B6}"/>
              </a:ext>
            </a:extLst>
          </p:cNvPr>
          <p:cNvSpPr>
            <a:spLocks noGrp="1"/>
          </p:cNvSpPr>
          <p:nvPr>
            <p:ph type="pic" sz="quarter" idx="103" hasCustomPrompt="1"/>
          </p:nvPr>
        </p:nvSpPr>
        <p:spPr>
          <a:xfrm>
            <a:off x="12194646" y="2277862"/>
            <a:ext cx="9654051" cy="9137915"/>
          </a:xfrm>
          <a:custGeom>
            <a:avLst/>
            <a:gdLst>
              <a:gd name="connsiteX0" fmla="*/ 0 w 9654051"/>
              <a:gd name="connsiteY0" fmla="*/ 0 h 9137915"/>
              <a:gd name="connsiteX1" fmla="*/ 9654051 w 9654051"/>
              <a:gd name="connsiteY1" fmla="*/ 0 h 9137915"/>
              <a:gd name="connsiteX2" fmla="*/ 9654051 w 9654051"/>
              <a:gd name="connsiteY2" fmla="*/ 9137915 h 9137915"/>
              <a:gd name="connsiteX3" fmla="*/ 0 w 965405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4051" h="9137915">
                <a:moveTo>
                  <a:pt x="0" y="0"/>
                </a:moveTo>
                <a:lnTo>
                  <a:pt x="9654051" y="0"/>
                </a:lnTo>
                <a:lnTo>
                  <a:pt x="965405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xmlns="" id="{22D4E11C-9C14-45F7-B9CA-C04F772B4ABF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12194646" y="10116161"/>
            <a:ext cx="9654051" cy="1270000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Double Click to edit text">
            <a:extLst>
              <a:ext uri="{FF2B5EF4-FFF2-40B4-BE49-F238E27FC236}">
                <a16:creationId xmlns:a16="http://schemas.microsoft.com/office/drawing/2014/main" xmlns="" id="{6B69C7A1-A551-43EF-A9BE-6041CADC225A}"/>
              </a:ext>
            </a:extLst>
          </p:cNvPr>
          <p:cNvSpPr txBox="1">
            <a:spLocks noGrp="1"/>
          </p:cNvSpPr>
          <p:nvPr>
            <p:ph type="body" sz="quarter" idx="105" hasCustomPrompt="1"/>
          </p:nvPr>
        </p:nvSpPr>
        <p:spPr>
          <a:xfrm>
            <a:off x="14179027" y="10751967"/>
            <a:ext cx="568085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xmlns="" id="{732290FC-7FBF-4B96-BE01-A70918196749}"/>
              </a:ext>
            </a:extLst>
          </p:cNvPr>
          <p:cNvSpPr txBox="1">
            <a:spLocks noGrp="1"/>
          </p:cNvSpPr>
          <p:nvPr>
            <p:ph type="body" sz="quarter" idx="106" hasCustomPrompt="1"/>
          </p:nvPr>
        </p:nvSpPr>
        <p:spPr>
          <a:xfrm>
            <a:off x="14179026" y="10273986"/>
            <a:ext cx="568085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3319073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xmlns="" id="{652F618E-B8E9-4AFD-8C96-7B2C57ADC11E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7949" y="2289042"/>
            <a:ext cx="6350001" cy="9137915"/>
          </a:xfrm>
          <a:custGeom>
            <a:avLst/>
            <a:gdLst>
              <a:gd name="connsiteX0" fmla="*/ 0 w 6350001"/>
              <a:gd name="connsiteY0" fmla="*/ 0 h 9137915"/>
              <a:gd name="connsiteX1" fmla="*/ 6350001 w 6350001"/>
              <a:gd name="connsiteY1" fmla="*/ 0 h 9137915"/>
              <a:gd name="connsiteX2" fmla="*/ 6350001 w 6350001"/>
              <a:gd name="connsiteY2" fmla="*/ 9137915 h 9137915"/>
              <a:gd name="connsiteX3" fmla="*/ 0 w 635000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1" h="9137915">
                <a:moveTo>
                  <a:pt x="0" y="0"/>
                </a:moveTo>
                <a:lnTo>
                  <a:pt x="6350001" y="0"/>
                </a:lnTo>
                <a:lnTo>
                  <a:pt x="635000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B2F0FF87-14B1-4A8F-9FE5-70A6AE65CDDA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5496050" y="2289041"/>
            <a:ext cx="6350002" cy="9137916"/>
          </a:xfrm>
          <a:custGeom>
            <a:avLst/>
            <a:gdLst>
              <a:gd name="connsiteX0" fmla="*/ 0 w 6350002"/>
              <a:gd name="connsiteY0" fmla="*/ 0 h 9137916"/>
              <a:gd name="connsiteX1" fmla="*/ 6350002 w 6350002"/>
              <a:gd name="connsiteY1" fmla="*/ 0 h 9137916"/>
              <a:gd name="connsiteX2" fmla="*/ 6350002 w 6350002"/>
              <a:gd name="connsiteY2" fmla="*/ 9137916 h 9137916"/>
              <a:gd name="connsiteX3" fmla="*/ 0 w 6350002"/>
              <a:gd name="connsiteY3" fmla="*/ 9137916 h 91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2" h="9137916">
                <a:moveTo>
                  <a:pt x="0" y="0"/>
                </a:moveTo>
                <a:lnTo>
                  <a:pt x="6350002" y="0"/>
                </a:lnTo>
                <a:lnTo>
                  <a:pt x="6350002" y="9137916"/>
                </a:lnTo>
                <a:lnTo>
                  <a:pt x="0" y="9137916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783676DB-B0E3-4935-9A92-BC30407BDFFF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9016999" y="2289042"/>
            <a:ext cx="6350001" cy="9137915"/>
          </a:xfrm>
          <a:custGeom>
            <a:avLst/>
            <a:gdLst>
              <a:gd name="connsiteX0" fmla="*/ 0 w 6350001"/>
              <a:gd name="connsiteY0" fmla="*/ 0 h 9137915"/>
              <a:gd name="connsiteX1" fmla="*/ 6350001 w 6350001"/>
              <a:gd name="connsiteY1" fmla="*/ 0 h 9137915"/>
              <a:gd name="connsiteX2" fmla="*/ 6350001 w 6350001"/>
              <a:gd name="connsiteY2" fmla="*/ 9137915 h 9137915"/>
              <a:gd name="connsiteX3" fmla="*/ 0 w 635000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1" h="9137915">
                <a:moveTo>
                  <a:pt x="0" y="0"/>
                </a:moveTo>
                <a:lnTo>
                  <a:pt x="6350001" y="0"/>
                </a:lnTo>
                <a:lnTo>
                  <a:pt x="6350001" y="9137915"/>
                </a:lnTo>
                <a:lnTo>
                  <a:pt x="0" y="913791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3109185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xmlns="" id="{652F618E-B8E9-4AFD-8C96-7B2C57ADC11E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7949" y="2289042"/>
            <a:ext cx="6350001" cy="9137915"/>
          </a:xfrm>
          <a:custGeom>
            <a:avLst/>
            <a:gdLst>
              <a:gd name="connsiteX0" fmla="*/ 0 w 6350001"/>
              <a:gd name="connsiteY0" fmla="*/ 0 h 9137915"/>
              <a:gd name="connsiteX1" fmla="*/ 6350001 w 6350001"/>
              <a:gd name="connsiteY1" fmla="*/ 0 h 9137915"/>
              <a:gd name="connsiteX2" fmla="*/ 6350001 w 6350001"/>
              <a:gd name="connsiteY2" fmla="*/ 9137915 h 9137915"/>
              <a:gd name="connsiteX3" fmla="*/ 0 w 635000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1" h="9137915">
                <a:moveTo>
                  <a:pt x="0" y="0"/>
                </a:moveTo>
                <a:lnTo>
                  <a:pt x="6350001" y="0"/>
                </a:lnTo>
                <a:lnTo>
                  <a:pt x="635000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B2F0FF87-14B1-4A8F-9FE5-70A6AE65CDDA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5496050" y="2289041"/>
            <a:ext cx="6350002" cy="9137916"/>
          </a:xfrm>
          <a:custGeom>
            <a:avLst/>
            <a:gdLst>
              <a:gd name="connsiteX0" fmla="*/ 0 w 6350002"/>
              <a:gd name="connsiteY0" fmla="*/ 0 h 9137916"/>
              <a:gd name="connsiteX1" fmla="*/ 6350002 w 6350002"/>
              <a:gd name="connsiteY1" fmla="*/ 0 h 9137916"/>
              <a:gd name="connsiteX2" fmla="*/ 6350002 w 6350002"/>
              <a:gd name="connsiteY2" fmla="*/ 9137916 h 9137916"/>
              <a:gd name="connsiteX3" fmla="*/ 0 w 6350002"/>
              <a:gd name="connsiteY3" fmla="*/ 9137916 h 91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2" h="9137916">
                <a:moveTo>
                  <a:pt x="0" y="0"/>
                </a:moveTo>
                <a:lnTo>
                  <a:pt x="6350002" y="0"/>
                </a:lnTo>
                <a:lnTo>
                  <a:pt x="6350002" y="9137916"/>
                </a:lnTo>
                <a:lnTo>
                  <a:pt x="0" y="9137916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783676DB-B0E3-4935-9A92-BC30407BDFFF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9016999" y="2289042"/>
            <a:ext cx="6350001" cy="9137915"/>
          </a:xfrm>
          <a:custGeom>
            <a:avLst/>
            <a:gdLst>
              <a:gd name="connsiteX0" fmla="*/ 0 w 6350001"/>
              <a:gd name="connsiteY0" fmla="*/ 0 h 9137915"/>
              <a:gd name="connsiteX1" fmla="*/ 6350001 w 6350001"/>
              <a:gd name="connsiteY1" fmla="*/ 0 h 9137915"/>
              <a:gd name="connsiteX2" fmla="*/ 6350001 w 6350001"/>
              <a:gd name="connsiteY2" fmla="*/ 9137915 h 9137915"/>
              <a:gd name="connsiteX3" fmla="*/ 0 w 635000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1" h="9137915">
                <a:moveTo>
                  <a:pt x="0" y="0"/>
                </a:moveTo>
                <a:lnTo>
                  <a:pt x="6350001" y="0"/>
                </a:lnTo>
                <a:lnTo>
                  <a:pt x="6350001" y="9137915"/>
                </a:lnTo>
                <a:lnTo>
                  <a:pt x="0" y="913791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xmlns="" id="{6CC196DF-B1EC-4F24-9ACB-375E2AD85C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37949" y="10156956"/>
            <a:ext cx="6350001" cy="1270001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xmlns="" id="{75AE58BF-8F7A-4043-84A1-CC5DCED2BB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17000" y="10156956"/>
            <a:ext cx="6350000" cy="12700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xmlns="" id="{5B926A72-6A26-4695-BDAA-2D8E0F288F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96051" y="10156956"/>
            <a:ext cx="6350001" cy="1270001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5" name="Double Click to edit text">
            <a:extLst>
              <a:ext uri="{FF2B5EF4-FFF2-40B4-BE49-F238E27FC236}">
                <a16:creationId xmlns:a16="http://schemas.microsoft.com/office/drawing/2014/main" xmlns="" id="{2DBA6ECE-EE0F-4E65-B872-20B0E1434E28}"/>
              </a:ext>
            </a:extLst>
          </p:cNvPr>
          <p:cNvSpPr txBox="1">
            <a:spLocks noGrp="1"/>
          </p:cNvSpPr>
          <p:nvPr>
            <p:ph type="body" sz="quarter" idx="101" hasCustomPrompt="1"/>
          </p:nvPr>
        </p:nvSpPr>
        <p:spPr>
          <a:xfrm>
            <a:off x="3804706" y="10769999"/>
            <a:ext cx="381648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xmlns="" id="{6170B331-A31C-4C53-989D-675F51EC81F6}"/>
              </a:ext>
            </a:extLst>
          </p:cNvPr>
          <p:cNvSpPr txBox="1">
            <a:spLocks noGrp="1"/>
          </p:cNvSpPr>
          <p:nvPr>
            <p:ph type="body" sz="quarter" idx="102" hasCustomPrompt="1"/>
          </p:nvPr>
        </p:nvSpPr>
        <p:spPr>
          <a:xfrm>
            <a:off x="3804705" y="10292018"/>
            <a:ext cx="381648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Double Click to edit text">
            <a:extLst>
              <a:ext uri="{FF2B5EF4-FFF2-40B4-BE49-F238E27FC236}">
                <a16:creationId xmlns:a16="http://schemas.microsoft.com/office/drawing/2014/main" xmlns="" id="{CD1335C2-EACB-4A1C-903B-4D0760862464}"/>
              </a:ext>
            </a:extLst>
          </p:cNvPr>
          <p:cNvSpPr txBox="1">
            <a:spLocks noGrp="1"/>
          </p:cNvSpPr>
          <p:nvPr>
            <p:ph type="body" sz="quarter" idx="103" hasCustomPrompt="1"/>
          </p:nvPr>
        </p:nvSpPr>
        <p:spPr>
          <a:xfrm>
            <a:off x="10283757" y="10768667"/>
            <a:ext cx="381648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xmlns="" id="{E0219FBC-0BB0-43B0-BA91-5213CD36CC03}"/>
              </a:ext>
            </a:extLst>
          </p:cNvPr>
          <p:cNvSpPr txBox="1">
            <a:spLocks noGrp="1"/>
          </p:cNvSpPr>
          <p:nvPr>
            <p:ph type="body" sz="quarter" idx="104" hasCustomPrompt="1"/>
          </p:nvPr>
        </p:nvSpPr>
        <p:spPr>
          <a:xfrm>
            <a:off x="10283756" y="10290686"/>
            <a:ext cx="381648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Double Click to edit text">
            <a:extLst>
              <a:ext uri="{FF2B5EF4-FFF2-40B4-BE49-F238E27FC236}">
                <a16:creationId xmlns:a16="http://schemas.microsoft.com/office/drawing/2014/main" xmlns="" id="{0D84B872-9106-4777-BA34-0019D705CF82}"/>
              </a:ext>
            </a:extLst>
          </p:cNvPr>
          <p:cNvSpPr txBox="1">
            <a:spLocks noGrp="1"/>
          </p:cNvSpPr>
          <p:nvPr>
            <p:ph type="body" sz="quarter" idx="105" hasCustomPrompt="1"/>
          </p:nvPr>
        </p:nvSpPr>
        <p:spPr>
          <a:xfrm>
            <a:off x="16762807" y="10773430"/>
            <a:ext cx="381648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0" name="Title">
            <a:extLst>
              <a:ext uri="{FF2B5EF4-FFF2-40B4-BE49-F238E27FC236}">
                <a16:creationId xmlns:a16="http://schemas.microsoft.com/office/drawing/2014/main" xmlns="" id="{B691F7F8-07DC-4C48-81A8-5BC78555F200}"/>
              </a:ext>
            </a:extLst>
          </p:cNvPr>
          <p:cNvSpPr txBox="1">
            <a:spLocks noGrp="1"/>
          </p:cNvSpPr>
          <p:nvPr>
            <p:ph type="body" sz="quarter" idx="106" hasCustomPrompt="1"/>
          </p:nvPr>
        </p:nvSpPr>
        <p:spPr>
          <a:xfrm>
            <a:off x="16762806" y="10295449"/>
            <a:ext cx="381648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57200383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xmlns="" id="{2CE278E5-3693-45CC-A26B-1CE69F5F7833}"/>
              </a:ext>
            </a:extLst>
          </p:cNvPr>
          <p:cNvSpPr/>
          <p:nvPr userDrawn="1"/>
        </p:nvSpPr>
        <p:spPr>
          <a:xfrm>
            <a:off x="253206" y="253470"/>
            <a:ext cx="11938794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xmlns="" id="{04ED3223-75F1-4B02-982F-78CBE432CF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37949" y="4514850"/>
            <a:ext cx="508001" cy="63500"/>
          </a:xfrm>
          <a:prstGeom prst="rect">
            <a:avLst/>
          </a:prstGeom>
          <a:solidFill>
            <a:srgbClr val="6CC9D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9" name="Double Click to edit text">
            <a:extLst>
              <a:ext uri="{FF2B5EF4-FFF2-40B4-BE49-F238E27FC236}">
                <a16:creationId xmlns:a16="http://schemas.microsoft.com/office/drawing/2014/main" xmlns="" id="{E0DC282D-0D8B-43C1-93FD-9E18A19DF925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2537948" y="8602770"/>
            <a:ext cx="8204827" cy="13208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xmlns="" id="{48D68597-122E-45C6-9A5E-F3ABEFBD415E}"/>
              </a:ext>
            </a:extLst>
          </p:cNvPr>
          <p:cNvSpPr txBox="1">
            <a:spLocks noGrp="1"/>
          </p:cNvSpPr>
          <p:nvPr>
            <p:ph type="body" sz="quarter" idx="85" hasCustomPrompt="1"/>
          </p:nvPr>
        </p:nvSpPr>
        <p:spPr>
          <a:xfrm>
            <a:off x="2537949" y="4975143"/>
            <a:ext cx="8204827" cy="28544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itle">
            <a:extLst>
              <a:ext uri="{FF2B5EF4-FFF2-40B4-BE49-F238E27FC236}">
                <a16:creationId xmlns:a16="http://schemas.microsoft.com/office/drawing/2014/main" xmlns="" id="{4B1397E8-C3C2-4A19-9BA1-A82D15A9AB91}"/>
              </a:ext>
            </a:extLst>
          </p:cNvPr>
          <p:cNvSpPr txBox="1">
            <a:spLocks noGrp="1"/>
          </p:cNvSpPr>
          <p:nvPr>
            <p:ph type="body" sz="quarter" idx="86" hasCustomPrompt="1"/>
          </p:nvPr>
        </p:nvSpPr>
        <p:spPr>
          <a:xfrm>
            <a:off x="2537949" y="3728010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Chart Placeholder 2">
            <a:extLst>
              <a:ext uri="{FF2B5EF4-FFF2-40B4-BE49-F238E27FC236}">
                <a16:creationId xmlns:a16="http://schemas.microsoft.com/office/drawing/2014/main" xmlns="" id="{57717A05-A922-4E61-8172-EDC6547CDA35}"/>
              </a:ext>
            </a:extLst>
          </p:cNvPr>
          <p:cNvSpPr>
            <a:spLocks noGrp="1"/>
          </p:cNvSpPr>
          <p:nvPr>
            <p:ph type="chart" sz="quarter" idx="98" hasCustomPrompt="1"/>
          </p:nvPr>
        </p:nvSpPr>
        <p:spPr>
          <a:xfrm>
            <a:off x="13765880" y="6861043"/>
            <a:ext cx="8567054" cy="456895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1C1F25"/>
                </a:solidFill>
                <a:latin typeface="Roboto Bold "/>
              </a:defRPr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32" name="Double Click to edit text">
            <a:extLst>
              <a:ext uri="{FF2B5EF4-FFF2-40B4-BE49-F238E27FC236}">
                <a16:creationId xmlns:a16="http://schemas.microsoft.com/office/drawing/2014/main" xmlns="" id="{FD13931A-6726-468C-B820-337DE03C9E7D}"/>
              </a:ext>
            </a:extLst>
          </p:cNvPr>
          <p:cNvSpPr txBox="1">
            <a:spLocks noGrp="1"/>
          </p:cNvSpPr>
          <p:nvPr>
            <p:ph type="body" sz="quarter" idx="100" hasCustomPrompt="1"/>
          </p:nvPr>
        </p:nvSpPr>
        <p:spPr>
          <a:xfrm>
            <a:off x="13764159" y="4515806"/>
            <a:ext cx="4041280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xmlns="" id="{765BA6DB-7790-4687-85AA-1BA1DADFD0E7}"/>
              </a:ext>
            </a:extLst>
          </p:cNvPr>
          <p:cNvSpPr txBox="1">
            <a:spLocks noGrp="1"/>
          </p:cNvSpPr>
          <p:nvPr>
            <p:ph type="body" sz="quarter" idx="101" hasCustomPrompt="1"/>
          </p:nvPr>
        </p:nvSpPr>
        <p:spPr>
          <a:xfrm>
            <a:off x="13764158" y="3945478"/>
            <a:ext cx="404128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Double Click to edit text">
            <a:extLst>
              <a:ext uri="{FF2B5EF4-FFF2-40B4-BE49-F238E27FC236}">
                <a16:creationId xmlns:a16="http://schemas.microsoft.com/office/drawing/2014/main" xmlns="" id="{F99F9000-C332-4694-9D11-74B06F08259A}"/>
              </a:ext>
            </a:extLst>
          </p:cNvPr>
          <p:cNvSpPr txBox="1">
            <a:spLocks noGrp="1"/>
          </p:cNvSpPr>
          <p:nvPr>
            <p:ph type="body" sz="quarter" idx="102" hasCustomPrompt="1"/>
          </p:nvPr>
        </p:nvSpPr>
        <p:spPr>
          <a:xfrm>
            <a:off x="18291655" y="4515806"/>
            <a:ext cx="4041280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xmlns="" id="{114D8251-6E0C-4261-9528-080610F76AEF}"/>
              </a:ext>
            </a:extLst>
          </p:cNvPr>
          <p:cNvSpPr txBox="1">
            <a:spLocks noGrp="1"/>
          </p:cNvSpPr>
          <p:nvPr>
            <p:ph type="body" sz="quarter" idx="103" hasCustomPrompt="1"/>
          </p:nvPr>
        </p:nvSpPr>
        <p:spPr>
          <a:xfrm>
            <a:off x="18291654" y="3945478"/>
            <a:ext cx="404128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Title">
            <a:extLst>
              <a:ext uri="{FF2B5EF4-FFF2-40B4-BE49-F238E27FC236}">
                <a16:creationId xmlns:a16="http://schemas.microsoft.com/office/drawing/2014/main" xmlns="" id="{A0FFB572-2D1E-40C5-9466-A77B0B1AF28D}"/>
              </a:ext>
            </a:extLst>
          </p:cNvPr>
          <p:cNvSpPr txBox="1">
            <a:spLocks noGrp="1"/>
          </p:cNvSpPr>
          <p:nvPr>
            <p:ph type="body" sz="quarter" idx="78" hasCustomPrompt="1"/>
          </p:nvPr>
        </p:nvSpPr>
        <p:spPr>
          <a:xfrm>
            <a:off x="13765880" y="2155157"/>
            <a:ext cx="3649481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xmlns="" id="{EEBAD082-5550-4605-9CC4-801EE7242E23}"/>
              </a:ext>
            </a:extLst>
          </p:cNvPr>
          <p:cNvSpPr txBox="1">
            <a:spLocks noGrp="1"/>
          </p:cNvSpPr>
          <p:nvPr>
            <p:ph type="body" sz="quarter" idx="104" hasCustomPrompt="1"/>
          </p:nvPr>
        </p:nvSpPr>
        <p:spPr>
          <a:xfrm>
            <a:off x="18291655" y="2155157"/>
            <a:ext cx="3649481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325014568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521ED59E-3246-4F82-8500-BBC7A3601CB9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12192000" y="253470"/>
            <a:ext cx="5969000" cy="6604001"/>
          </a:xfrm>
          <a:custGeom>
            <a:avLst/>
            <a:gdLst>
              <a:gd name="connsiteX0" fmla="*/ 0 w 5969000"/>
              <a:gd name="connsiteY0" fmla="*/ 0 h 6604001"/>
              <a:gd name="connsiteX1" fmla="*/ 5969000 w 5969000"/>
              <a:gd name="connsiteY1" fmla="*/ 0 h 6604001"/>
              <a:gd name="connsiteX2" fmla="*/ 5969000 w 5969000"/>
              <a:gd name="connsiteY2" fmla="*/ 6604001 h 6604001"/>
              <a:gd name="connsiteX3" fmla="*/ 0 w 5969000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0" h="6604001">
                <a:moveTo>
                  <a:pt x="0" y="0"/>
                </a:moveTo>
                <a:lnTo>
                  <a:pt x="5969000" y="0"/>
                </a:lnTo>
                <a:lnTo>
                  <a:pt x="5969000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A7AB3E88-613E-4E71-AF38-5DF5401BEB2D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18161794" y="6858529"/>
            <a:ext cx="5969002" cy="6604001"/>
          </a:xfrm>
          <a:custGeom>
            <a:avLst/>
            <a:gdLst>
              <a:gd name="connsiteX0" fmla="*/ 0 w 5969002"/>
              <a:gd name="connsiteY0" fmla="*/ 0 h 6604001"/>
              <a:gd name="connsiteX1" fmla="*/ 5969002 w 5969002"/>
              <a:gd name="connsiteY1" fmla="*/ 0 h 6604001"/>
              <a:gd name="connsiteX2" fmla="*/ 5969002 w 5969002"/>
              <a:gd name="connsiteY2" fmla="*/ 6604001 h 6604001"/>
              <a:gd name="connsiteX3" fmla="*/ 0 w 5969002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2" h="6604001">
                <a:moveTo>
                  <a:pt x="0" y="0"/>
                </a:moveTo>
                <a:lnTo>
                  <a:pt x="5969002" y="0"/>
                </a:lnTo>
                <a:lnTo>
                  <a:pt x="5969002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618054837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ircle">
            <a:extLst>
              <a:ext uri="{FF2B5EF4-FFF2-40B4-BE49-F238E27FC236}">
                <a16:creationId xmlns:a16="http://schemas.microsoft.com/office/drawing/2014/main" xmlns="" id="{EDBAC47A-B969-4330-AB5A-525186D9B0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511293" y="1761595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6" name="7">
            <a:extLst>
              <a:ext uri="{FF2B5EF4-FFF2-40B4-BE49-F238E27FC236}">
                <a16:creationId xmlns:a16="http://schemas.microsoft.com/office/drawing/2014/main" xmlns="" id="{D287EFC9-5B0B-4C5C-BCE7-13C505E68CE7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20889813" y="2088819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7" name="Circle">
            <a:extLst>
              <a:ext uri="{FF2B5EF4-FFF2-40B4-BE49-F238E27FC236}">
                <a16:creationId xmlns:a16="http://schemas.microsoft.com/office/drawing/2014/main" xmlns="" id="{80E177AD-574D-488F-AE5B-86B890683FC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605000" y="8360304"/>
            <a:ext cx="1270000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9" name=".">
            <a:extLst>
              <a:ext uri="{FF2B5EF4-FFF2-40B4-BE49-F238E27FC236}">
                <a16:creationId xmlns:a16="http://schemas.microsoft.com/office/drawing/2014/main" xmlns="" id="{7E282CBF-2B3B-4BE0-997C-179CE8945507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4983520" y="8687528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xmlns="" id="{1CAD733B-9DA4-4CD5-9C89-D51DE71E07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537949" y="3000242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xmlns="" id="{FE6C9A93-7F07-44C3-B782-1A2775D08026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2537950" y="3457442"/>
            <a:ext cx="8149382" cy="28575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Chart Placeholder 2">
            <a:extLst>
              <a:ext uri="{FF2B5EF4-FFF2-40B4-BE49-F238E27FC236}">
                <a16:creationId xmlns:a16="http://schemas.microsoft.com/office/drawing/2014/main" xmlns="" id="{F1DAC8F9-0F78-4880-B39A-545EEB5D8394}"/>
              </a:ext>
            </a:extLst>
          </p:cNvPr>
          <p:cNvSpPr>
            <a:spLocks noGrp="1"/>
          </p:cNvSpPr>
          <p:nvPr>
            <p:ph type="chart" sz="quarter" idx="98" hasCustomPrompt="1"/>
          </p:nvPr>
        </p:nvSpPr>
        <p:spPr>
          <a:xfrm>
            <a:off x="2537950" y="7391799"/>
            <a:ext cx="8204826" cy="456895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1C1F25"/>
                </a:solidFill>
                <a:latin typeface="Roboto Bold "/>
              </a:defRPr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521ED59E-3246-4F82-8500-BBC7A3601CB9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12192000" y="253470"/>
            <a:ext cx="5969000" cy="6604001"/>
          </a:xfrm>
          <a:custGeom>
            <a:avLst/>
            <a:gdLst>
              <a:gd name="connsiteX0" fmla="*/ 0 w 5969000"/>
              <a:gd name="connsiteY0" fmla="*/ 0 h 6604001"/>
              <a:gd name="connsiteX1" fmla="*/ 5969000 w 5969000"/>
              <a:gd name="connsiteY1" fmla="*/ 0 h 6604001"/>
              <a:gd name="connsiteX2" fmla="*/ 5969000 w 5969000"/>
              <a:gd name="connsiteY2" fmla="*/ 6604001 h 6604001"/>
              <a:gd name="connsiteX3" fmla="*/ 0 w 5969000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0" h="6604001">
                <a:moveTo>
                  <a:pt x="0" y="0"/>
                </a:moveTo>
                <a:lnTo>
                  <a:pt x="5969000" y="0"/>
                </a:lnTo>
                <a:lnTo>
                  <a:pt x="5969000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A7AB3E88-613E-4E71-AF38-5DF5401BEB2D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18161794" y="6858529"/>
            <a:ext cx="5969002" cy="6604001"/>
          </a:xfrm>
          <a:custGeom>
            <a:avLst/>
            <a:gdLst>
              <a:gd name="connsiteX0" fmla="*/ 0 w 5969002"/>
              <a:gd name="connsiteY0" fmla="*/ 0 h 6604001"/>
              <a:gd name="connsiteX1" fmla="*/ 5969002 w 5969002"/>
              <a:gd name="connsiteY1" fmla="*/ 0 h 6604001"/>
              <a:gd name="connsiteX2" fmla="*/ 5969002 w 5969002"/>
              <a:gd name="connsiteY2" fmla="*/ 6604001 h 6604001"/>
              <a:gd name="connsiteX3" fmla="*/ 0 w 5969002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2" h="6604001">
                <a:moveTo>
                  <a:pt x="0" y="0"/>
                </a:moveTo>
                <a:lnTo>
                  <a:pt x="5969002" y="0"/>
                </a:lnTo>
                <a:lnTo>
                  <a:pt x="5969002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xmlns="" id="{A302996A-3E52-4143-BC6C-5970400C7E39}"/>
              </a:ext>
            </a:extLst>
          </p:cNvPr>
          <p:cNvSpPr txBox="1">
            <a:spLocks noGrp="1"/>
          </p:cNvSpPr>
          <p:nvPr>
            <p:ph type="body" sz="quarter" idx="102" hasCustomPrompt="1"/>
          </p:nvPr>
        </p:nvSpPr>
        <p:spPr>
          <a:xfrm>
            <a:off x="2537949" y="2217056"/>
            <a:ext cx="4976849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Double Click to edit text">
            <a:extLst>
              <a:ext uri="{FF2B5EF4-FFF2-40B4-BE49-F238E27FC236}">
                <a16:creationId xmlns:a16="http://schemas.microsoft.com/office/drawing/2014/main" xmlns="" id="{349E13F3-010B-409B-BC7A-525EF2AE2CDB}"/>
              </a:ext>
            </a:extLst>
          </p:cNvPr>
          <p:cNvSpPr txBox="1">
            <a:spLocks noGrp="1"/>
          </p:cNvSpPr>
          <p:nvPr>
            <p:ph type="body" sz="quarter" idx="103" hasCustomPrompt="1"/>
          </p:nvPr>
        </p:nvSpPr>
        <p:spPr>
          <a:xfrm>
            <a:off x="19323563" y="3982922"/>
            <a:ext cx="3645463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7" name="Title">
            <a:extLst>
              <a:ext uri="{FF2B5EF4-FFF2-40B4-BE49-F238E27FC236}">
                <a16:creationId xmlns:a16="http://schemas.microsoft.com/office/drawing/2014/main" xmlns="" id="{B51E02F8-AFC0-4260-8EB7-0CC8E3604142}"/>
              </a:ext>
            </a:extLst>
          </p:cNvPr>
          <p:cNvSpPr txBox="1">
            <a:spLocks noGrp="1"/>
          </p:cNvSpPr>
          <p:nvPr>
            <p:ph type="body" sz="quarter" idx="104" hasCustomPrompt="1"/>
          </p:nvPr>
        </p:nvSpPr>
        <p:spPr>
          <a:xfrm>
            <a:off x="19323562" y="3412595"/>
            <a:ext cx="364546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0" name="Double Click to edit text">
            <a:extLst>
              <a:ext uri="{FF2B5EF4-FFF2-40B4-BE49-F238E27FC236}">
                <a16:creationId xmlns:a16="http://schemas.microsoft.com/office/drawing/2014/main" xmlns="" id="{D4D0DB69-0837-4ADB-AD19-B9FE845C1251}"/>
              </a:ext>
            </a:extLst>
          </p:cNvPr>
          <p:cNvSpPr txBox="1">
            <a:spLocks noGrp="1"/>
          </p:cNvSpPr>
          <p:nvPr>
            <p:ph type="body" sz="quarter" idx="107" hasCustomPrompt="1"/>
          </p:nvPr>
        </p:nvSpPr>
        <p:spPr>
          <a:xfrm>
            <a:off x="13417271" y="10581631"/>
            <a:ext cx="3645463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xmlns="" id="{37DF8C21-B8A6-4214-96CC-60ECC7DD1713}"/>
              </a:ext>
            </a:extLst>
          </p:cNvPr>
          <p:cNvSpPr txBox="1">
            <a:spLocks noGrp="1"/>
          </p:cNvSpPr>
          <p:nvPr>
            <p:ph type="body" sz="quarter" idx="108" hasCustomPrompt="1"/>
          </p:nvPr>
        </p:nvSpPr>
        <p:spPr>
          <a:xfrm>
            <a:off x="13417270" y="10011304"/>
            <a:ext cx="364546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47881293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xmlns="" id="{B176347A-49C4-4152-8886-4DD0E4F4D82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408531" y="5716653"/>
            <a:ext cx="4699001" cy="5714141"/>
          </a:xfrm>
          <a:custGeom>
            <a:avLst/>
            <a:gdLst>
              <a:gd name="connsiteX0" fmla="*/ 0 w 4699001"/>
              <a:gd name="connsiteY0" fmla="*/ 0 h 5714141"/>
              <a:gd name="connsiteX1" fmla="*/ 4699001 w 4699001"/>
              <a:gd name="connsiteY1" fmla="*/ 0 h 5714141"/>
              <a:gd name="connsiteX2" fmla="*/ 4699001 w 4699001"/>
              <a:gd name="connsiteY2" fmla="*/ 5714141 h 5714141"/>
              <a:gd name="connsiteX3" fmla="*/ 0 w 4699001"/>
              <a:gd name="connsiteY3" fmla="*/ 5714141 h 571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5714141">
                <a:moveTo>
                  <a:pt x="0" y="0"/>
                </a:moveTo>
                <a:lnTo>
                  <a:pt x="4699001" y="0"/>
                </a:lnTo>
                <a:lnTo>
                  <a:pt x="4699001" y="5714141"/>
                </a:lnTo>
                <a:lnTo>
                  <a:pt x="0" y="571414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xmlns="" id="{06425B38-4C5C-4BDA-BE63-FE6CFD6E780D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49" y="2287521"/>
            <a:ext cx="4699001" cy="9141091"/>
          </a:xfrm>
          <a:custGeom>
            <a:avLst/>
            <a:gdLst>
              <a:gd name="connsiteX0" fmla="*/ 0 w 4699001"/>
              <a:gd name="connsiteY0" fmla="*/ 0 h 9141091"/>
              <a:gd name="connsiteX1" fmla="*/ 4699001 w 4699001"/>
              <a:gd name="connsiteY1" fmla="*/ 0 h 9141091"/>
              <a:gd name="connsiteX2" fmla="*/ 4699001 w 4699001"/>
              <a:gd name="connsiteY2" fmla="*/ 9141091 h 9141091"/>
              <a:gd name="connsiteX3" fmla="*/ 0 w 4699001"/>
              <a:gd name="connsiteY3" fmla="*/ 9141091 h 914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9141091">
                <a:moveTo>
                  <a:pt x="0" y="0"/>
                </a:moveTo>
                <a:lnTo>
                  <a:pt x="4699001" y="0"/>
                </a:lnTo>
                <a:lnTo>
                  <a:pt x="4699001" y="9141091"/>
                </a:lnTo>
                <a:lnTo>
                  <a:pt x="0" y="914109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878281131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">
            <a:extLst>
              <a:ext uri="{FF2B5EF4-FFF2-40B4-BE49-F238E27FC236}">
                <a16:creationId xmlns:a16="http://schemas.microsoft.com/office/drawing/2014/main" xmlns="" id="{9B732527-1206-4C24-A72E-B53F0ACD550C}"/>
              </a:ext>
            </a:extLst>
          </p:cNvPr>
          <p:cNvSpPr/>
          <p:nvPr userDrawn="1"/>
        </p:nvSpPr>
        <p:spPr>
          <a:xfrm>
            <a:off x="7408531" y="2287521"/>
            <a:ext cx="4699001" cy="3251201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xmlns="" id="{B176347A-49C4-4152-8886-4DD0E4F4D82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408531" y="5716653"/>
            <a:ext cx="4699001" cy="5714141"/>
          </a:xfrm>
          <a:custGeom>
            <a:avLst/>
            <a:gdLst>
              <a:gd name="connsiteX0" fmla="*/ 0 w 4699001"/>
              <a:gd name="connsiteY0" fmla="*/ 0 h 5714141"/>
              <a:gd name="connsiteX1" fmla="*/ 4699001 w 4699001"/>
              <a:gd name="connsiteY1" fmla="*/ 0 h 5714141"/>
              <a:gd name="connsiteX2" fmla="*/ 4699001 w 4699001"/>
              <a:gd name="connsiteY2" fmla="*/ 5714141 h 5714141"/>
              <a:gd name="connsiteX3" fmla="*/ 0 w 4699001"/>
              <a:gd name="connsiteY3" fmla="*/ 5714141 h 571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5714141">
                <a:moveTo>
                  <a:pt x="0" y="0"/>
                </a:moveTo>
                <a:lnTo>
                  <a:pt x="4699001" y="0"/>
                </a:lnTo>
                <a:lnTo>
                  <a:pt x="4699001" y="5714141"/>
                </a:lnTo>
                <a:lnTo>
                  <a:pt x="0" y="571414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xmlns="" id="{06425B38-4C5C-4BDA-BE63-FE6CFD6E780D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49" y="2287521"/>
            <a:ext cx="4699001" cy="9141091"/>
          </a:xfrm>
          <a:custGeom>
            <a:avLst/>
            <a:gdLst>
              <a:gd name="connsiteX0" fmla="*/ 0 w 4699001"/>
              <a:gd name="connsiteY0" fmla="*/ 0 h 9141091"/>
              <a:gd name="connsiteX1" fmla="*/ 4699001 w 4699001"/>
              <a:gd name="connsiteY1" fmla="*/ 0 h 9141091"/>
              <a:gd name="connsiteX2" fmla="*/ 4699001 w 4699001"/>
              <a:gd name="connsiteY2" fmla="*/ 9141091 h 9141091"/>
              <a:gd name="connsiteX3" fmla="*/ 0 w 4699001"/>
              <a:gd name="connsiteY3" fmla="*/ 9141091 h 914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9141091">
                <a:moveTo>
                  <a:pt x="0" y="0"/>
                </a:moveTo>
                <a:lnTo>
                  <a:pt x="4699001" y="0"/>
                </a:lnTo>
                <a:lnTo>
                  <a:pt x="4699001" y="9141091"/>
                </a:lnTo>
                <a:lnTo>
                  <a:pt x="0" y="914109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3" name="Double Click to edit text">
            <a:extLst>
              <a:ext uri="{FF2B5EF4-FFF2-40B4-BE49-F238E27FC236}">
                <a16:creationId xmlns:a16="http://schemas.microsoft.com/office/drawing/2014/main" xmlns="" id="{87FFF8E6-7125-4994-80E1-A06B74C22028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7870680" y="3763994"/>
            <a:ext cx="377470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4" name="Title">
            <a:extLst>
              <a:ext uri="{FF2B5EF4-FFF2-40B4-BE49-F238E27FC236}">
                <a16:creationId xmlns:a16="http://schemas.microsoft.com/office/drawing/2014/main" xmlns="" id="{5E08AA09-0F85-40B2-9CF9-96C494C24714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7870679" y="3193666"/>
            <a:ext cx="377470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0" name="Title">
            <a:extLst>
              <a:ext uri="{FF2B5EF4-FFF2-40B4-BE49-F238E27FC236}">
                <a16:creationId xmlns:a16="http://schemas.microsoft.com/office/drawing/2014/main" xmlns="" id="{AE8CD82D-DD34-4522-BA51-681AD195BA6C}"/>
              </a:ext>
            </a:extLst>
          </p:cNvPr>
          <p:cNvSpPr txBox="1">
            <a:spLocks noGrp="1"/>
          </p:cNvSpPr>
          <p:nvPr>
            <p:ph type="body" sz="quarter" idx="99" hasCustomPrompt="1"/>
          </p:nvPr>
        </p:nvSpPr>
        <p:spPr>
          <a:xfrm>
            <a:off x="14189247" y="2967478"/>
            <a:ext cx="2210960" cy="127399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5" name="Title">
            <a:extLst>
              <a:ext uri="{FF2B5EF4-FFF2-40B4-BE49-F238E27FC236}">
                <a16:creationId xmlns:a16="http://schemas.microsoft.com/office/drawing/2014/main" xmlns="" id="{184C493D-1CA1-4EE4-BF2C-8BFEAFFD322A}"/>
              </a:ext>
            </a:extLst>
          </p:cNvPr>
          <p:cNvSpPr txBox="1">
            <a:spLocks noGrp="1"/>
          </p:cNvSpPr>
          <p:nvPr>
            <p:ph type="body" sz="quarter" idx="105" hasCustomPrompt="1"/>
          </p:nvPr>
        </p:nvSpPr>
        <p:spPr>
          <a:xfrm>
            <a:off x="14189247" y="6244264"/>
            <a:ext cx="2210960" cy="127399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6" name="Title">
            <a:extLst>
              <a:ext uri="{FF2B5EF4-FFF2-40B4-BE49-F238E27FC236}">
                <a16:creationId xmlns:a16="http://schemas.microsoft.com/office/drawing/2014/main" xmlns="" id="{7244CFCE-2580-483F-AA7C-55F5D1AB9CEA}"/>
              </a:ext>
            </a:extLst>
          </p:cNvPr>
          <p:cNvSpPr txBox="1">
            <a:spLocks noGrp="1"/>
          </p:cNvSpPr>
          <p:nvPr>
            <p:ph type="body" sz="quarter" idx="106" hasCustomPrompt="1"/>
          </p:nvPr>
        </p:nvSpPr>
        <p:spPr>
          <a:xfrm>
            <a:off x="14189247" y="9521050"/>
            <a:ext cx="2210960" cy="127399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9" name="Double Click to edit text">
            <a:extLst>
              <a:ext uri="{FF2B5EF4-FFF2-40B4-BE49-F238E27FC236}">
                <a16:creationId xmlns:a16="http://schemas.microsoft.com/office/drawing/2014/main" xmlns="" id="{8067C688-35BD-4058-ACD1-19DB3DB8C4F8}"/>
              </a:ext>
            </a:extLst>
          </p:cNvPr>
          <p:cNvSpPr txBox="1">
            <a:spLocks noGrp="1"/>
          </p:cNvSpPr>
          <p:nvPr>
            <p:ph type="body" sz="quarter" idx="107" hasCustomPrompt="1"/>
          </p:nvPr>
        </p:nvSpPr>
        <p:spPr>
          <a:xfrm>
            <a:off x="16753144" y="3424243"/>
            <a:ext cx="5092907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70" name="Title">
            <a:extLst>
              <a:ext uri="{FF2B5EF4-FFF2-40B4-BE49-F238E27FC236}">
                <a16:creationId xmlns:a16="http://schemas.microsoft.com/office/drawing/2014/main" xmlns="" id="{F9EDE370-A4A9-4D7C-8F21-6CEA7F7F3209}"/>
              </a:ext>
            </a:extLst>
          </p:cNvPr>
          <p:cNvSpPr txBox="1">
            <a:spLocks noGrp="1"/>
          </p:cNvSpPr>
          <p:nvPr>
            <p:ph type="body" sz="quarter" idx="108" hasCustomPrompt="1"/>
          </p:nvPr>
        </p:nvSpPr>
        <p:spPr>
          <a:xfrm>
            <a:off x="16753143" y="2853915"/>
            <a:ext cx="5092907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3" name="Double Click to edit text">
            <a:extLst>
              <a:ext uri="{FF2B5EF4-FFF2-40B4-BE49-F238E27FC236}">
                <a16:creationId xmlns:a16="http://schemas.microsoft.com/office/drawing/2014/main" xmlns="" id="{5D2E3813-5C11-47BD-AD98-53BAC0B1938A}"/>
              </a:ext>
            </a:extLst>
          </p:cNvPr>
          <p:cNvSpPr txBox="1">
            <a:spLocks noGrp="1"/>
          </p:cNvSpPr>
          <p:nvPr>
            <p:ph type="body" sz="quarter" idx="109" hasCustomPrompt="1"/>
          </p:nvPr>
        </p:nvSpPr>
        <p:spPr>
          <a:xfrm>
            <a:off x="16753143" y="6701251"/>
            <a:ext cx="5092907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74" name="Title">
            <a:extLst>
              <a:ext uri="{FF2B5EF4-FFF2-40B4-BE49-F238E27FC236}">
                <a16:creationId xmlns:a16="http://schemas.microsoft.com/office/drawing/2014/main" xmlns="" id="{DA20BB94-0BF2-44F1-BF13-6441D1BF276E}"/>
              </a:ext>
            </a:extLst>
          </p:cNvPr>
          <p:cNvSpPr txBox="1">
            <a:spLocks noGrp="1"/>
          </p:cNvSpPr>
          <p:nvPr>
            <p:ph type="body" sz="quarter" idx="110" hasCustomPrompt="1"/>
          </p:nvPr>
        </p:nvSpPr>
        <p:spPr>
          <a:xfrm>
            <a:off x="16753142" y="6130923"/>
            <a:ext cx="5092907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5" name="Double Click to edit text">
            <a:extLst>
              <a:ext uri="{FF2B5EF4-FFF2-40B4-BE49-F238E27FC236}">
                <a16:creationId xmlns:a16="http://schemas.microsoft.com/office/drawing/2014/main" xmlns="" id="{7F7B99E5-0D16-400A-8F61-8291D4663C07}"/>
              </a:ext>
            </a:extLst>
          </p:cNvPr>
          <p:cNvSpPr txBox="1">
            <a:spLocks noGrp="1"/>
          </p:cNvSpPr>
          <p:nvPr>
            <p:ph type="body" sz="quarter" idx="111" hasCustomPrompt="1"/>
          </p:nvPr>
        </p:nvSpPr>
        <p:spPr>
          <a:xfrm>
            <a:off x="16753142" y="9978259"/>
            <a:ext cx="5092907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76" name="Title">
            <a:extLst>
              <a:ext uri="{FF2B5EF4-FFF2-40B4-BE49-F238E27FC236}">
                <a16:creationId xmlns:a16="http://schemas.microsoft.com/office/drawing/2014/main" xmlns="" id="{3BBD430A-BDDD-4AC1-8CCE-F75405292639}"/>
              </a:ext>
            </a:extLst>
          </p:cNvPr>
          <p:cNvSpPr txBox="1">
            <a:spLocks noGrp="1"/>
          </p:cNvSpPr>
          <p:nvPr>
            <p:ph type="body" sz="quarter" idx="112" hasCustomPrompt="1"/>
          </p:nvPr>
        </p:nvSpPr>
        <p:spPr>
          <a:xfrm>
            <a:off x="16753141" y="9407931"/>
            <a:ext cx="5092907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552882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2A8968F5-B516-4E69-9F03-E113C151150A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12192000" y="253467"/>
            <a:ext cx="11938794" cy="13209060"/>
          </a:xfrm>
          <a:custGeom>
            <a:avLst/>
            <a:gdLst>
              <a:gd name="connsiteX0" fmla="*/ 0 w 11938794"/>
              <a:gd name="connsiteY0" fmla="*/ 0 h 13209060"/>
              <a:gd name="connsiteX1" fmla="*/ 11938794 w 11938794"/>
              <a:gd name="connsiteY1" fmla="*/ 0 h 13209060"/>
              <a:gd name="connsiteX2" fmla="*/ 11938794 w 11938794"/>
              <a:gd name="connsiteY2" fmla="*/ 13209060 h 13209060"/>
              <a:gd name="connsiteX3" fmla="*/ 0 w 11938794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38794" h="13209060">
                <a:moveTo>
                  <a:pt x="0" y="0"/>
                </a:moveTo>
                <a:lnTo>
                  <a:pt x="11938794" y="0"/>
                </a:lnTo>
                <a:lnTo>
                  <a:pt x="11938794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173703500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315493F8-7BF1-420C-A4FA-7C279BA0C996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2192000" y="2287521"/>
            <a:ext cx="4826000" cy="4572001"/>
          </a:xfrm>
          <a:custGeom>
            <a:avLst/>
            <a:gdLst>
              <a:gd name="connsiteX0" fmla="*/ 0 w 4826000"/>
              <a:gd name="connsiteY0" fmla="*/ 0 h 4572001"/>
              <a:gd name="connsiteX1" fmla="*/ 4826000 w 4826000"/>
              <a:gd name="connsiteY1" fmla="*/ 0 h 4572001"/>
              <a:gd name="connsiteX2" fmla="*/ 4826000 w 4826000"/>
              <a:gd name="connsiteY2" fmla="*/ 4572001 h 4572001"/>
              <a:gd name="connsiteX3" fmla="*/ 0 w 4826000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1">
                <a:moveTo>
                  <a:pt x="0" y="0"/>
                </a:moveTo>
                <a:lnTo>
                  <a:pt x="4826000" y="0"/>
                </a:lnTo>
                <a:lnTo>
                  <a:pt x="4826000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C5D1C1B4-CD66-422E-80C6-DD113512173E}"/>
              </a:ext>
            </a:extLst>
          </p:cNvPr>
          <p:cNvSpPr>
            <a:spLocks noGrp="1"/>
          </p:cNvSpPr>
          <p:nvPr>
            <p:ph type="pic" sz="quarter" idx="105" hasCustomPrompt="1"/>
          </p:nvPr>
        </p:nvSpPr>
        <p:spPr>
          <a:xfrm>
            <a:off x="17018000" y="6857999"/>
            <a:ext cx="4826000" cy="4572000"/>
          </a:xfrm>
          <a:custGeom>
            <a:avLst/>
            <a:gdLst>
              <a:gd name="connsiteX0" fmla="*/ 0 w 4826000"/>
              <a:gd name="connsiteY0" fmla="*/ 0 h 4572000"/>
              <a:gd name="connsiteX1" fmla="*/ 4826000 w 4826000"/>
              <a:gd name="connsiteY1" fmla="*/ 0 h 4572000"/>
              <a:gd name="connsiteX2" fmla="*/ 4826000 w 4826000"/>
              <a:gd name="connsiteY2" fmla="*/ 4572000 h 4572000"/>
              <a:gd name="connsiteX3" fmla="*/ 0 w 482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0">
                <a:moveTo>
                  <a:pt x="0" y="0"/>
                </a:moveTo>
                <a:lnTo>
                  <a:pt x="4826000" y="0"/>
                </a:lnTo>
                <a:lnTo>
                  <a:pt x="482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257465453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xmlns="" id="{A9F5A6C5-96EF-411A-89A2-56AF95ED19AB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12192000" y="6857999"/>
            <a:ext cx="4826000" cy="4572000"/>
          </a:xfrm>
          <a:custGeom>
            <a:avLst/>
            <a:gdLst>
              <a:gd name="connsiteX0" fmla="*/ 0 w 4826000"/>
              <a:gd name="connsiteY0" fmla="*/ 0 h 4572000"/>
              <a:gd name="connsiteX1" fmla="*/ 4826000 w 4826000"/>
              <a:gd name="connsiteY1" fmla="*/ 0 h 4572000"/>
              <a:gd name="connsiteX2" fmla="*/ 4826000 w 4826000"/>
              <a:gd name="connsiteY2" fmla="*/ 4572000 h 4572000"/>
              <a:gd name="connsiteX3" fmla="*/ 0 w 482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0">
                <a:moveTo>
                  <a:pt x="0" y="0"/>
                </a:moveTo>
                <a:lnTo>
                  <a:pt x="4826000" y="0"/>
                </a:lnTo>
                <a:lnTo>
                  <a:pt x="482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1C1F25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xmlns="" id="{EA24A4ED-9057-4217-95FA-800B560976D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018000" y="2287521"/>
            <a:ext cx="4826000" cy="4572001"/>
          </a:xfrm>
          <a:custGeom>
            <a:avLst/>
            <a:gdLst>
              <a:gd name="connsiteX0" fmla="*/ 0 w 4826000"/>
              <a:gd name="connsiteY0" fmla="*/ 0 h 4572001"/>
              <a:gd name="connsiteX1" fmla="*/ 4826000 w 4826000"/>
              <a:gd name="connsiteY1" fmla="*/ 0 h 4572001"/>
              <a:gd name="connsiteX2" fmla="*/ 4826000 w 4826000"/>
              <a:gd name="connsiteY2" fmla="*/ 4572001 h 4572001"/>
              <a:gd name="connsiteX3" fmla="*/ 0 w 4826000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1">
                <a:moveTo>
                  <a:pt x="0" y="0"/>
                </a:moveTo>
                <a:lnTo>
                  <a:pt x="4826000" y="0"/>
                </a:lnTo>
                <a:lnTo>
                  <a:pt x="4826000" y="4572001"/>
                </a:lnTo>
                <a:lnTo>
                  <a:pt x="0" y="457200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9" name="Rectangle">
            <a:extLst>
              <a:ext uri="{FF2B5EF4-FFF2-40B4-BE49-F238E27FC236}">
                <a16:creationId xmlns:a16="http://schemas.microsoft.com/office/drawing/2014/main" xmlns="" id="{04947C11-6A5E-4C2F-9B96-16208CCE6D65}"/>
              </a:ext>
            </a:extLst>
          </p:cNvPr>
          <p:cNvSpPr>
            <a:spLocks noGrp="1"/>
          </p:cNvSpPr>
          <p:nvPr>
            <p:ph type="body" sz="quarter" idx="110"/>
          </p:nvPr>
        </p:nvSpPr>
        <p:spPr>
          <a:xfrm>
            <a:off x="6927668" y="2998720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315493F8-7BF1-420C-A4FA-7C279BA0C996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2192000" y="2287521"/>
            <a:ext cx="4826000" cy="4572001"/>
          </a:xfrm>
          <a:custGeom>
            <a:avLst/>
            <a:gdLst>
              <a:gd name="connsiteX0" fmla="*/ 0 w 4826000"/>
              <a:gd name="connsiteY0" fmla="*/ 0 h 4572001"/>
              <a:gd name="connsiteX1" fmla="*/ 4826000 w 4826000"/>
              <a:gd name="connsiteY1" fmla="*/ 0 h 4572001"/>
              <a:gd name="connsiteX2" fmla="*/ 4826000 w 4826000"/>
              <a:gd name="connsiteY2" fmla="*/ 4572001 h 4572001"/>
              <a:gd name="connsiteX3" fmla="*/ 0 w 4826000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1">
                <a:moveTo>
                  <a:pt x="0" y="0"/>
                </a:moveTo>
                <a:lnTo>
                  <a:pt x="4826000" y="0"/>
                </a:lnTo>
                <a:lnTo>
                  <a:pt x="4826000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xmlns="" id="{A636B858-21EA-4D38-9BB1-A5C45378ED2F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2622236" y="3455921"/>
            <a:ext cx="9118863" cy="1905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xmlns="" id="{6F9F286A-48CD-437E-BF01-343FB9522701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4684420" y="2210772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C5D1C1B4-CD66-422E-80C6-DD113512173E}"/>
              </a:ext>
            </a:extLst>
          </p:cNvPr>
          <p:cNvSpPr>
            <a:spLocks noGrp="1"/>
          </p:cNvSpPr>
          <p:nvPr>
            <p:ph type="pic" sz="quarter" idx="105" hasCustomPrompt="1"/>
          </p:nvPr>
        </p:nvSpPr>
        <p:spPr>
          <a:xfrm>
            <a:off x="17018000" y="6857999"/>
            <a:ext cx="4826000" cy="4572000"/>
          </a:xfrm>
          <a:custGeom>
            <a:avLst/>
            <a:gdLst>
              <a:gd name="connsiteX0" fmla="*/ 0 w 4826000"/>
              <a:gd name="connsiteY0" fmla="*/ 0 h 4572000"/>
              <a:gd name="connsiteX1" fmla="*/ 4826000 w 4826000"/>
              <a:gd name="connsiteY1" fmla="*/ 0 h 4572000"/>
              <a:gd name="connsiteX2" fmla="*/ 4826000 w 4826000"/>
              <a:gd name="connsiteY2" fmla="*/ 4572000 h 4572000"/>
              <a:gd name="connsiteX3" fmla="*/ 0 w 482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0">
                <a:moveTo>
                  <a:pt x="0" y="0"/>
                </a:moveTo>
                <a:lnTo>
                  <a:pt x="4826000" y="0"/>
                </a:lnTo>
                <a:lnTo>
                  <a:pt x="482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3" name="Double Click to edit text">
            <a:extLst>
              <a:ext uri="{FF2B5EF4-FFF2-40B4-BE49-F238E27FC236}">
                <a16:creationId xmlns:a16="http://schemas.microsoft.com/office/drawing/2014/main" xmlns="" id="{F37B11A3-46F1-4EE2-A117-0CD533BFBE2A}"/>
              </a:ext>
            </a:extLst>
          </p:cNvPr>
          <p:cNvSpPr txBox="1">
            <a:spLocks noGrp="1"/>
          </p:cNvSpPr>
          <p:nvPr>
            <p:ph type="body" sz="quarter" idx="106" hasCustomPrompt="1"/>
          </p:nvPr>
        </p:nvSpPr>
        <p:spPr>
          <a:xfrm>
            <a:off x="12717650" y="8987253"/>
            <a:ext cx="377470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4" name="Title">
            <a:extLst>
              <a:ext uri="{FF2B5EF4-FFF2-40B4-BE49-F238E27FC236}">
                <a16:creationId xmlns:a16="http://schemas.microsoft.com/office/drawing/2014/main" xmlns="" id="{E8FD2349-DEB7-4CB2-B087-343AF0AA8D25}"/>
              </a:ext>
            </a:extLst>
          </p:cNvPr>
          <p:cNvSpPr txBox="1">
            <a:spLocks noGrp="1"/>
          </p:cNvSpPr>
          <p:nvPr>
            <p:ph type="body" sz="quarter" idx="107" hasCustomPrompt="1"/>
          </p:nvPr>
        </p:nvSpPr>
        <p:spPr>
          <a:xfrm>
            <a:off x="12717649" y="8416925"/>
            <a:ext cx="377470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Double Click to edit text">
            <a:extLst>
              <a:ext uri="{FF2B5EF4-FFF2-40B4-BE49-F238E27FC236}">
                <a16:creationId xmlns:a16="http://schemas.microsoft.com/office/drawing/2014/main" xmlns="" id="{E2C8662A-8AE2-4BCA-BD96-88761F63A1C9}"/>
              </a:ext>
            </a:extLst>
          </p:cNvPr>
          <p:cNvSpPr txBox="1">
            <a:spLocks noGrp="1"/>
          </p:cNvSpPr>
          <p:nvPr>
            <p:ph type="body" sz="quarter" idx="108" hasCustomPrompt="1"/>
          </p:nvPr>
        </p:nvSpPr>
        <p:spPr>
          <a:xfrm>
            <a:off x="17543648" y="4416774"/>
            <a:ext cx="377470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xmlns="" id="{5F0B4159-2460-4AE9-9077-99A8A81BFD22}"/>
              </a:ext>
            </a:extLst>
          </p:cNvPr>
          <p:cNvSpPr txBox="1">
            <a:spLocks noGrp="1"/>
          </p:cNvSpPr>
          <p:nvPr>
            <p:ph type="body" sz="quarter" idx="109" hasCustomPrompt="1"/>
          </p:nvPr>
        </p:nvSpPr>
        <p:spPr>
          <a:xfrm>
            <a:off x="17543647" y="3846446"/>
            <a:ext cx="377470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48530216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xmlns="" id="{9732A952-E52A-44CA-A809-A8C1DB263596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206" y="253469"/>
            <a:ext cx="7832223" cy="13209060"/>
          </a:xfrm>
          <a:custGeom>
            <a:avLst/>
            <a:gdLst>
              <a:gd name="connsiteX0" fmla="*/ 0 w 7832223"/>
              <a:gd name="connsiteY0" fmla="*/ 0 h 13209060"/>
              <a:gd name="connsiteX1" fmla="*/ 7832223 w 7832223"/>
              <a:gd name="connsiteY1" fmla="*/ 0 h 13209060"/>
              <a:gd name="connsiteX2" fmla="*/ 7832223 w 7832223"/>
              <a:gd name="connsiteY2" fmla="*/ 13209060 h 13209060"/>
              <a:gd name="connsiteX3" fmla="*/ 0 w 7832223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2223" h="13209060">
                <a:moveTo>
                  <a:pt x="0" y="0"/>
                </a:moveTo>
                <a:lnTo>
                  <a:pt x="7832223" y="0"/>
                </a:lnTo>
                <a:lnTo>
                  <a:pt x="7832223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110555477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">
            <a:extLst>
              <a:ext uri="{FF2B5EF4-FFF2-40B4-BE49-F238E27FC236}">
                <a16:creationId xmlns:a16="http://schemas.microsoft.com/office/drawing/2014/main" xmlns="" id="{81BB15F1-8797-4096-8BF3-0EDB49918735}"/>
              </a:ext>
            </a:extLst>
          </p:cNvPr>
          <p:cNvSpPr/>
          <p:nvPr userDrawn="1"/>
        </p:nvSpPr>
        <p:spPr>
          <a:xfrm>
            <a:off x="16304922" y="6667500"/>
            <a:ext cx="381001" cy="381000"/>
          </a:xfrm>
          <a:prstGeom prst="roundRect">
            <a:avLst>
              <a:gd name="adj" fmla="val 25000"/>
            </a:avLst>
          </a:prstGeom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xmlns="" id="{31A3563B-E63B-469E-95A9-F9F5D0CC6278}"/>
              </a:ext>
            </a:extLst>
          </p:cNvPr>
          <p:cNvSpPr/>
          <p:nvPr userDrawn="1"/>
        </p:nvSpPr>
        <p:spPr>
          <a:xfrm>
            <a:off x="16304922" y="9868561"/>
            <a:ext cx="381001" cy="381001"/>
          </a:xfrm>
          <a:prstGeom prst="roundRect">
            <a:avLst>
              <a:gd name="adj" fmla="val 25000"/>
            </a:avLst>
          </a:prstGeom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Rounded Rectangle">
            <a:extLst>
              <a:ext uri="{FF2B5EF4-FFF2-40B4-BE49-F238E27FC236}">
                <a16:creationId xmlns:a16="http://schemas.microsoft.com/office/drawing/2014/main" xmlns="" id="{64D54C4B-F995-45E5-A584-F3993F4493B6}"/>
              </a:ext>
            </a:extLst>
          </p:cNvPr>
          <p:cNvSpPr/>
          <p:nvPr userDrawn="1"/>
        </p:nvSpPr>
        <p:spPr>
          <a:xfrm>
            <a:off x="16304922" y="3466438"/>
            <a:ext cx="381001" cy="381001"/>
          </a:xfrm>
          <a:prstGeom prst="roundRect">
            <a:avLst>
              <a:gd name="adj" fmla="val 25000"/>
            </a:avLst>
          </a:prstGeom>
          <a:solidFill>
            <a:schemeClr val="accent1"/>
          </a:solidFill>
          <a:ln w="12700">
            <a:solidFill>
              <a:srgbClr val="6CC9D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Rounded Rectangle">
            <a:extLst>
              <a:ext uri="{FF2B5EF4-FFF2-40B4-BE49-F238E27FC236}">
                <a16:creationId xmlns:a16="http://schemas.microsoft.com/office/drawing/2014/main" xmlns="" id="{7A41493D-CE65-4372-A653-A701E430434B}"/>
              </a:ext>
            </a:extLst>
          </p:cNvPr>
          <p:cNvSpPr/>
          <p:nvPr userDrawn="1"/>
        </p:nvSpPr>
        <p:spPr>
          <a:xfrm>
            <a:off x="9423288" y="6667500"/>
            <a:ext cx="381001" cy="381000"/>
          </a:xfrm>
          <a:prstGeom prst="roundRect">
            <a:avLst>
              <a:gd name="adj" fmla="val 25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/>
          <a:p>
            <a:pPr lvl="0"/>
            <a:endParaRPr sz="100" b="0">
              <a:solidFill>
                <a:srgbClr val="0A6CD1">
                  <a:alpha val="0"/>
                </a:srgbClr>
              </a:solidFill>
            </a:endParaRPr>
          </a:p>
        </p:txBody>
      </p:sp>
      <p:sp>
        <p:nvSpPr>
          <p:cNvPr id="11" name="Rounded Rectangle">
            <a:extLst>
              <a:ext uri="{FF2B5EF4-FFF2-40B4-BE49-F238E27FC236}">
                <a16:creationId xmlns:a16="http://schemas.microsoft.com/office/drawing/2014/main" xmlns="" id="{B06427CA-4EC7-4D41-AD49-1B9D23130DE4}"/>
              </a:ext>
            </a:extLst>
          </p:cNvPr>
          <p:cNvSpPr/>
          <p:nvPr userDrawn="1"/>
        </p:nvSpPr>
        <p:spPr>
          <a:xfrm>
            <a:off x="9423288" y="9868561"/>
            <a:ext cx="381001" cy="381001"/>
          </a:xfrm>
          <a:prstGeom prst="roundRect">
            <a:avLst>
              <a:gd name="adj" fmla="val 25000"/>
            </a:avLst>
          </a:prstGeom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" name="Rounded Rectangle">
            <a:extLst>
              <a:ext uri="{FF2B5EF4-FFF2-40B4-BE49-F238E27FC236}">
                <a16:creationId xmlns:a16="http://schemas.microsoft.com/office/drawing/2014/main" xmlns="" id="{F0F57CBD-C831-424A-9477-CBD63E5A980A}"/>
              </a:ext>
            </a:extLst>
          </p:cNvPr>
          <p:cNvSpPr/>
          <p:nvPr userDrawn="1"/>
        </p:nvSpPr>
        <p:spPr>
          <a:xfrm>
            <a:off x="9423288" y="3466438"/>
            <a:ext cx="381001" cy="381001"/>
          </a:xfrm>
          <a:prstGeom prst="roundRect">
            <a:avLst>
              <a:gd name="adj" fmla="val 25000"/>
            </a:avLst>
          </a:prstGeom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xmlns="" id="{9732A952-E52A-44CA-A809-A8C1DB263596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206" y="253469"/>
            <a:ext cx="7832223" cy="13209060"/>
          </a:xfrm>
          <a:custGeom>
            <a:avLst/>
            <a:gdLst>
              <a:gd name="connsiteX0" fmla="*/ 0 w 7832223"/>
              <a:gd name="connsiteY0" fmla="*/ 0 h 13209060"/>
              <a:gd name="connsiteX1" fmla="*/ 7832223 w 7832223"/>
              <a:gd name="connsiteY1" fmla="*/ 0 h 13209060"/>
              <a:gd name="connsiteX2" fmla="*/ 7832223 w 7832223"/>
              <a:gd name="connsiteY2" fmla="*/ 13209060 h 13209060"/>
              <a:gd name="connsiteX3" fmla="*/ 0 w 7832223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2223" h="13209060">
                <a:moveTo>
                  <a:pt x="0" y="0"/>
                </a:moveTo>
                <a:lnTo>
                  <a:pt x="7832223" y="0"/>
                </a:lnTo>
                <a:lnTo>
                  <a:pt x="7832223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3" name="Double Click to edit text">
            <a:extLst>
              <a:ext uri="{FF2B5EF4-FFF2-40B4-BE49-F238E27FC236}">
                <a16:creationId xmlns:a16="http://schemas.microsoft.com/office/drawing/2014/main" xmlns="" id="{C4AE6CE5-265E-4BA8-AF72-9B325E788343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10185289" y="3494985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xmlns="" id="{6F753118-A9B7-4EC8-B73A-DC631C454C56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10185288" y="2924657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Double Click to edit text">
            <a:extLst>
              <a:ext uri="{FF2B5EF4-FFF2-40B4-BE49-F238E27FC236}">
                <a16:creationId xmlns:a16="http://schemas.microsoft.com/office/drawing/2014/main" xmlns="" id="{9A6B2E2E-E283-42D4-83F6-5203DC98C2C9}"/>
              </a:ext>
            </a:extLst>
          </p:cNvPr>
          <p:cNvSpPr txBox="1">
            <a:spLocks noGrp="1"/>
          </p:cNvSpPr>
          <p:nvPr>
            <p:ph type="body" sz="quarter" idx="106" hasCustomPrompt="1"/>
          </p:nvPr>
        </p:nvSpPr>
        <p:spPr>
          <a:xfrm>
            <a:off x="10185288" y="6699389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xmlns="" id="{7C99E336-850F-4459-9FD1-D10EEAD5C27B}"/>
              </a:ext>
            </a:extLst>
          </p:cNvPr>
          <p:cNvSpPr txBox="1">
            <a:spLocks noGrp="1"/>
          </p:cNvSpPr>
          <p:nvPr>
            <p:ph type="body" sz="quarter" idx="107" hasCustomPrompt="1"/>
          </p:nvPr>
        </p:nvSpPr>
        <p:spPr>
          <a:xfrm>
            <a:off x="10185287" y="6129061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Double Click to edit text">
            <a:extLst>
              <a:ext uri="{FF2B5EF4-FFF2-40B4-BE49-F238E27FC236}">
                <a16:creationId xmlns:a16="http://schemas.microsoft.com/office/drawing/2014/main" xmlns="" id="{39740005-0AB5-4711-AEB3-420BE49D3882}"/>
              </a:ext>
            </a:extLst>
          </p:cNvPr>
          <p:cNvSpPr txBox="1">
            <a:spLocks noGrp="1"/>
          </p:cNvSpPr>
          <p:nvPr>
            <p:ph type="body" sz="quarter" idx="108" hasCustomPrompt="1"/>
          </p:nvPr>
        </p:nvSpPr>
        <p:spPr>
          <a:xfrm>
            <a:off x="10185287" y="9903793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7" name="Title">
            <a:extLst>
              <a:ext uri="{FF2B5EF4-FFF2-40B4-BE49-F238E27FC236}">
                <a16:creationId xmlns:a16="http://schemas.microsoft.com/office/drawing/2014/main" xmlns="" id="{154F961B-0545-4889-A422-9306003FC626}"/>
              </a:ext>
            </a:extLst>
          </p:cNvPr>
          <p:cNvSpPr txBox="1">
            <a:spLocks noGrp="1"/>
          </p:cNvSpPr>
          <p:nvPr>
            <p:ph type="body" sz="quarter" idx="109" hasCustomPrompt="1"/>
          </p:nvPr>
        </p:nvSpPr>
        <p:spPr>
          <a:xfrm>
            <a:off x="10185286" y="9333465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Double Click to edit text">
            <a:extLst>
              <a:ext uri="{FF2B5EF4-FFF2-40B4-BE49-F238E27FC236}">
                <a16:creationId xmlns:a16="http://schemas.microsoft.com/office/drawing/2014/main" xmlns="" id="{D7F732BD-1324-4921-85FA-2B763AC09225}"/>
              </a:ext>
            </a:extLst>
          </p:cNvPr>
          <p:cNvSpPr txBox="1">
            <a:spLocks noGrp="1"/>
          </p:cNvSpPr>
          <p:nvPr>
            <p:ph type="body" sz="quarter" idx="110" hasCustomPrompt="1"/>
          </p:nvPr>
        </p:nvSpPr>
        <p:spPr>
          <a:xfrm>
            <a:off x="17066923" y="3507685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xmlns="" id="{C6C8EDCD-D9FE-4F46-9758-C22714245BA6}"/>
              </a:ext>
            </a:extLst>
          </p:cNvPr>
          <p:cNvSpPr txBox="1">
            <a:spLocks noGrp="1"/>
          </p:cNvSpPr>
          <p:nvPr>
            <p:ph type="body" sz="quarter" idx="111" hasCustomPrompt="1"/>
          </p:nvPr>
        </p:nvSpPr>
        <p:spPr>
          <a:xfrm>
            <a:off x="17066922" y="2937357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0" name="Double Click to edit text">
            <a:extLst>
              <a:ext uri="{FF2B5EF4-FFF2-40B4-BE49-F238E27FC236}">
                <a16:creationId xmlns:a16="http://schemas.microsoft.com/office/drawing/2014/main" xmlns="" id="{EA5046ED-2709-4E59-8D82-0431C288D1F8}"/>
              </a:ext>
            </a:extLst>
          </p:cNvPr>
          <p:cNvSpPr txBox="1">
            <a:spLocks noGrp="1"/>
          </p:cNvSpPr>
          <p:nvPr>
            <p:ph type="body" sz="quarter" idx="112" hasCustomPrompt="1"/>
          </p:nvPr>
        </p:nvSpPr>
        <p:spPr>
          <a:xfrm>
            <a:off x="17066922" y="6699389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xmlns="" id="{C6CEF5B3-D302-4BBB-BFC0-09A41FB9A9AF}"/>
              </a:ext>
            </a:extLst>
          </p:cNvPr>
          <p:cNvSpPr txBox="1">
            <a:spLocks noGrp="1"/>
          </p:cNvSpPr>
          <p:nvPr>
            <p:ph type="body" sz="quarter" idx="113" hasCustomPrompt="1"/>
          </p:nvPr>
        </p:nvSpPr>
        <p:spPr>
          <a:xfrm>
            <a:off x="17066921" y="6129061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Double Click to edit text">
            <a:extLst>
              <a:ext uri="{FF2B5EF4-FFF2-40B4-BE49-F238E27FC236}">
                <a16:creationId xmlns:a16="http://schemas.microsoft.com/office/drawing/2014/main" xmlns="" id="{BA64B179-14FC-4559-9F31-A99706168E7B}"/>
              </a:ext>
            </a:extLst>
          </p:cNvPr>
          <p:cNvSpPr txBox="1">
            <a:spLocks noGrp="1"/>
          </p:cNvSpPr>
          <p:nvPr>
            <p:ph type="body" sz="quarter" idx="114" hasCustomPrompt="1"/>
          </p:nvPr>
        </p:nvSpPr>
        <p:spPr>
          <a:xfrm>
            <a:off x="17066924" y="9905465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xmlns="" id="{53F5C091-795F-4400-870F-82E65AFCE4E4}"/>
              </a:ext>
            </a:extLst>
          </p:cNvPr>
          <p:cNvSpPr txBox="1">
            <a:spLocks noGrp="1"/>
          </p:cNvSpPr>
          <p:nvPr>
            <p:ph type="body" sz="quarter" idx="115" hasCustomPrompt="1"/>
          </p:nvPr>
        </p:nvSpPr>
        <p:spPr>
          <a:xfrm>
            <a:off x="17066923" y="9335137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34005427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xmlns="" id="{AFCC7EA7-A495-4216-8C32-4DEB370380CE}"/>
              </a:ext>
            </a:extLst>
          </p:cNvPr>
          <p:cNvSpPr>
            <a:spLocks noGrp="1"/>
          </p:cNvSpPr>
          <p:nvPr>
            <p:ph type="pic" sz="quarter" idx="106" hasCustomPrompt="1"/>
          </p:nvPr>
        </p:nvSpPr>
        <p:spPr>
          <a:xfrm>
            <a:off x="253206" y="253469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42474E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790902204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xmlns="" id="{BB9130D4-23D2-4BB5-9A08-9B934BFC4153}"/>
              </a:ext>
            </a:extLst>
          </p:cNvPr>
          <p:cNvSpPr/>
          <p:nvPr userDrawn="1"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xmlns="" id="{AFCC7EA7-A495-4216-8C32-4DEB370380CE}"/>
              </a:ext>
            </a:extLst>
          </p:cNvPr>
          <p:cNvSpPr>
            <a:spLocks noGrp="1"/>
          </p:cNvSpPr>
          <p:nvPr>
            <p:ph type="pic" sz="quarter" idx="106" hasCustomPrompt="1"/>
          </p:nvPr>
        </p:nvSpPr>
        <p:spPr>
          <a:xfrm>
            <a:off x="253206" y="253469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42474E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xmlns="" id="{747C841E-CE40-4B0E-9840-9AFA5D0E0889}"/>
              </a:ext>
            </a:extLst>
          </p:cNvPr>
          <p:cNvSpPr>
            <a:spLocks noGrp="1"/>
          </p:cNvSpPr>
          <p:nvPr>
            <p:ph type="body" sz="quarter" idx="118"/>
          </p:nvPr>
        </p:nvSpPr>
        <p:spPr>
          <a:xfrm>
            <a:off x="18798313" y="2301742"/>
            <a:ext cx="1270002" cy="1270002"/>
          </a:xfrm>
          <a:custGeom>
            <a:avLst/>
            <a:gdLst>
              <a:gd name="connsiteX0" fmla="*/ 0 w 1270002"/>
              <a:gd name="connsiteY0" fmla="*/ 635000 h 1270002"/>
              <a:gd name="connsiteX1" fmla="*/ 0 w 1270002"/>
              <a:gd name="connsiteY1" fmla="*/ 635001 h 1270002"/>
              <a:gd name="connsiteX2" fmla="*/ 0 w 1270002"/>
              <a:gd name="connsiteY2" fmla="*/ 635001 h 1270002"/>
              <a:gd name="connsiteX3" fmla="*/ 635001 w 1270002"/>
              <a:gd name="connsiteY3" fmla="*/ 0 h 1270002"/>
              <a:gd name="connsiteX4" fmla="*/ 1270002 w 1270002"/>
              <a:gd name="connsiteY4" fmla="*/ 635001 h 1270002"/>
              <a:gd name="connsiteX5" fmla="*/ 1270001 w 1270002"/>
              <a:gd name="connsiteY5" fmla="*/ 635001 h 1270002"/>
              <a:gd name="connsiteX6" fmla="*/ 635000 w 1270002"/>
              <a:gd name="connsiteY6" fmla="*/ 1270002 h 1270002"/>
              <a:gd name="connsiteX7" fmla="*/ 635001 w 1270002"/>
              <a:gd name="connsiteY7" fmla="*/ 1270001 h 1270002"/>
              <a:gd name="connsiteX8" fmla="*/ 12901 w 1270002"/>
              <a:gd name="connsiteY8" fmla="*/ 762975 h 1270002"/>
              <a:gd name="connsiteX9" fmla="*/ 0 w 1270002"/>
              <a:gd name="connsiteY9" fmla="*/ 635001 h 1270002"/>
              <a:gd name="connsiteX10" fmla="*/ 12901 w 1270002"/>
              <a:gd name="connsiteY10" fmla="*/ 507026 h 1270002"/>
              <a:gd name="connsiteX11" fmla="*/ 635001 w 1270002"/>
              <a:gd name="connsiteY11" fmla="*/ 0 h 127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0002" h="1270002">
                <a:moveTo>
                  <a:pt x="0" y="635000"/>
                </a:moveTo>
                <a:lnTo>
                  <a:pt x="0" y="635001"/>
                </a:lnTo>
                <a:lnTo>
                  <a:pt x="0" y="635001"/>
                </a:lnTo>
                <a:close/>
                <a:moveTo>
                  <a:pt x="635001" y="0"/>
                </a:moveTo>
                <a:cubicBezTo>
                  <a:pt x="985702" y="0"/>
                  <a:pt x="1270002" y="284300"/>
                  <a:pt x="1270002" y="635001"/>
                </a:cubicBezTo>
                <a:lnTo>
                  <a:pt x="1270001" y="635001"/>
                </a:lnTo>
                <a:cubicBezTo>
                  <a:pt x="1270001" y="985702"/>
                  <a:pt x="985701" y="1270002"/>
                  <a:pt x="635000" y="1270002"/>
                </a:cubicBezTo>
                <a:lnTo>
                  <a:pt x="635001" y="1270001"/>
                </a:lnTo>
                <a:cubicBezTo>
                  <a:pt x="328138" y="1270001"/>
                  <a:pt x="72113" y="1052334"/>
                  <a:pt x="12901" y="762975"/>
                </a:cubicBezTo>
                <a:lnTo>
                  <a:pt x="0" y="635001"/>
                </a:lnTo>
                <a:lnTo>
                  <a:pt x="12901" y="507026"/>
                </a:lnTo>
                <a:cubicBezTo>
                  <a:pt x="72113" y="217667"/>
                  <a:pt x="328138" y="0"/>
                  <a:pt x="635001" y="0"/>
                </a:cubicBezTo>
                <a:close/>
              </a:path>
            </a:pathLst>
          </a:custGeom>
          <a:solidFill>
            <a:srgbClr val="42474E"/>
          </a:solidFill>
          <a:ln w="28575">
            <a:solidFill>
              <a:srgbClr val="EEF0F7"/>
            </a:solidFill>
          </a:ln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xmlns="" id="{1722A07E-84F5-4F19-BCD8-D6E77247CCDA}"/>
              </a:ext>
            </a:extLst>
          </p:cNvPr>
          <p:cNvSpPr>
            <a:spLocks noGrp="1"/>
          </p:cNvSpPr>
          <p:nvPr>
            <p:ph type="body" sz="quarter" idx="119"/>
          </p:nvPr>
        </p:nvSpPr>
        <p:spPr>
          <a:xfrm>
            <a:off x="12790889" y="7830343"/>
            <a:ext cx="1270002" cy="1270002"/>
          </a:xfrm>
          <a:custGeom>
            <a:avLst/>
            <a:gdLst>
              <a:gd name="connsiteX0" fmla="*/ 0 w 1270002"/>
              <a:gd name="connsiteY0" fmla="*/ 635000 h 1270002"/>
              <a:gd name="connsiteX1" fmla="*/ 0 w 1270002"/>
              <a:gd name="connsiteY1" fmla="*/ 635001 h 1270002"/>
              <a:gd name="connsiteX2" fmla="*/ 0 w 1270002"/>
              <a:gd name="connsiteY2" fmla="*/ 635001 h 1270002"/>
              <a:gd name="connsiteX3" fmla="*/ 635001 w 1270002"/>
              <a:gd name="connsiteY3" fmla="*/ 0 h 1270002"/>
              <a:gd name="connsiteX4" fmla="*/ 1270002 w 1270002"/>
              <a:gd name="connsiteY4" fmla="*/ 635001 h 1270002"/>
              <a:gd name="connsiteX5" fmla="*/ 1270001 w 1270002"/>
              <a:gd name="connsiteY5" fmla="*/ 635001 h 1270002"/>
              <a:gd name="connsiteX6" fmla="*/ 635000 w 1270002"/>
              <a:gd name="connsiteY6" fmla="*/ 1270002 h 1270002"/>
              <a:gd name="connsiteX7" fmla="*/ 635001 w 1270002"/>
              <a:gd name="connsiteY7" fmla="*/ 1270001 h 1270002"/>
              <a:gd name="connsiteX8" fmla="*/ 12901 w 1270002"/>
              <a:gd name="connsiteY8" fmla="*/ 762975 h 1270002"/>
              <a:gd name="connsiteX9" fmla="*/ 0 w 1270002"/>
              <a:gd name="connsiteY9" fmla="*/ 635001 h 1270002"/>
              <a:gd name="connsiteX10" fmla="*/ 12901 w 1270002"/>
              <a:gd name="connsiteY10" fmla="*/ 507026 h 1270002"/>
              <a:gd name="connsiteX11" fmla="*/ 635001 w 1270002"/>
              <a:gd name="connsiteY11" fmla="*/ 0 h 127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0002" h="1270002">
                <a:moveTo>
                  <a:pt x="0" y="635000"/>
                </a:moveTo>
                <a:lnTo>
                  <a:pt x="0" y="635001"/>
                </a:lnTo>
                <a:lnTo>
                  <a:pt x="0" y="635001"/>
                </a:lnTo>
                <a:close/>
                <a:moveTo>
                  <a:pt x="635001" y="0"/>
                </a:moveTo>
                <a:cubicBezTo>
                  <a:pt x="985702" y="0"/>
                  <a:pt x="1270002" y="284300"/>
                  <a:pt x="1270002" y="635001"/>
                </a:cubicBezTo>
                <a:lnTo>
                  <a:pt x="1270001" y="635001"/>
                </a:lnTo>
                <a:cubicBezTo>
                  <a:pt x="1270001" y="985702"/>
                  <a:pt x="985701" y="1270002"/>
                  <a:pt x="635000" y="1270002"/>
                </a:cubicBezTo>
                <a:lnTo>
                  <a:pt x="635001" y="1270001"/>
                </a:lnTo>
                <a:cubicBezTo>
                  <a:pt x="328138" y="1270001"/>
                  <a:pt x="72113" y="1052334"/>
                  <a:pt x="12901" y="762975"/>
                </a:cubicBezTo>
                <a:lnTo>
                  <a:pt x="0" y="635001"/>
                </a:lnTo>
                <a:lnTo>
                  <a:pt x="12901" y="507026"/>
                </a:lnTo>
                <a:cubicBezTo>
                  <a:pt x="72113" y="217667"/>
                  <a:pt x="328138" y="0"/>
                  <a:pt x="635001" y="0"/>
                </a:cubicBezTo>
                <a:close/>
              </a:path>
            </a:pathLst>
          </a:custGeom>
          <a:solidFill>
            <a:srgbClr val="42474E"/>
          </a:solidFill>
          <a:ln w="28575">
            <a:solidFill>
              <a:srgbClr val="EEF0F7"/>
            </a:solidFill>
          </a:ln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xmlns="" id="{2826B3A6-2ACB-438D-96E5-F40BBDD51DC5}"/>
              </a:ext>
            </a:extLst>
          </p:cNvPr>
          <p:cNvSpPr>
            <a:spLocks noGrp="1"/>
          </p:cNvSpPr>
          <p:nvPr>
            <p:ph type="body" sz="quarter" idx="120"/>
          </p:nvPr>
        </p:nvSpPr>
        <p:spPr>
          <a:xfrm>
            <a:off x="18798313" y="7830343"/>
            <a:ext cx="1270002" cy="1270002"/>
          </a:xfrm>
          <a:custGeom>
            <a:avLst/>
            <a:gdLst>
              <a:gd name="connsiteX0" fmla="*/ 0 w 1270002"/>
              <a:gd name="connsiteY0" fmla="*/ 635000 h 1270002"/>
              <a:gd name="connsiteX1" fmla="*/ 0 w 1270002"/>
              <a:gd name="connsiteY1" fmla="*/ 635001 h 1270002"/>
              <a:gd name="connsiteX2" fmla="*/ 0 w 1270002"/>
              <a:gd name="connsiteY2" fmla="*/ 635001 h 1270002"/>
              <a:gd name="connsiteX3" fmla="*/ 635001 w 1270002"/>
              <a:gd name="connsiteY3" fmla="*/ 0 h 1270002"/>
              <a:gd name="connsiteX4" fmla="*/ 1270002 w 1270002"/>
              <a:gd name="connsiteY4" fmla="*/ 635001 h 1270002"/>
              <a:gd name="connsiteX5" fmla="*/ 1270001 w 1270002"/>
              <a:gd name="connsiteY5" fmla="*/ 635001 h 1270002"/>
              <a:gd name="connsiteX6" fmla="*/ 635000 w 1270002"/>
              <a:gd name="connsiteY6" fmla="*/ 1270002 h 1270002"/>
              <a:gd name="connsiteX7" fmla="*/ 635001 w 1270002"/>
              <a:gd name="connsiteY7" fmla="*/ 1270001 h 1270002"/>
              <a:gd name="connsiteX8" fmla="*/ 12901 w 1270002"/>
              <a:gd name="connsiteY8" fmla="*/ 762975 h 1270002"/>
              <a:gd name="connsiteX9" fmla="*/ 0 w 1270002"/>
              <a:gd name="connsiteY9" fmla="*/ 635001 h 1270002"/>
              <a:gd name="connsiteX10" fmla="*/ 12901 w 1270002"/>
              <a:gd name="connsiteY10" fmla="*/ 507026 h 1270002"/>
              <a:gd name="connsiteX11" fmla="*/ 635001 w 1270002"/>
              <a:gd name="connsiteY11" fmla="*/ 0 h 127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0002" h="1270002">
                <a:moveTo>
                  <a:pt x="0" y="635000"/>
                </a:moveTo>
                <a:lnTo>
                  <a:pt x="0" y="635001"/>
                </a:lnTo>
                <a:lnTo>
                  <a:pt x="0" y="635001"/>
                </a:lnTo>
                <a:close/>
                <a:moveTo>
                  <a:pt x="635001" y="0"/>
                </a:moveTo>
                <a:cubicBezTo>
                  <a:pt x="985702" y="0"/>
                  <a:pt x="1270002" y="284300"/>
                  <a:pt x="1270002" y="635001"/>
                </a:cubicBezTo>
                <a:lnTo>
                  <a:pt x="1270001" y="635001"/>
                </a:lnTo>
                <a:cubicBezTo>
                  <a:pt x="1270001" y="985702"/>
                  <a:pt x="985701" y="1270002"/>
                  <a:pt x="635000" y="1270002"/>
                </a:cubicBezTo>
                <a:lnTo>
                  <a:pt x="635001" y="1270001"/>
                </a:lnTo>
                <a:cubicBezTo>
                  <a:pt x="328138" y="1270001"/>
                  <a:pt x="72113" y="1052334"/>
                  <a:pt x="12901" y="762975"/>
                </a:cubicBezTo>
                <a:lnTo>
                  <a:pt x="0" y="635001"/>
                </a:lnTo>
                <a:lnTo>
                  <a:pt x="12901" y="507026"/>
                </a:lnTo>
                <a:cubicBezTo>
                  <a:pt x="72113" y="217667"/>
                  <a:pt x="328138" y="0"/>
                  <a:pt x="635001" y="0"/>
                </a:cubicBezTo>
                <a:close/>
              </a:path>
            </a:pathLst>
          </a:custGeom>
          <a:solidFill>
            <a:srgbClr val="42474E"/>
          </a:solidFill>
          <a:ln w="28575">
            <a:solidFill>
              <a:srgbClr val="EEF0F7"/>
            </a:solidFill>
          </a:ln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xmlns="" id="{A1312387-2B4C-40CB-B800-B8A913B38564}"/>
              </a:ext>
            </a:extLst>
          </p:cNvPr>
          <p:cNvSpPr>
            <a:spLocks noGrp="1"/>
          </p:cNvSpPr>
          <p:nvPr>
            <p:ph type="body" sz="quarter" idx="117"/>
          </p:nvPr>
        </p:nvSpPr>
        <p:spPr>
          <a:xfrm>
            <a:off x="12790889" y="2301742"/>
            <a:ext cx="1270002" cy="1270002"/>
          </a:xfrm>
          <a:custGeom>
            <a:avLst/>
            <a:gdLst>
              <a:gd name="connsiteX0" fmla="*/ 0 w 1270002"/>
              <a:gd name="connsiteY0" fmla="*/ 635000 h 1270002"/>
              <a:gd name="connsiteX1" fmla="*/ 0 w 1270002"/>
              <a:gd name="connsiteY1" fmla="*/ 635001 h 1270002"/>
              <a:gd name="connsiteX2" fmla="*/ 0 w 1270002"/>
              <a:gd name="connsiteY2" fmla="*/ 635001 h 1270002"/>
              <a:gd name="connsiteX3" fmla="*/ 635001 w 1270002"/>
              <a:gd name="connsiteY3" fmla="*/ 0 h 1270002"/>
              <a:gd name="connsiteX4" fmla="*/ 1270002 w 1270002"/>
              <a:gd name="connsiteY4" fmla="*/ 635001 h 1270002"/>
              <a:gd name="connsiteX5" fmla="*/ 1270001 w 1270002"/>
              <a:gd name="connsiteY5" fmla="*/ 635001 h 1270002"/>
              <a:gd name="connsiteX6" fmla="*/ 635000 w 1270002"/>
              <a:gd name="connsiteY6" fmla="*/ 1270002 h 1270002"/>
              <a:gd name="connsiteX7" fmla="*/ 635001 w 1270002"/>
              <a:gd name="connsiteY7" fmla="*/ 1270001 h 1270002"/>
              <a:gd name="connsiteX8" fmla="*/ 12901 w 1270002"/>
              <a:gd name="connsiteY8" fmla="*/ 762975 h 1270002"/>
              <a:gd name="connsiteX9" fmla="*/ 0 w 1270002"/>
              <a:gd name="connsiteY9" fmla="*/ 635001 h 1270002"/>
              <a:gd name="connsiteX10" fmla="*/ 12901 w 1270002"/>
              <a:gd name="connsiteY10" fmla="*/ 507026 h 1270002"/>
              <a:gd name="connsiteX11" fmla="*/ 635001 w 1270002"/>
              <a:gd name="connsiteY11" fmla="*/ 0 h 127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0002" h="1270002">
                <a:moveTo>
                  <a:pt x="0" y="635000"/>
                </a:moveTo>
                <a:lnTo>
                  <a:pt x="0" y="635001"/>
                </a:lnTo>
                <a:lnTo>
                  <a:pt x="0" y="635001"/>
                </a:lnTo>
                <a:close/>
                <a:moveTo>
                  <a:pt x="635001" y="0"/>
                </a:moveTo>
                <a:cubicBezTo>
                  <a:pt x="985702" y="0"/>
                  <a:pt x="1270002" y="284300"/>
                  <a:pt x="1270002" y="635001"/>
                </a:cubicBezTo>
                <a:lnTo>
                  <a:pt x="1270001" y="635001"/>
                </a:lnTo>
                <a:cubicBezTo>
                  <a:pt x="1270001" y="985702"/>
                  <a:pt x="985701" y="1270002"/>
                  <a:pt x="635000" y="1270002"/>
                </a:cubicBezTo>
                <a:lnTo>
                  <a:pt x="635001" y="1270001"/>
                </a:lnTo>
                <a:cubicBezTo>
                  <a:pt x="328138" y="1270001"/>
                  <a:pt x="72113" y="1052334"/>
                  <a:pt x="12901" y="762975"/>
                </a:cubicBezTo>
                <a:lnTo>
                  <a:pt x="0" y="635001"/>
                </a:lnTo>
                <a:lnTo>
                  <a:pt x="12901" y="507026"/>
                </a:lnTo>
                <a:cubicBezTo>
                  <a:pt x="72113" y="217667"/>
                  <a:pt x="328138" y="0"/>
                  <a:pt x="635001" y="0"/>
                </a:cubicBezTo>
                <a:close/>
              </a:path>
            </a:pathLst>
          </a:custGeom>
          <a:solidFill>
            <a:srgbClr val="42474E"/>
          </a:solidFill>
          <a:ln w="28575">
            <a:solidFill>
              <a:srgbClr val="EEF0F7"/>
            </a:solidFill>
          </a:ln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xmlns="" id="{34103224-1175-4DF9-96D3-F3A5BE41C346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2535303" y="4972051"/>
            <a:ext cx="7181551" cy="29337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xmlns="" id="{E8AAEBE7-665A-4654-813E-12EA9CA0756F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3697471" y="3726354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Rectangle">
            <a:extLst>
              <a:ext uri="{FF2B5EF4-FFF2-40B4-BE49-F238E27FC236}">
                <a16:creationId xmlns:a16="http://schemas.microsoft.com/office/drawing/2014/main" xmlns="" id="{0ECF0546-3F43-467E-B62D-0DF2DC939052}"/>
              </a:ext>
            </a:extLst>
          </p:cNvPr>
          <p:cNvSpPr>
            <a:spLocks noGrp="1"/>
          </p:cNvSpPr>
          <p:nvPr>
            <p:ph type="body" sz="quarter" idx="105"/>
          </p:nvPr>
        </p:nvSpPr>
        <p:spPr>
          <a:xfrm>
            <a:off x="5931896" y="4514849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3" name="Double Click to edit text">
            <a:extLst>
              <a:ext uri="{FF2B5EF4-FFF2-40B4-BE49-F238E27FC236}">
                <a16:creationId xmlns:a16="http://schemas.microsoft.com/office/drawing/2014/main" xmlns="" id="{9F61036F-9E16-465A-A4F3-DF3DE6CEE3E3}"/>
              </a:ext>
            </a:extLst>
          </p:cNvPr>
          <p:cNvSpPr txBox="1">
            <a:spLocks noGrp="1"/>
          </p:cNvSpPr>
          <p:nvPr>
            <p:ph type="body" sz="quarter" idx="108" hasCustomPrompt="1"/>
          </p:nvPr>
        </p:nvSpPr>
        <p:spPr>
          <a:xfrm>
            <a:off x="3021786" y="8591550"/>
            <a:ext cx="6306386" cy="13208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8" name="Double Click to edit text">
            <a:extLst>
              <a:ext uri="{FF2B5EF4-FFF2-40B4-BE49-F238E27FC236}">
                <a16:creationId xmlns:a16="http://schemas.microsoft.com/office/drawing/2014/main" xmlns="" id="{7FDE1145-4211-4241-82E9-99762DF49DC0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11010507" y="4523069"/>
            <a:ext cx="4830764" cy="13791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xmlns="" id="{55DDD339-8870-40E6-8668-F03633E62EB8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11010506" y="3952741"/>
            <a:ext cx="483076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Double Click to edit text">
            <a:extLst>
              <a:ext uri="{FF2B5EF4-FFF2-40B4-BE49-F238E27FC236}">
                <a16:creationId xmlns:a16="http://schemas.microsoft.com/office/drawing/2014/main" xmlns="" id="{EFD9D3F9-6315-4F14-8D43-5A77BEE16CE6}"/>
              </a:ext>
            </a:extLst>
          </p:cNvPr>
          <p:cNvSpPr txBox="1">
            <a:spLocks noGrp="1"/>
          </p:cNvSpPr>
          <p:nvPr>
            <p:ph type="body" sz="quarter" idx="109" hasCustomPrompt="1"/>
          </p:nvPr>
        </p:nvSpPr>
        <p:spPr>
          <a:xfrm>
            <a:off x="17017934" y="4523069"/>
            <a:ext cx="4830764" cy="13791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xmlns="" id="{6F137AE7-8F19-4C60-82E5-3AA54D25F5F1}"/>
              </a:ext>
            </a:extLst>
          </p:cNvPr>
          <p:cNvSpPr txBox="1">
            <a:spLocks noGrp="1"/>
          </p:cNvSpPr>
          <p:nvPr>
            <p:ph type="body" sz="quarter" idx="110" hasCustomPrompt="1"/>
          </p:nvPr>
        </p:nvSpPr>
        <p:spPr>
          <a:xfrm>
            <a:off x="17017933" y="3952741"/>
            <a:ext cx="483076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Double Click to edit text">
            <a:extLst>
              <a:ext uri="{FF2B5EF4-FFF2-40B4-BE49-F238E27FC236}">
                <a16:creationId xmlns:a16="http://schemas.microsoft.com/office/drawing/2014/main" xmlns="" id="{8BB65A72-E556-48E4-80F2-6D673F2A910F}"/>
              </a:ext>
            </a:extLst>
          </p:cNvPr>
          <p:cNvSpPr txBox="1">
            <a:spLocks noGrp="1"/>
          </p:cNvSpPr>
          <p:nvPr>
            <p:ph type="body" sz="quarter" idx="111" hasCustomPrompt="1"/>
          </p:nvPr>
        </p:nvSpPr>
        <p:spPr>
          <a:xfrm>
            <a:off x="11010507" y="10047569"/>
            <a:ext cx="4830764" cy="13791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7" name="Title">
            <a:extLst>
              <a:ext uri="{FF2B5EF4-FFF2-40B4-BE49-F238E27FC236}">
                <a16:creationId xmlns:a16="http://schemas.microsoft.com/office/drawing/2014/main" xmlns="" id="{E1FEFD52-B5F7-44C7-8EF8-A9E7FD945313}"/>
              </a:ext>
            </a:extLst>
          </p:cNvPr>
          <p:cNvSpPr txBox="1">
            <a:spLocks noGrp="1"/>
          </p:cNvSpPr>
          <p:nvPr>
            <p:ph type="body" sz="quarter" idx="112" hasCustomPrompt="1"/>
          </p:nvPr>
        </p:nvSpPr>
        <p:spPr>
          <a:xfrm>
            <a:off x="11010506" y="9477241"/>
            <a:ext cx="483076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8" name="Double Click to edit text">
            <a:extLst>
              <a:ext uri="{FF2B5EF4-FFF2-40B4-BE49-F238E27FC236}">
                <a16:creationId xmlns:a16="http://schemas.microsoft.com/office/drawing/2014/main" xmlns="" id="{E2ACCE8C-E69C-4200-BCE2-275385A9AD74}"/>
              </a:ext>
            </a:extLst>
          </p:cNvPr>
          <p:cNvSpPr txBox="1">
            <a:spLocks noGrp="1"/>
          </p:cNvSpPr>
          <p:nvPr>
            <p:ph type="body" sz="quarter" idx="113" hasCustomPrompt="1"/>
          </p:nvPr>
        </p:nvSpPr>
        <p:spPr>
          <a:xfrm>
            <a:off x="17017934" y="10047569"/>
            <a:ext cx="4830764" cy="13791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9" name="Title">
            <a:extLst>
              <a:ext uri="{FF2B5EF4-FFF2-40B4-BE49-F238E27FC236}">
                <a16:creationId xmlns:a16="http://schemas.microsoft.com/office/drawing/2014/main" xmlns="" id="{8B429EE3-6D2E-4E9E-810D-0A26FEA46775}"/>
              </a:ext>
            </a:extLst>
          </p:cNvPr>
          <p:cNvSpPr txBox="1">
            <a:spLocks noGrp="1"/>
          </p:cNvSpPr>
          <p:nvPr>
            <p:ph type="body" sz="quarter" idx="114" hasCustomPrompt="1"/>
          </p:nvPr>
        </p:nvSpPr>
        <p:spPr>
          <a:xfrm>
            <a:off x="17017933" y="9477241"/>
            <a:ext cx="483076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\">
            <a:extLst>
              <a:ext uri="{FF2B5EF4-FFF2-40B4-BE49-F238E27FC236}">
                <a16:creationId xmlns:a16="http://schemas.microsoft.com/office/drawing/2014/main" xmlns="" id="{D6530FCB-BC13-4D6E-8C86-BF6609B84D74}"/>
              </a:ext>
            </a:extLst>
          </p:cNvPr>
          <p:cNvSpPr txBox="1">
            <a:spLocks noGrp="1"/>
          </p:cNvSpPr>
          <p:nvPr>
            <p:ph type="body" sz="quarter" idx="115" hasCustomPrompt="1"/>
          </p:nvPr>
        </p:nvSpPr>
        <p:spPr>
          <a:xfrm>
            <a:off x="19176834" y="2628966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51" name="L">
            <a:extLst>
              <a:ext uri="{FF2B5EF4-FFF2-40B4-BE49-F238E27FC236}">
                <a16:creationId xmlns:a16="http://schemas.microsoft.com/office/drawing/2014/main" xmlns="" id="{A9309DDE-5CCF-4528-9D8E-1FCBF828150B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9176834" y="8157567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52" name="d">
            <a:extLst>
              <a:ext uri="{FF2B5EF4-FFF2-40B4-BE49-F238E27FC236}">
                <a16:creationId xmlns:a16="http://schemas.microsoft.com/office/drawing/2014/main" xmlns="" id="{234BEC20-206C-4A52-8C6B-0052734C93A2}"/>
              </a:ext>
            </a:extLst>
          </p:cNvPr>
          <p:cNvSpPr txBox="1">
            <a:spLocks noGrp="1"/>
          </p:cNvSpPr>
          <p:nvPr>
            <p:ph type="body" sz="quarter" idx="116" hasCustomPrompt="1"/>
          </p:nvPr>
        </p:nvSpPr>
        <p:spPr>
          <a:xfrm>
            <a:off x="13169409" y="2628966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53" name="6">
            <a:extLst>
              <a:ext uri="{FF2B5EF4-FFF2-40B4-BE49-F238E27FC236}">
                <a16:creationId xmlns:a16="http://schemas.microsoft.com/office/drawing/2014/main" xmlns="" id="{1E06D10A-A84B-4722-89B0-89C25865F1D2}"/>
              </a:ext>
            </a:extLst>
          </p:cNvPr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13169409" y="8157567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797158275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xmlns="" id="{585F8F15-FC29-491C-8CC3-D940B374DC13}"/>
              </a:ext>
            </a:extLst>
          </p:cNvPr>
          <p:cNvSpPr>
            <a:spLocks noGrp="1"/>
          </p:cNvSpPr>
          <p:nvPr>
            <p:ph type="pic" sz="quarter" idx="110" hasCustomPrompt="1"/>
          </p:nvPr>
        </p:nvSpPr>
        <p:spPr>
          <a:xfrm>
            <a:off x="253206" y="253468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42474E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049874101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xmlns="" id="{0029ACDD-5F4C-4660-B659-FEDE72149A91}"/>
              </a:ext>
            </a:extLst>
          </p:cNvPr>
          <p:cNvSpPr/>
          <p:nvPr userDrawn="1"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5254595F-B4DA-4927-8470-0221C75D1204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253206" y="253470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42474E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xmlns="" id="{BD3254AB-CBF4-4715-9427-D4767D50F91B}"/>
              </a:ext>
            </a:extLst>
          </p:cNvPr>
          <p:cNvSpPr/>
          <p:nvPr userDrawn="1"/>
        </p:nvSpPr>
        <p:spPr>
          <a:xfrm>
            <a:off x="11936676" y="3867991"/>
            <a:ext cx="508001" cy="63501"/>
          </a:xfrm>
          <a:prstGeom prst="rect">
            <a:avLst/>
          </a:prstGeom>
          <a:solidFill>
            <a:srgbClr val="6CC9D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7F9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xmlns="" id="{F58F6D74-4878-4D7D-A9C6-782FC1720DF6}"/>
              </a:ext>
            </a:extLst>
          </p:cNvPr>
          <p:cNvSpPr txBox="1">
            <a:spLocks noGrp="1"/>
          </p:cNvSpPr>
          <p:nvPr>
            <p:ph type="body" sz="quarter" idx="108" hasCustomPrompt="1"/>
          </p:nvPr>
        </p:nvSpPr>
        <p:spPr>
          <a:xfrm>
            <a:off x="7579179" y="4331343"/>
            <a:ext cx="9222995" cy="189884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Title">
            <a:extLst>
              <a:ext uri="{FF2B5EF4-FFF2-40B4-BE49-F238E27FC236}">
                <a16:creationId xmlns:a16="http://schemas.microsoft.com/office/drawing/2014/main" xmlns="" id="{24FEE466-30BF-4685-BE0D-41831E6C65D9}"/>
              </a:ext>
            </a:extLst>
          </p:cNvPr>
          <p:cNvSpPr txBox="1">
            <a:spLocks noGrp="1"/>
          </p:cNvSpPr>
          <p:nvPr>
            <p:ph type="body" sz="quarter" idx="109" hasCustomPrompt="1"/>
          </p:nvPr>
        </p:nvSpPr>
        <p:spPr>
          <a:xfrm>
            <a:off x="9695981" y="3080657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Rectangle">
            <a:extLst>
              <a:ext uri="{FF2B5EF4-FFF2-40B4-BE49-F238E27FC236}">
                <a16:creationId xmlns:a16="http://schemas.microsoft.com/office/drawing/2014/main" xmlns="" id="{E4CF0265-8F8B-4BF3-8B17-EF826E3B8C80}"/>
              </a:ext>
            </a:extLst>
          </p:cNvPr>
          <p:cNvSpPr>
            <a:spLocks noGrp="1"/>
          </p:cNvSpPr>
          <p:nvPr>
            <p:ph type="body" sz="quarter" idx="110"/>
          </p:nvPr>
        </p:nvSpPr>
        <p:spPr>
          <a:xfrm>
            <a:off x="11930406" y="3863643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0" name="Double Click to edit text">
            <a:extLst>
              <a:ext uri="{FF2B5EF4-FFF2-40B4-BE49-F238E27FC236}">
                <a16:creationId xmlns:a16="http://schemas.microsoft.com/office/drawing/2014/main" xmlns="" id="{406D2F07-8DBD-4352-80C9-51E751212C6D}"/>
              </a:ext>
            </a:extLst>
          </p:cNvPr>
          <p:cNvSpPr txBox="1">
            <a:spLocks noGrp="1"/>
          </p:cNvSpPr>
          <p:nvPr>
            <p:ph type="body" sz="quarter" idx="113" hasCustomPrompt="1"/>
          </p:nvPr>
        </p:nvSpPr>
        <p:spPr>
          <a:xfrm>
            <a:off x="2536627" y="9675997"/>
            <a:ext cx="4975374" cy="13791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xmlns="" id="{63C28DD6-07F1-4973-9BAF-C665E90CED89}"/>
              </a:ext>
            </a:extLst>
          </p:cNvPr>
          <p:cNvSpPr txBox="1">
            <a:spLocks noGrp="1"/>
          </p:cNvSpPr>
          <p:nvPr>
            <p:ph type="body" sz="quarter" idx="114" hasCustomPrompt="1"/>
          </p:nvPr>
        </p:nvSpPr>
        <p:spPr>
          <a:xfrm>
            <a:off x="2536626" y="9105669"/>
            <a:ext cx="497537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Double Click to edit text">
            <a:extLst>
              <a:ext uri="{FF2B5EF4-FFF2-40B4-BE49-F238E27FC236}">
                <a16:creationId xmlns:a16="http://schemas.microsoft.com/office/drawing/2014/main" xmlns="" id="{40C3E922-4168-4F45-84B4-A894F097FD71}"/>
              </a:ext>
            </a:extLst>
          </p:cNvPr>
          <p:cNvSpPr txBox="1">
            <a:spLocks noGrp="1"/>
          </p:cNvSpPr>
          <p:nvPr>
            <p:ph type="body" sz="quarter" idx="115" hasCustomPrompt="1"/>
          </p:nvPr>
        </p:nvSpPr>
        <p:spPr>
          <a:xfrm>
            <a:off x="9695982" y="9675997"/>
            <a:ext cx="4975374" cy="13791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3" name="Title">
            <a:extLst>
              <a:ext uri="{FF2B5EF4-FFF2-40B4-BE49-F238E27FC236}">
                <a16:creationId xmlns:a16="http://schemas.microsoft.com/office/drawing/2014/main" xmlns="" id="{B6CD3C51-A64F-4955-B113-6073EB6896AA}"/>
              </a:ext>
            </a:extLst>
          </p:cNvPr>
          <p:cNvSpPr txBox="1">
            <a:spLocks noGrp="1"/>
          </p:cNvSpPr>
          <p:nvPr>
            <p:ph type="body" sz="quarter" idx="116" hasCustomPrompt="1"/>
          </p:nvPr>
        </p:nvSpPr>
        <p:spPr>
          <a:xfrm>
            <a:off x="9695981" y="9105669"/>
            <a:ext cx="497537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Double Click to edit text">
            <a:extLst>
              <a:ext uri="{FF2B5EF4-FFF2-40B4-BE49-F238E27FC236}">
                <a16:creationId xmlns:a16="http://schemas.microsoft.com/office/drawing/2014/main" xmlns="" id="{62572FDC-044B-4AAA-8E61-35641019F218}"/>
              </a:ext>
            </a:extLst>
          </p:cNvPr>
          <p:cNvSpPr txBox="1">
            <a:spLocks noGrp="1"/>
          </p:cNvSpPr>
          <p:nvPr>
            <p:ph type="body" sz="quarter" idx="117" hasCustomPrompt="1"/>
          </p:nvPr>
        </p:nvSpPr>
        <p:spPr>
          <a:xfrm>
            <a:off x="16855337" y="9675997"/>
            <a:ext cx="4975374" cy="13791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xmlns="" id="{5977B133-0CEF-4C47-BB46-4621786145D3}"/>
              </a:ext>
            </a:extLst>
          </p:cNvPr>
          <p:cNvSpPr txBox="1">
            <a:spLocks noGrp="1"/>
          </p:cNvSpPr>
          <p:nvPr>
            <p:ph type="body" sz="quarter" idx="118" hasCustomPrompt="1"/>
          </p:nvPr>
        </p:nvSpPr>
        <p:spPr>
          <a:xfrm>
            <a:off x="16855336" y="9105669"/>
            <a:ext cx="497537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/">
            <a:extLst>
              <a:ext uri="{FF2B5EF4-FFF2-40B4-BE49-F238E27FC236}">
                <a16:creationId xmlns:a16="http://schemas.microsoft.com/office/drawing/2014/main" xmlns="" id="{04E6E299-53B6-444B-A809-C7416B80BED8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4511352" y="7340736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00000"/>
              </a:lnSpc>
              <a:defRPr sz="8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7" name="L">
            <a:extLst>
              <a:ext uri="{FF2B5EF4-FFF2-40B4-BE49-F238E27FC236}">
                <a16:creationId xmlns:a16="http://schemas.microsoft.com/office/drawing/2014/main" xmlns="" id="{50A2E463-43B9-4242-BA18-148CE31B20A2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11680360" y="7340736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00000"/>
              </a:lnSpc>
              <a:defRPr sz="8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8" name="r">
            <a:extLst>
              <a:ext uri="{FF2B5EF4-FFF2-40B4-BE49-F238E27FC236}">
                <a16:creationId xmlns:a16="http://schemas.microsoft.com/office/drawing/2014/main" xmlns="" id="{D55C718D-037E-40F7-97EE-66ABE44DB6B1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844080" y="7340736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00000"/>
              </a:lnSpc>
              <a:defRPr sz="8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062474392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xmlns="" id="{14A4932E-3614-48AE-B4BE-701D91ADFD72}"/>
              </a:ext>
            </a:extLst>
          </p:cNvPr>
          <p:cNvSpPr/>
          <p:nvPr userDrawn="1"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xmlns="" id="{585F8F15-FC29-491C-8CC3-D940B374DC13}"/>
              </a:ext>
            </a:extLst>
          </p:cNvPr>
          <p:cNvSpPr>
            <a:spLocks noGrp="1"/>
          </p:cNvSpPr>
          <p:nvPr>
            <p:ph type="pic" sz="quarter" idx="110" hasCustomPrompt="1"/>
          </p:nvPr>
        </p:nvSpPr>
        <p:spPr>
          <a:xfrm>
            <a:off x="253206" y="253468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42474E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832547879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xmlns="" id="{14A4932E-3614-48AE-B4BE-701D91ADFD72}"/>
              </a:ext>
            </a:extLst>
          </p:cNvPr>
          <p:cNvSpPr/>
          <p:nvPr userDrawn="1"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xmlns="" id="{585F8F15-FC29-491C-8CC3-D940B374DC13}"/>
              </a:ext>
            </a:extLst>
          </p:cNvPr>
          <p:cNvSpPr>
            <a:spLocks noGrp="1"/>
          </p:cNvSpPr>
          <p:nvPr>
            <p:ph type="pic" sz="quarter" idx="110" hasCustomPrompt="1"/>
          </p:nvPr>
        </p:nvSpPr>
        <p:spPr>
          <a:xfrm>
            <a:off x="253206" y="253468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42474E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xmlns="" id="{D95D15AE-472A-4308-A35A-962BEA6FFB20}"/>
              </a:ext>
            </a:extLst>
          </p:cNvPr>
          <p:cNvSpPr/>
          <p:nvPr userDrawn="1"/>
        </p:nvSpPr>
        <p:spPr>
          <a:xfrm>
            <a:off x="6126493" y="5749131"/>
            <a:ext cx="12131014" cy="2217738"/>
          </a:xfrm>
          <a:prstGeom prst="roundRect">
            <a:avLst>
              <a:gd name="adj" fmla="val 5727"/>
            </a:avLst>
          </a:prstGeom>
          <a:ln w="508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7F9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Rounded Rectangle">
            <a:extLst>
              <a:ext uri="{FF2B5EF4-FFF2-40B4-BE49-F238E27FC236}">
                <a16:creationId xmlns:a16="http://schemas.microsoft.com/office/drawing/2014/main" xmlns="" id="{04292B73-72BF-460A-92BD-BFDB9025D4F8}"/>
              </a:ext>
            </a:extLst>
          </p:cNvPr>
          <p:cNvSpPr/>
          <p:nvPr userDrawn="1"/>
        </p:nvSpPr>
        <p:spPr>
          <a:xfrm>
            <a:off x="6126493" y="8520658"/>
            <a:ext cx="12131014" cy="2217738"/>
          </a:xfrm>
          <a:prstGeom prst="roundRect">
            <a:avLst>
              <a:gd name="adj" fmla="val 5727"/>
            </a:avLst>
          </a:prstGeom>
          <a:ln w="25400">
            <a:solidFill>
              <a:srgbClr val="F7F9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7F9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Rounded Rectangle">
            <a:extLst>
              <a:ext uri="{FF2B5EF4-FFF2-40B4-BE49-F238E27FC236}">
                <a16:creationId xmlns:a16="http://schemas.microsoft.com/office/drawing/2014/main" xmlns="" id="{1015EA39-4755-491F-B795-1619916AF64A}"/>
              </a:ext>
            </a:extLst>
          </p:cNvPr>
          <p:cNvSpPr/>
          <p:nvPr userDrawn="1"/>
        </p:nvSpPr>
        <p:spPr>
          <a:xfrm>
            <a:off x="6126493" y="2977604"/>
            <a:ext cx="12131014" cy="2217738"/>
          </a:xfrm>
          <a:prstGeom prst="roundRect">
            <a:avLst>
              <a:gd name="adj" fmla="val 5727"/>
            </a:avLst>
          </a:prstGeom>
          <a:ln w="25400">
            <a:solidFill>
              <a:srgbClr val="F7F9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7F9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" name="Double Click to edit text">
            <a:extLst>
              <a:ext uri="{FF2B5EF4-FFF2-40B4-BE49-F238E27FC236}">
                <a16:creationId xmlns:a16="http://schemas.microsoft.com/office/drawing/2014/main" xmlns="" id="{45D97BF2-E497-40B1-98D3-022F0A84CF7B}"/>
              </a:ext>
            </a:extLst>
          </p:cNvPr>
          <p:cNvSpPr txBox="1">
            <a:spLocks noGrp="1"/>
          </p:cNvSpPr>
          <p:nvPr>
            <p:ph type="body" sz="quarter" idx="108" hasCustomPrompt="1"/>
          </p:nvPr>
        </p:nvSpPr>
        <p:spPr>
          <a:xfrm>
            <a:off x="6792675" y="3929726"/>
            <a:ext cx="1076840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4" name="Title">
            <a:extLst>
              <a:ext uri="{FF2B5EF4-FFF2-40B4-BE49-F238E27FC236}">
                <a16:creationId xmlns:a16="http://schemas.microsoft.com/office/drawing/2014/main" xmlns="" id="{92AAED87-5FD6-449E-8105-A7766AA59F18}"/>
              </a:ext>
            </a:extLst>
          </p:cNvPr>
          <p:cNvSpPr txBox="1">
            <a:spLocks noGrp="1"/>
          </p:cNvSpPr>
          <p:nvPr>
            <p:ph type="body" sz="quarter" idx="109" hasCustomPrompt="1"/>
          </p:nvPr>
        </p:nvSpPr>
        <p:spPr>
          <a:xfrm>
            <a:off x="6792674" y="3359398"/>
            <a:ext cx="1076840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7" name="Double Click to edit text">
            <a:extLst>
              <a:ext uri="{FF2B5EF4-FFF2-40B4-BE49-F238E27FC236}">
                <a16:creationId xmlns:a16="http://schemas.microsoft.com/office/drawing/2014/main" xmlns="" id="{63E89028-432B-49E4-9FD0-C41D3D32B3E2}"/>
              </a:ext>
            </a:extLst>
          </p:cNvPr>
          <p:cNvSpPr txBox="1">
            <a:spLocks noGrp="1"/>
          </p:cNvSpPr>
          <p:nvPr>
            <p:ph type="body" sz="quarter" idx="111" hasCustomPrompt="1"/>
          </p:nvPr>
        </p:nvSpPr>
        <p:spPr>
          <a:xfrm>
            <a:off x="6792675" y="6706672"/>
            <a:ext cx="1076840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8" name="Title">
            <a:extLst>
              <a:ext uri="{FF2B5EF4-FFF2-40B4-BE49-F238E27FC236}">
                <a16:creationId xmlns:a16="http://schemas.microsoft.com/office/drawing/2014/main" xmlns="" id="{978EC94E-19F1-455F-839F-3A28EECA5F13}"/>
              </a:ext>
            </a:extLst>
          </p:cNvPr>
          <p:cNvSpPr txBox="1">
            <a:spLocks noGrp="1"/>
          </p:cNvSpPr>
          <p:nvPr>
            <p:ph type="body" sz="quarter" idx="112" hasCustomPrompt="1"/>
          </p:nvPr>
        </p:nvSpPr>
        <p:spPr>
          <a:xfrm>
            <a:off x="6792674" y="6136344"/>
            <a:ext cx="1076840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0" name="Double Click to edit text">
            <a:extLst>
              <a:ext uri="{FF2B5EF4-FFF2-40B4-BE49-F238E27FC236}">
                <a16:creationId xmlns:a16="http://schemas.microsoft.com/office/drawing/2014/main" xmlns="" id="{9370BDCE-695D-4E8B-8DA7-3C9707847574}"/>
              </a:ext>
            </a:extLst>
          </p:cNvPr>
          <p:cNvSpPr txBox="1">
            <a:spLocks noGrp="1"/>
          </p:cNvSpPr>
          <p:nvPr>
            <p:ph type="body" sz="quarter" idx="113" hasCustomPrompt="1"/>
          </p:nvPr>
        </p:nvSpPr>
        <p:spPr>
          <a:xfrm>
            <a:off x="6792675" y="9478447"/>
            <a:ext cx="1076840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1" name="Title">
            <a:extLst>
              <a:ext uri="{FF2B5EF4-FFF2-40B4-BE49-F238E27FC236}">
                <a16:creationId xmlns:a16="http://schemas.microsoft.com/office/drawing/2014/main" xmlns="" id="{8824C968-9CD8-446E-A2C0-0B1CFFD3BA03}"/>
              </a:ext>
            </a:extLst>
          </p:cNvPr>
          <p:cNvSpPr txBox="1">
            <a:spLocks noGrp="1"/>
          </p:cNvSpPr>
          <p:nvPr>
            <p:ph type="body" sz="quarter" idx="114" hasCustomPrompt="1"/>
          </p:nvPr>
        </p:nvSpPr>
        <p:spPr>
          <a:xfrm>
            <a:off x="6792674" y="8908119"/>
            <a:ext cx="1076840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478645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EBEEF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noFill/>
            </a:endParaRPr>
          </a:p>
        </p:txBody>
      </p:sp>
      <p:sp>
        <p:nvSpPr>
          <p:cNvPr id="8" name="www.websitename.com">
            <a:extLst>
              <a:ext uri="{FF2B5EF4-FFF2-40B4-BE49-F238E27FC236}">
                <a16:creationId xmlns:a16="http://schemas.microsoft.com/office/drawing/2014/main" xmlns="" id="{E731C2AA-BEAB-43B9-A02C-BEE2B46AFF0F}"/>
              </a:ext>
            </a:extLst>
          </p:cNvPr>
          <p:cNvSpPr txBox="1">
            <a:spLocks/>
          </p:cNvSpPr>
          <p:nvPr userDrawn="1"/>
        </p:nvSpPr>
        <p:spPr>
          <a:xfrm>
            <a:off x="19954028" y="12863314"/>
            <a:ext cx="2444580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dirty="0"/>
              <a:t>www.websitename.com</a:t>
            </a:r>
          </a:p>
        </p:txBody>
      </p:sp>
      <p:sp>
        <p:nvSpPr>
          <p:cNvPr id="9" name="BRIDGE Business">
            <a:extLst>
              <a:ext uri="{FF2B5EF4-FFF2-40B4-BE49-F238E27FC236}">
                <a16:creationId xmlns:a16="http://schemas.microsoft.com/office/drawing/2014/main" xmlns="" id="{D9A47648-FA8B-4FAB-8FA9-182E7E185B35}"/>
              </a:ext>
            </a:extLst>
          </p:cNvPr>
          <p:cNvSpPr txBox="1">
            <a:spLocks/>
          </p:cNvSpPr>
          <p:nvPr userDrawn="1"/>
        </p:nvSpPr>
        <p:spPr>
          <a:xfrm>
            <a:off x="1269470" y="547885"/>
            <a:ext cx="21845060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6A6E77">
                    <a:alpha val="0"/>
                  </a:srgbClr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50000"/>
              </a:lnSpc>
              <a:defRPr sz="180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US" sz="1800" dirty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rPr>
              <a:t>BRIDGE </a:t>
            </a:r>
            <a:r>
              <a:rPr lang="en-US" sz="18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Business</a:t>
            </a:r>
          </a:p>
        </p:txBody>
      </p:sp>
      <p:sp>
        <p:nvSpPr>
          <p:cNvPr id="20" name="Slide Number">
            <a:extLst>
              <a:ext uri="{FF2B5EF4-FFF2-40B4-BE49-F238E27FC236}">
                <a16:creationId xmlns:a16="http://schemas.microsoft.com/office/drawing/2014/main" xmlns="" id="{E8D99123-18C8-460C-B5DA-00D1834517FB}"/>
              </a:ext>
            </a:extLst>
          </p:cNvPr>
          <p:cNvSpPr txBox="1">
            <a:spLocks/>
          </p:cNvSpPr>
          <p:nvPr userDrawn="1"/>
        </p:nvSpPr>
        <p:spPr>
          <a:xfrm>
            <a:off x="22835608" y="12863314"/>
            <a:ext cx="278923" cy="3693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/>
                <a:ea typeface="Roboto Black"/>
                <a:cs typeface="Roboto Black"/>
                <a:sym typeface="Roboto Black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lnSpc>
                <a:spcPct val="150000"/>
              </a:lnSpc>
            </a:pPr>
            <a:fld id="{86CB4B4D-7CA3-9044-876B-883B54F8677D}" type="slidenum">
              <a:rPr lang="en-US" smtClean="0"/>
              <a:pPr>
                <a:lnSpc>
                  <a:spcPct val="150000"/>
                </a:lnSpc>
              </a:pPr>
              <a:t>‹#›</a:t>
            </a:fld>
            <a:endParaRPr lang="en-US" dirty="0"/>
          </a:p>
        </p:txBody>
      </p:sp>
      <p:sp>
        <p:nvSpPr>
          <p:cNvPr id="6" name="BRIDGE Business"/>
          <p:cNvSpPr txBox="1">
            <a:spLocks/>
          </p:cNvSpPr>
          <p:nvPr userDrawn="1"/>
        </p:nvSpPr>
        <p:spPr>
          <a:xfrm>
            <a:off x="1269470" y="569800"/>
            <a:ext cx="14341832" cy="830997"/>
          </a:xfrm>
          <a:prstGeom prst="rect">
            <a:avLst/>
          </a:prstGeom>
          <a:solidFill>
            <a:srgbClr val="EBEEF3"/>
          </a:solidFill>
        </p:spPr>
        <p:txBody>
          <a:bodyPr wrap="square" lIns="0" tIns="0" rIns="0" bIns="0">
            <a:sp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rgbClr val="6A6E77">
                    <a:alpha val="0"/>
                  </a:srgbClr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50000"/>
              </a:lnSpc>
              <a:defRPr sz="180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ru-RU" sz="1800" smtClean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rPr>
              <a:t>НИЯУ МИФИ - Базовая организация государств – участников СНГ по подготовке, профессиональной переподготовке и повышению квалификации кадров в области использования атомной энергии в мирных целях</a:t>
            </a:r>
            <a:endParaRPr lang="ru-RU" sz="1800"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" name="www.websitename.com"/>
          <p:cNvSpPr txBox="1">
            <a:spLocks/>
          </p:cNvSpPr>
          <p:nvPr userDrawn="1"/>
        </p:nvSpPr>
        <p:spPr>
          <a:xfrm>
            <a:off x="19954027" y="12863314"/>
            <a:ext cx="3371485" cy="415498"/>
          </a:xfrm>
          <a:prstGeom prst="rect">
            <a:avLst/>
          </a:prstGeom>
          <a:solidFill>
            <a:srgbClr val="EBEEF3"/>
          </a:solidFill>
        </p:spPr>
        <p:txBody>
          <a:bodyPr wrap="square" lIns="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smtClean="0"/>
              <a:t>www.sng-atom.mephi.ru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4163" r:id="rId4"/>
    <p:sldLayoutId id="2147484161" r:id="rId5"/>
    <p:sldLayoutId id="2147483785" r:id="rId6"/>
    <p:sldLayoutId id="2147484162" r:id="rId7"/>
    <p:sldLayoutId id="2147483904" r:id="rId8"/>
    <p:sldLayoutId id="2147484164" r:id="rId9"/>
    <p:sldLayoutId id="2147483905" r:id="rId10"/>
    <p:sldLayoutId id="2147483914" r:id="rId11"/>
    <p:sldLayoutId id="2147483907" r:id="rId12"/>
    <p:sldLayoutId id="2147484165" r:id="rId13"/>
    <p:sldLayoutId id="2147483915" r:id="rId14"/>
    <p:sldLayoutId id="2147484166" r:id="rId15"/>
    <p:sldLayoutId id="2147483916" r:id="rId16"/>
    <p:sldLayoutId id="2147483917" r:id="rId17"/>
    <p:sldLayoutId id="2147484167" r:id="rId18"/>
    <p:sldLayoutId id="2147483918" r:id="rId19"/>
    <p:sldLayoutId id="2147483919" r:id="rId20"/>
    <p:sldLayoutId id="2147484168" r:id="rId21"/>
    <p:sldLayoutId id="2147483920" r:id="rId22"/>
    <p:sldLayoutId id="2147484169" r:id="rId23"/>
    <p:sldLayoutId id="2147484170" r:id="rId24"/>
    <p:sldLayoutId id="2147483924" r:id="rId25"/>
    <p:sldLayoutId id="2147483925" r:id="rId26"/>
    <p:sldLayoutId id="2147484171" r:id="rId27"/>
    <p:sldLayoutId id="2147483926" r:id="rId28"/>
    <p:sldLayoutId id="2147483928" r:id="rId29"/>
    <p:sldLayoutId id="2147483929" r:id="rId30"/>
    <p:sldLayoutId id="2147483930" r:id="rId31"/>
    <p:sldLayoutId id="2147483931" r:id="rId32"/>
    <p:sldLayoutId id="2147484172" r:id="rId33"/>
    <p:sldLayoutId id="2147483932" r:id="rId34"/>
    <p:sldLayoutId id="2147484173" r:id="rId35"/>
    <p:sldLayoutId id="2147483933" r:id="rId36"/>
    <p:sldLayoutId id="2147484174" r:id="rId37"/>
    <p:sldLayoutId id="2147483934" r:id="rId38"/>
    <p:sldLayoutId id="2147484175" r:id="rId39"/>
    <p:sldLayoutId id="2147483935" r:id="rId40"/>
    <p:sldLayoutId id="2147484176" r:id="rId41"/>
    <p:sldLayoutId id="2147484033" r:id="rId42"/>
    <p:sldLayoutId id="2147484177" r:id="rId43"/>
    <p:sldLayoutId id="2147484034" r:id="rId44"/>
    <p:sldLayoutId id="2147484178" r:id="rId45"/>
    <p:sldLayoutId id="2147483938" r:id="rId46"/>
    <p:sldLayoutId id="2147484179" r:id="rId47"/>
    <p:sldLayoutId id="2147484035" r:id="rId48"/>
    <p:sldLayoutId id="2147484036" r:id="rId49"/>
    <p:sldLayoutId id="2147484037" r:id="rId50"/>
    <p:sldLayoutId id="2147484038" r:id="rId51"/>
    <p:sldLayoutId id="2147484040" r:id="rId52"/>
    <p:sldLayoutId id="2147484039" r:id="rId53"/>
    <p:sldLayoutId id="2147484180" r:id="rId54"/>
    <p:sldLayoutId id="2147484041" r:id="rId55"/>
    <p:sldLayoutId id="2147484181" r:id="rId56"/>
    <p:sldLayoutId id="2147484042" r:id="rId57"/>
    <p:sldLayoutId id="2147484043" r:id="rId58"/>
    <p:sldLayoutId id="2147484182" r:id="rId59"/>
    <p:sldLayoutId id="2147484044" r:id="rId60"/>
    <p:sldLayoutId id="2147484183" r:id="rId61"/>
    <p:sldLayoutId id="2147484045" r:id="rId62"/>
    <p:sldLayoutId id="2147484184" r:id="rId63"/>
    <p:sldLayoutId id="2147484200" r:id="rId64"/>
    <p:sldLayoutId id="2147484046" r:id="rId65"/>
    <p:sldLayoutId id="2147484185" r:id="rId66"/>
    <p:sldLayoutId id="2147484047" r:id="rId67"/>
    <p:sldLayoutId id="2147484186" r:id="rId68"/>
    <p:sldLayoutId id="2147484048" r:id="rId69"/>
    <p:sldLayoutId id="2147484187" r:id="rId70"/>
    <p:sldLayoutId id="2147484049" r:id="rId71"/>
    <p:sldLayoutId id="2147484188" r:id="rId72"/>
    <p:sldLayoutId id="2147484050" r:id="rId73"/>
    <p:sldLayoutId id="2147484189" r:id="rId74"/>
    <p:sldLayoutId id="2147484051" r:id="rId75"/>
    <p:sldLayoutId id="2147484190" r:id="rId76"/>
    <p:sldLayoutId id="2147484052" r:id="rId77"/>
    <p:sldLayoutId id="2147484191" r:id="rId78"/>
    <p:sldLayoutId id="2147484053" r:id="rId79"/>
    <p:sldLayoutId id="2147484192" r:id="rId80"/>
    <p:sldLayoutId id="2147484054" r:id="rId81"/>
    <p:sldLayoutId id="2147484193" r:id="rId82"/>
    <p:sldLayoutId id="2147484055" r:id="rId83"/>
    <p:sldLayoutId id="2147484194" r:id="rId84"/>
    <p:sldLayoutId id="2147484056" r:id="rId85"/>
    <p:sldLayoutId id="2147484057" r:id="rId86"/>
    <p:sldLayoutId id="2147484195" r:id="rId87"/>
    <p:sldLayoutId id="2147484058" r:id="rId88"/>
    <p:sldLayoutId id="2147484196" r:id="rId89"/>
    <p:sldLayoutId id="2147484059" r:id="rId90"/>
    <p:sldLayoutId id="2147484197" r:id="rId91"/>
    <p:sldLayoutId id="2147484068" r:id="rId92"/>
    <p:sldLayoutId id="2147484069" r:id="rId93"/>
    <p:sldLayoutId id="2147484061" r:id="rId94"/>
    <p:sldLayoutId id="2147484070" r:id="rId95"/>
    <p:sldLayoutId id="2147484063" r:id="rId96"/>
    <p:sldLayoutId id="2147484062" r:id="rId97"/>
    <p:sldLayoutId id="2147484071" r:id="rId98"/>
    <p:sldLayoutId id="2147484198" r:id="rId99"/>
    <p:sldLayoutId id="2147484064" r:id="rId100"/>
    <p:sldLayoutId id="2147484093" r:id="rId101"/>
    <p:sldLayoutId id="2147484075" r:id="rId102"/>
    <p:sldLayoutId id="2147484076" r:id="rId103"/>
    <p:sldLayoutId id="2147484092" r:id="rId104"/>
    <p:sldLayoutId id="2147484077" r:id="rId105"/>
    <p:sldLayoutId id="2147484091" r:id="rId106"/>
    <p:sldLayoutId id="2147484078" r:id="rId107"/>
    <p:sldLayoutId id="2147484090" r:id="rId108"/>
    <p:sldLayoutId id="2147484079" r:id="rId109"/>
    <p:sldLayoutId id="2147484155" r:id="rId110"/>
    <p:sldLayoutId id="2147484094" r:id="rId111"/>
    <p:sldLayoutId id="2147484199" r:id="rId112"/>
    <p:sldLayoutId id="2147484153" r:id="rId113"/>
    <p:sldLayoutId id="2147484154" r:id="rId114"/>
    <p:sldLayoutId id="2147484152" r:id="rId115"/>
    <p:sldLayoutId id="2147484156" r:id="rId116"/>
    <p:sldLayoutId id="2147484097" r:id="rId117"/>
    <p:sldLayoutId id="2147484159" r:id="rId118"/>
    <p:sldLayoutId id="2147484157" r:id="rId119"/>
    <p:sldLayoutId id="2147484160" r:id="rId120"/>
    <p:sldLayoutId id="2147484201" r:id="rId121"/>
    <p:sldLayoutId id="2147484108" r:id="rId122"/>
    <p:sldLayoutId id="2147484109" r:id="rId123"/>
    <p:sldLayoutId id="2147484110" r:id="rId124"/>
    <p:sldLayoutId id="2147484158" r:id="rId125"/>
    <p:sldLayoutId id="2147484112" r:id="rId126"/>
    <p:sldLayoutId id="2147484113" r:id="rId127"/>
    <p:sldLayoutId id="2147484114" r:id="rId128"/>
    <p:sldLayoutId id="2147484115" r:id="rId129"/>
    <p:sldLayoutId id="2147484116" r:id="rId130"/>
    <p:sldLayoutId id="2147484117" r:id="rId131"/>
    <p:sldLayoutId id="2147484118" r:id="rId132"/>
    <p:sldLayoutId id="2147484119" r:id="rId133"/>
    <p:sldLayoutId id="2147484120" r:id="rId134"/>
    <p:sldLayoutId id="2147484121" r:id="rId135"/>
    <p:sldLayoutId id="2147484122" r:id="rId136"/>
    <p:sldLayoutId id="2147484123" r:id="rId137"/>
    <p:sldLayoutId id="2147484124" r:id="rId138"/>
    <p:sldLayoutId id="2147484125" r:id="rId139"/>
    <p:sldLayoutId id="2147484126" r:id="rId140"/>
    <p:sldLayoutId id="2147484127" r:id="rId141"/>
    <p:sldLayoutId id="2147484128" r:id="rId142"/>
    <p:sldLayoutId id="2147484129" r:id="rId143"/>
    <p:sldLayoutId id="2147484130" r:id="rId144"/>
    <p:sldLayoutId id="2147484131" r:id="rId145"/>
    <p:sldLayoutId id="2147484132" r:id="rId146"/>
    <p:sldLayoutId id="2147484133" r:id="rId147"/>
    <p:sldLayoutId id="2147484137" r:id="rId148"/>
    <p:sldLayoutId id="2147484138" r:id="rId149"/>
    <p:sldLayoutId id="2147484141" r:id="rId150"/>
    <p:sldLayoutId id="2147484142" r:id="rId151"/>
    <p:sldLayoutId id="2147484143" r:id="rId152"/>
    <p:sldLayoutId id="2147484144" r:id="rId153"/>
    <p:sldLayoutId id="2147484145" r:id="rId154"/>
    <p:sldLayoutId id="2147484146" r:id="rId155"/>
    <p:sldLayoutId id="2147484147" r:id="rId156"/>
    <p:sldLayoutId id="2147484148" r:id="rId157"/>
    <p:sldLayoutId id="2147484149" r:id="rId158"/>
    <p:sldLayoutId id="2147484150" r:id="rId159"/>
    <p:sldLayoutId id="2147484151" r:id="rId160"/>
    <p:sldLayoutId id="2147484202" r:id="rId16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355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711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1066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422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1pPr>
      <a:lvl2pPr marL="0" marR="0" indent="228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2pPr>
      <a:lvl3pPr marL="0" marR="0" indent="457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3pPr>
      <a:lvl4pPr marL="0" marR="0" indent="685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4pPr>
      <a:lvl5pPr marL="0" marR="0" indent="9144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5pPr>
      <a:lvl6pPr marL="0" marR="0" indent="11430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6pPr>
      <a:lvl7pPr marL="0" marR="0" indent="1371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7pPr>
      <a:lvl8pPr marL="0" marR="0" indent="1600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8pPr>
      <a:lvl9pPr marL="0" marR="0" indent="1828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7"/>
          <a:stretch/>
        </p:blipFill>
        <p:spPr>
          <a:xfrm>
            <a:off x="224203" y="239834"/>
            <a:ext cx="23943091" cy="13229981"/>
          </a:xfrm>
          <a:prstGeom prst="rect">
            <a:avLst/>
          </a:prstGeom>
        </p:spPr>
      </p:pic>
      <p:sp>
        <p:nvSpPr>
          <p:cNvPr id="3346" name="Rectangle"/>
          <p:cNvSpPr/>
          <p:nvPr/>
        </p:nvSpPr>
        <p:spPr>
          <a:xfrm>
            <a:off x="11938000" y="4212629"/>
            <a:ext cx="508000" cy="635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Прямоугольник 8"/>
          <p:cNvSpPr/>
          <p:nvPr/>
        </p:nvSpPr>
        <p:spPr>
          <a:xfrm>
            <a:off x="277743" y="272401"/>
            <a:ext cx="23955881" cy="13159408"/>
          </a:xfrm>
          <a:prstGeom prst="rect">
            <a:avLst/>
          </a:prstGeom>
          <a:solidFill>
            <a:srgbClr val="4B4B97">
              <a:alpha val="45098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344" name="“Live simply so that others…"/>
          <p:cNvSpPr txBox="1"/>
          <p:nvPr/>
        </p:nvSpPr>
        <p:spPr>
          <a:xfrm>
            <a:off x="1867028" y="5909342"/>
            <a:ext cx="18619219" cy="276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6000" b="0">
                <a:solidFill>
                  <a:srgbClr val="F7F9FF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ru-RU" dirty="0" smtClean="0"/>
              <a:t>Деятельность </a:t>
            </a:r>
            <a:r>
              <a:rPr lang="ru-RU" dirty="0"/>
              <a:t>БО НИЯУ МИФИ и Рабочей группы «НИЯУ МИФИ – АТОМ СНГ</a:t>
            </a:r>
            <a:r>
              <a:rPr lang="ru-RU" dirty="0" smtClean="0"/>
              <a:t>»: основные итоги работы за 2019 год </a:t>
            </a:r>
            <a:endParaRPr dirty="0"/>
          </a:p>
        </p:txBody>
      </p:sp>
      <p:sp>
        <p:nvSpPr>
          <p:cNvPr id="3345" name="INTRODUCTION"/>
          <p:cNvSpPr txBox="1"/>
          <p:nvPr/>
        </p:nvSpPr>
        <p:spPr>
          <a:xfrm>
            <a:off x="1867028" y="1117942"/>
            <a:ext cx="1955377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cap="all" dirty="0" smtClean="0"/>
              <a:t>«Конференция </a:t>
            </a:r>
            <a:r>
              <a:rPr lang="ru-RU" cap="all" dirty="0"/>
              <a:t>национальных центров базовой организации: подготовка кадров для национальных программ развития мирных ядерных технологий государств – участников СНГ» в Государственной корпорации по атомной энергии «</a:t>
            </a:r>
            <a:r>
              <a:rPr lang="ru-RU" cap="all" dirty="0" err="1"/>
              <a:t>Росатом</a:t>
            </a:r>
            <a:r>
              <a:rPr lang="ru-RU" cap="all" dirty="0" smtClean="0"/>
              <a:t>»</a:t>
            </a:r>
            <a:endParaRPr cap="all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649583" y="11962626"/>
            <a:ext cx="7874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Леонова Т.Н., Проректор НИЯУ МИФИ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8511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1502A92F-168C-4CE6-85C1-557576E19166}"/>
              </a:ext>
            </a:extLst>
          </p:cNvPr>
          <p:cNvSpPr>
            <a:spLocks noGrp="1"/>
          </p:cNvSpPr>
          <p:nvPr>
            <p:ph type="pic" sz="quarter" idx="99"/>
          </p:nvPr>
        </p:nvSpPr>
        <p:spPr>
          <a:xfrm>
            <a:off x="2537949" y="4308120"/>
            <a:ext cx="9654051" cy="7121879"/>
          </a:xfrm>
        </p:spPr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7A8D2A58-099C-4C5D-8E68-EA8776AE54F3}"/>
              </a:ext>
            </a:extLst>
          </p:cNvPr>
          <p:cNvSpPr>
            <a:spLocks noGrp="1"/>
          </p:cNvSpPr>
          <p:nvPr>
            <p:ph type="pic" sz="quarter" idx="103"/>
          </p:nvPr>
        </p:nvSpPr>
        <p:spPr>
          <a:xfrm>
            <a:off x="12194646" y="4308120"/>
            <a:ext cx="9654051" cy="7107656"/>
          </a:xfrm>
        </p:spPr>
      </p:sp>
      <p:sp>
        <p:nvSpPr>
          <p:cNvPr id="4051" name="Rectangle"/>
          <p:cNvSpPr/>
          <p:nvPr/>
        </p:nvSpPr>
        <p:spPr>
          <a:xfrm>
            <a:off x="2537951" y="9826852"/>
            <a:ext cx="9654051" cy="2640767"/>
          </a:xfrm>
          <a:prstGeom prst="rect">
            <a:avLst/>
          </a:prstGeom>
          <a:solidFill>
            <a:srgbClr val="6A6E7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052" name="Rectangle"/>
          <p:cNvSpPr/>
          <p:nvPr/>
        </p:nvSpPr>
        <p:spPr>
          <a:xfrm>
            <a:off x="12194647" y="9874223"/>
            <a:ext cx="9654051" cy="259339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053" name="Project Title 02…"/>
          <p:cNvSpPr txBox="1"/>
          <p:nvPr/>
        </p:nvSpPr>
        <p:spPr>
          <a:xfrm>
            <a:off x="12192001" y="10116154"/>
            <a:ext cx="9639943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defRPr sz="25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Восточно-Казахстанский государственный технический университет</a:t>
            </a:r>
          </a:p>
          <a:p>
            <a:pPr>
              <a:lnSpc>
                <a:spcPct val="12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>
                <a:latin typeface="Roboto Light"/>
                <a:ea typeface="Roboto Light"/>
                <a:cs typeface="Roboto Light"/>
                <a:sym typeface="Roboto Light"/>
              </a:rPr>
              <a:t>Начало реализации программы запланировано на осень 2019 </a:t>
            </a:r>
            <a:r>
              <a:rPr lang="ru-RU" dirty="0">
                <a:latin typeface="Roboto Light"/>
                <a:ea typeface="Roboto Light"/>
                <a:cs typeface="Roboto Light"/>
                <a:sym typeface="Roboto Light"/>
              </a:rPr>
              <a:t>года</a:t>
            </a:r>
          </a:p>
        </p:txBody>
      </p:sp>
      <p:sp>
        <p:nvSpPr>
          <p:cNvPr id="4054" name="Project Title 01…"/>
          <p:cNvSpPr txBox="1"/>
          <p:nvPr/>
        </p:nvSpPr>
        <p:spPr>
          <a:xfrm>
            <a:off x="3189955" y="10121563"/>
            <a:ext cx="835004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20000"/>
              </a:lnSpc>
              <a:defRPr sz="25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Национальный политехнический университет Армении </a:t>
            </a:r>
          </a:p>
          <a:p>
            <a:pPr>
              <a:lnSpc>
                <a:spcPct val="12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>
                <a:latin typeface="Roboto Light"/>
                <a:ea typeface="Roboto Light"/>
                <a:cs typeface="Roboto Light"/>
                <a:sym typeface="Roboto Light"/>
              </a:rPr>
              <a:t>Программы реализуются с 2018 года</a:t>
            </a:r>
            <a:endParaRPr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8" name="Picture 2" descr="p10LB2LLg7g2IiUipgCUoZNqBu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0" t="26948" r="5657" b="12491"/>
          <a:stretch/>
        </p:blipFill>
        <p:spPr bwMode="auto">
          <a:xfrm>
            <a:off x="2537951" y="4311163"/>
            <a:ext cx="9656698" cy="556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i.mycdn.me/i?r=AzEPZsRbOZEKgBhR0XGMT1Rk-tlXCatQLq06gPK0AEv7S6aKTM5SRkZCeTgDn6uOyi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689" r="1599" b="6634"/>
          <a:stretch/>
        </p:blipFill>
        <p:spPr bwMode="auto">
          <a:xfrm>
            <a:off x="12192001" y="4311163"/>
            <a:ext cx="9656698" cy="556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esigner Team"/>
          <p:cNvSpPr txBox="1"/>
          <p:nvPr/>
        </p:nvSpPr>
        <p:spPr>
          <a:xfrm>
            <a:off x="9052444" y="2070669"/>
            <a:ext cx="12796255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6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algn="r"/>
            <a:r>
              <a:rPr lang="ru-RU" dirty="0" smtClean="0"/>
              <a:t>Реализация программ совместной подготовки: выездные модули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54298" y="11195919"/>
            <a:ext cx="61092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9475" indent="-342900" algn="l">
              <a:spcBef>
                <a:spcPts val="600"/>
              </a:spcBef>
              <a:buFont typeface="Arial" panose="020B0604020202020204" pitchFamily="34" charset="0"/>
              <a:buChar char="•"/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000" b="0" dirty="0">
                <a:solidFill>
                  <a:schemeClr val="bg1"/>
                </a:solidFill>
                <a:latin typeface="Roboto Light"/>
                <a:ea typeface="Roboto Light"/>
                <a:cs typeface="Roboto Light"/>
                <a:sym typeface="Roboto Bold"/>
              </a:rPr>
              <a:t>14-20 октября 2018 года</a:t>
            </a:r>
          </a:p>
          <a:p>
            <a:pPr marL="879475" indent="-342900" algn="l">
              <a:buFont typeface="Arial" panose="020B0604020202020204" pitchFamily="34" charset="0"/>
              <a:buChar char="•"/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000" b="0" dirty="0">
                <a:solidFill>
                  <a:schemeClr val="bg1"/>
                </a:solidFill>
                <a:latin typeface="Roboto Light"/>
                <a:ea typeface="Roboto Light"/>
                <a:cs typeface="Roboto Light"/>
                <a:sym typeface="Roboto Bold"/>
              </a:rPr>
              <a:t>21 - 27 апреля.2019 года</a:t>
            </a:r>
          </a:p>
          <a:p>
            <a:pPr marL="879475" indent="-342900" algn="l">
              <a:buFont typeface="Arial" panose="020B0604020202020204" pitchFamily="34" charset="0"/>
              <a:buChar char="•"/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000" b="0" dirty="0">
                <a:solidFill>
                  <a:schemeClr val="bg1"/>
                </a:solidFill>
                <a:latin typeface="Roboto Light"/>
                <a:ea typeface="Roboto Light"/>
                <a:cs typeface="Roboto Light"/>
                <a:sym typeface="Roboto Bold"/>
              </a:rPr>
              <a:t>Октябрь-ноябрь 2019 года</a:t>
            </a:r>
            <a:endParaRPr lang="ru-RU" sz="2000" b="0" dirty="0">
              <a:solidFill>
                <a:schemeClr val="bg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" name="www.websitename.com"/>
          <p:cNvSpPr txBox="1">
            <a:spLocks/>
          </p:cNvSpPr>
          <p:nvPr/>
        </p:nvSpPr>
        <p:spPr>
          <a:xfrm>
            <a:off x="1219909" y="543645"/>
            <a:ext cx="22471363" cy="1062342"/>
          </a:xfrm>
          <a:prstGeom prst="rect">
            <a:avLst/>
          </a:prstGeom>
          <a:solidFill>
            <a:srgbClr val="EBEEF3"/>
          </a:solidFill>
        </p:spPr>
        <p:txBody>
          <a:bodyPr wrap="square" lIns="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ru-RU" dirty="0" smtClean="0"/>
              <a:t>НИЯУ МИФИ - Базовая организация государств – участников СНГ по подготовке, </a:t>
            </a:r>
            <a:br>
              <a:rPr lang="ru-RU" dirty="0" smtClean="0"/>
            </a:br>
            <a:r>
              <a:rPr lang="ru-RU" dirty="0" smtClean="0"/>
              <a:t>профессиональной переподготовке и повышению квалификации кадров </a:t>
            </a:r>
            <a:br>
              <a:rPr lang="ru-RU" dirty="0" smtClean="0"/>
            </a:br>
            <a:r>
              <a:rPr lang="ru-RU" dirty="0" smtClean="0"/>
              <a:t>в области использования атомной энергии в мирных целях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sz="quarter" idx="88"/>
          </p:nvPr>
        </p:nvPicPr>
        <p:blipFill rotWithShape="1">
          <a:blip r:embed="rId2"/>
          <a:srcRect l="22042" r="881" b="25758"/>
          <a:stretch/>
        </p:blipFill>
        <p:spPr>
          <a:xfrm>
            <a:off x="300363" y="281656"/>
            <a:ext cx="9877308" cy="6462020"/>
          </a:xfrm>
          <a:prstGeom prst="rect">
            <a:avLst/>
          </a:prstGeom>
        </p:spPr>
      </p:pic>
      <p:sp>
        <p:nvSpPr>
          <p:cNvPr id="3953" name="Success is not a good…"/>
          <p:cNvSpPr txBox="1"/>
          <p:nvPr/>
        </p:nvSpPr>
        <p:spPr>
          <a:xfrm>
            <a:off x="11962770" y="1942372"/>
            <a:ext cx="11287450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defRPr sz="6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ru-RU" dirty="0"/>
              <a:t>Обучение студентов в филиале в </a:t>
            </a:r>
            <a:r>
              <a:rPr lang="ru-RU" dirty="0" smtClean="0"/>
              <a:t>Узбекистане</a:t>
            </a:r>
            <a:endParaRPr lang="ru-RU" dirty="0"/>
          </a:p>
        </p:txBody>
      </p:sp>
      <p:sp>
        <p:nvSpPr>
          <p:cNvPr id="3954" name="Beginning today, treat everyone you meet as if they were going to be dead by midnight. Extend to them all the care,…"/>
          <p:cNvSpPr txBox="1"/>
          <p:nvPr/>
        </p:nvSpPr>
        <p:spPr>
          <a:xfrm>
            <a:off x="8549282" y="7076942"/>
            <a:ext cx="83676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err="1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вавава</a:t>
            </a:r>
            <a:endParaRPr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956" name="Rectangle"/>
          <p:cNvSpPr/>
          <p:nvPr/>
        </p:nvSpPr>
        <p:spPr>
          <a:xfrm>
            <a:off x="8549282" y="3000242"/>
            <a:ext cx="508001" cy="635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58" name="6"/>
          <p:cNvSpPr txBox="1"/>
          <p:nvPr/>
        </p:nvSpPr>
        <p:spPr>
          <a:xfrm>
            <a:off x="8927802" y="9769409"/>
            <a:ext cx="512961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 b="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6</a:t>
            </a:r>
          </a:p>
        </p:txBody>
      </p:sp>
      <p:sp>
        <p:nvSpPr>
          <p:cNvPr id="3959" name="Icon Title Here…"/>
          <p:cNvSpPr txBox="1"/>
          <p:nvPr/>
        </p:nvSpPr>
        <p:spPr>
          <a:xfrm>
            <a:off x="13786613" y="6289351"/>
            <a:ext cx="6678110" cy="505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14.03.01 Ядерная энергетика и </a:t>
            </a:r>
            <a:r>
              <a:rPr lang="ru-RU" dirty="0" smtClean="0"/>
              <a:t>теплофизика</a:t>
            </a:r>
            <a:endParaRPr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960" name="Circle"/>
          <p:cNvSpPr/>
          <p:nvPr/>
        </p:nvSpPr>
        <p:spPr>
          <a:xfrm>
            <a:off x="12244512" y="6255195"/>
            <a:ext cx="1080000" cy="108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0242" name="Picture 2" descr="https://mephi.uz/images/MAINPAGE/mephiuz_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61" y="6770646"/>
            <a:ext cx="9877310" cy="67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www.websitename.com"/>
          <p:cNvSpPr txBox="1">
            <a:spLocks/>
          </p:cNvSpPr>
          <p:nvPr/>
        </p:nvSpPr>
        <p:spPr>
          <a:xfrm>
            <a:off x="10177671" y="639227"/>
            <a:ext cx="13405988" cy="830997"/>
          </a:xfrm>
          <a:prstGeom prst="rect">
            <a:avLst/>
          </a:prstGeom>
          <a:solidFill>
            <a:srgbClr val="EBEEF3"/>
          </a:solidFill>
        </p:spPr>
        <p:txBody>
          <a:bodyPr wrap="square" lIns="144000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 hangingPunct="1">
              <a:lnSpc>
                <a:spcPct val="100000"/>
              </a:lnSpc>
            </a:pPr>
            <a:r>
              <a:rPr lang="ru-RU" sz="1800" dirty="0" smtClean="0"/>
              <a:t>НИЯУ МИФИ - Базовая организация государств – участников СНГ по подготовке, </a:t>
            </a:r>
            <a:br>
              <a:rPr lang="ru-RU" sz="1800" dirty="0" smtClean="0"/>
            </a:br>
            <a:r>
              <a:rPr lang="ru-RU" sz="1800" dirty="0" smtClean="0"/>
              <a:t>профессиональной переподготовке и повышению квалификации кадров </a:t>
            </a:r>
            <a:br>
              <a:rPr lang="ru-RU" sz="1800" dirty="0" smtClean="0"/>
            </a:br>
            <a:r>
              <a:rPr lang="ru-RU" sz="1800" dirty="0" smtClean="0"/>
              <a:t>в области использования атомной энергии в мирных целях</a:t>
            </a:r>
          </a:p>
        </p:txBody>
      </p:sp>
      <p:sp>
        <p:nvSpPr>
          <p:cNvPr id="18" name="Circle"/>
          <p:cNvSpPr/>
          <p:nvPr/>
        </p:nvSpPr>
        <p:spPr>
          <a:xfrm>
            <a:off x="12304960" y="7786849"/>
            <a:ext cx="1080000" cy="108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" name="Circle"/>
          <p:cNvSpPr/>
          <p:nvPr/>
        </p:nvSpPr>
        <p:spPr>
          <a:xfrm>
            <a:off x="12304960" y="9319540"/>
            <a:ext cx="1080000" cy="108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" name="Circle"/>
          <p:cNvSpPr/>
          <p:nvPr/>
        </p:nvSpPr>
        <p:spPr>
          <a:xfrm>
            <a:off x="12307750" y="10852231"/>
            <a:ext cx="1080000" cy="108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13692801" y="7954498"/>
            <a:ext cx="619111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14.03. 02 Ядерные физика и технологии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786613" y="9590855"/>
            <a:ext cx="645401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13.03.01 Теплоэнергетика и теплотехника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786613" y="11137268"/>
            <a:ext cx="709200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13.03.02 Электроэнергетика и электротехника</a:t>
            </a:r>
          </a:p>
        </p:txBody>
      </p:sp>
      <p:sp>
        <p:nvSpPr>
          <p:cNvPr id="24" name="Icon Title Here…"/>
          <p:cNvSpPr txBox="1"/>
          <p:nvPr/>
        </p:nvSpPr>
        <p:spPr>
          <a:xfrm>
            <a:off x="17017057" y="4052219"/>
            <a:ext cx="6447132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/>
              <a:t>3 сентября 2019 года открыт филиал НИЯУ МИФИ в г. Ташкенте</a:t>
            </a:r>
            <a:endParaRPr sz="2500" b="0" dirty="0">
              <a:solidFill>
                <a:srgbClr val="1C1F25"/>
              </a:solidFill>
              <a:latin typeface="Roboto Bold"/>
              <a:ea typeface="Roboto Bold"/>
              <a:cs typeface="Roboto Bold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586244661"/>
      </p:ext>
    </p:extLst>
  </p:cSld>
  <p:clrMapOvr>
    <a:masterClrMapping/>
  </p:clrMapOvr>
  <p:transition spd="slow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AB49FD98-7196-4266-8983-92E25CF3370C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7449542" y="3935896"/>
            <a:ext cx="4572001" cy="2925147"/>
          </a:xfrm>
        </p:spPr>
      </p:sp>
      <p:sp>
        <p:nvSpPr>
          <p:cNvPr id="3650" name="TEAM WORK"/>
          <p:cNvSpPr txBox="1"/>
          <p:nvPr/>
        </p:nvSpPr>
        <p:spPr>
          <a:xfrm>
            <a:off x="2537023" y="7559066"/>
            <a:ext cx="4122392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cap="all" dirty="0"/>
              <a:t>Белорусский государственный университет информатики и радиоэлектроники</a:t>
            </a:r>
            <a:endParaRPr sz="1800" cap="all" dirty="0"/>
          </a:p>
        </p:txBody>
      </p:sp>
      <p:sp>
        <p:nvSpPr>
          <p:cNvPr id="3652" name="James Anderson"/>
          <p:cNvSpPr/>
          <p:nvPr/>
        </p:nvSpPr>
        <p:spPr>
          <a:xfrm>
            <a:off x="2536825" y="6267449"/>
            <a:ext cx="4572001" cy="76200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 smtClean="0"/>
              <a:t>Белоруссия</a:t>
            </a:r>
            <a:endParaRPr dirty="0"/>
          </a:p>
        </p:txBody>
      </p:sp>
      <p:sp>
        <p:nvSpPr>
          <p:cNvPr id="3653" name="James Anderson"/>
          <p:cNvSpPr/>
          <p:nvPr/>
        </p:nvSpPr>
        <p:spPr>
          <a:xfrm>
            <a:off x="7449740" y="6267449"/>
            <a:ext cx="4572001" cy="76200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 smtClean="0"/>
              <a:t>Казахстан</a:t>
            </a:r>
            <a:endParaRPr dirty="0"/>
          </a:p>
        </p:txBody>
      </p:sp>
      <p:sp>
        <p:nvSpPr>
          <p:cNvPr id="3654" name="James Anderson"/>
          <p:cNvSpPr/>
          <p:nvPr/>
        </p:nvSpPr>
        <p:spPr>
          <a:xfrm>
            <a:off x="12362656" y="6267449"/>
            <a:ext cx="4572001" cy="76200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 smtClean="0"/>
              <a:t>Киргизия</a:t>
            </a:r>
            <a:endParaRPr dirty="0"/>
          </a:p>
        </p:txBody>
      </p:sp>
      <p:sp>
        <p:nvSpPr>
          <p:cNvPr id="3655" name="James Anderson"/>
          <p:cNvSpPr/>
          <p:nvPr/>
        </p:nvSpPr>
        <p:spPr>
          <a:xfrm>
            <a:off x="17275569" y="6267449"/>
            <a:ext cx="4572001" cy="76200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 smtClean="0"/>
              <a:t>Узбекистан</a:t>
            </a:r>
            <a:endParaRPr dirty="0"/>
          </a:p>
        </p:txBody>
      </p:sp>
      <p:sp>
        <p:nvSpPr>
          <p:cNvPr id="13" name="www.websitename.com"/>
          <p:cNvSpPr txBox="1">
            <a:spLocks/>
          </p:cNvSpPr>
          <p:nvPr/>
        </p:nvSpPr>
        <p:spPr>
          <a:xfrm>
            <a:off x="636104" y="639227"/>
            <a:ext cx="22947555" cy="830997"/>
          </a:xfrm>
          <a:prstGeom prst="rect">
            <a:avLst/>
          </a:prstGeom>
          <a:solidFill>
            <a:srgbClr val="EBEEF3"/>
          </a:solidFill>
        </p:spPr>
        <p:txBody>
          <a:bodyPr wrap="square" lIns="144000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 hangingPunct="1">
              <a:lnSpc>
                <a:spcPct val="100000"/>
              </a:lnSpc>
            </a:pPr>
            <a:r>
              <a:rPr lang="ru-RU" sz="1800" dirty="0" smtClean="0"/>
              <a:t>НИЯУ МИФИ - Базовая организация государств – участников СНГ по подготовке, </a:t>
            </a:r>
            <a:br>
              <a:rPr lang="ru-RU" sz="1800" dirty="0" smtClean="0"/>
            </a:br>
            <a:r>
              <a:rPr lang="ru-RU" sz="1800" dirty="0" smtClean="0"/>
              <a:t>профессиональной переподготовке и повышению квалификации кадров </a:t>
            </a:r>
            <a:br>
              <a:rPr lang="ru-RU" sz="1800" dirty="0" smtClean="0"/>
            </a:br>
            <a:r>
              <a:rPr lang="ru-RU" sz="1800" dirty="0" smtClean="0"/>
              <a:t>в области использования атомной энергии в мирных целях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r="743" b="6309"/>
          <a:stretch/>
        </p:blipFill>
        <p:spPr>
          <a:xfrm>
            <a:off x="7449739" y="3377173"/>
            <a:ext cx="4537050" cy="285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https://wallpaperstock.net/belarus-flag-wallpapers_32913_1920x1200.jpg"/>
          <p:cNvPicPr>
            <a:picLocks noGrp="1" noChangeAspect="1" noChangeArrowheads="1"/>
          </p:cNvPicPr>
          <p:nvPr>
            <p:ph type="pic" sz="quarter" idx="2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" r="1167"/>
          <a:stretch>
            <a:fillRect/>
          </a:stretch>
        </p:blipFill>
        <p:spPr bwMode="auto">
          <a:xfrm>
            <a:off x="2537023" y="3344862"/>
            <a:ext cx="4572000" cy="292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.stack.imgur.com/uJmE4.jpg?s=136&amp;g=1"/>
          <p:cNvPicPr>
            <a:picLocks noGrp="1" noChangeAspect="1" noChangeArrowheads="1"/>
          </p:cNvPicPr>
          <p:nvPr>
            <p:ph type="pic" sz="quarter" idx="8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r="6049"/>
          <a:stretch>
            <a:fillRect/>
          </a:stretch>
        </p:blipFill>
        <p:spPr bwMode="auto">
          <a:xfrm>
            <a:off x="12362061" y="3344862"/>
            <a:ext cx="4572000" cy="292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Grp="1" noChangeAspect="1"/>
          </p:cNvPicPr>
          <p:nvPr>
            <p:ph type="pic" sz="quarter" idx="87"/>
          </p:nvPr>
        </p:nvPicPr>
        <p:blipFill>
          <a:blip r:embed="rId5"/>
          <a:srcRect l="6245" r="6245"/>
          <a:stretch>
            <a:fillRect/>
          </a:stretch>
        </p:blipFill>
        <p:spPr>
          <a:xfrm>
            <a:off x="17275373" y="3344862"/>
            <a:ext cx="4572000" cy="292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Designer Team"/>
          <p:cNvSpPr txBox="1"/>
          <p:nvPr/>
        </p:nvSpPr>
        <p:spPr>
          <a:xfrm>
            <a:off x="2536825" y="1892759"/>
            <a:ext cx="1156602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6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r>
              <a:rPr lang="ru-RU" dirty="0" smtClean="0"/>
              <a:t>Программы двойных дипломов</a:t>
            </a:r>
            <a:endParaRPr lang="ru-RU" dirty="0"/>
          </a:p>
        </p:txBody>
      </p:sp>
      <p:sp>
        <p:nvSpPr>
          <p:cNvPr id="19" name="TEAM WORK"/>
          <p:cNvSpPr txBox="1"/>
          <p:nvPr/>
        </p:nvSpPr>
        <p:spPr>
          <a:xfrm>
            <a:off x="7449542" y="7568234"/>
            <a:ext cx="3682086" cy="1415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cap="all" dirty="0"/>
              <a:t>Восточно-Казахстанский государственный технический университет имени Д. </a:t>
            </a:r>
            <a:r>
              <a:rPr lang="ru-RU" sz="1800" cap="all" dirty="0" err="1"/>
              <a:t>Серикбаева</a:t>
            </a:r>
            <a:r>
              <a:rPr lang="ru-RU" sz="1800" cap="all" dirty="0"/>
              <a:t>, </a:t>
            </a:r>
            <a:endParaRPr lang="ru-RU" sz="1800" cap="all" dirty="0" smtClean="0"/>
          </a:p>
          <a:p>
            <a:pPr algn="l">
              <a:lnSpc>
                <a:spcPct val="100000"/>
              </a:lnSpc>
            </a:pPr>
            <a:r>
              <a:rPr lang="ru-RU" sz="1800" cap="all" dirty="0" smtClean="0"/>
              <a:t>г</a:t>
            </a:r>
            <a:r>
              <a:rPr lang="ru-RU" sz="1800" cap="all" dirty="0"/>
              <a:t>. Усть-Каменогорск</a:t>
            </a:r>
          </a:p>
        </p:txBody>
      </p:sp>
      <p:sp>
        <p:nvSpPr>
          <p:cNvPr id="20" name="TEAM WORK"/>
          <p:cNvSpPr txBox="1"/>
          <p:nvPr/>
        </p:nvSpPr>
        <p:spPr>
          <a:xfrm>
            <a:off x="7449740" y="9361002"/>
            <a:ext cx="412239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cap="all" dirty="0"/>
              <a:t>Казахский национальный университет </a:t>
            </a:r>
            <a:r>
              <a:rPr lang="ru-RU" sz="1800" cap="all" dirty="0" smtClean="0"/>
              <a:t>Аль-</a:t>
            </a:r>
            <a:r>
              <a:rPr lang="ru-RU" sz="1800" cap="all" dirty="0" err="1" smtClean="0"/>
              <a:t>Фараби</a:t>
            </a:r>
            <a:r>
              <a:rPr lang="ru-RU" sz="1800" cap="all" dirty="0" smtClean="0"/>
              <a:t/>
            </a:r>
            <a:br>
              <a:rPr lang="ru-RU" sz="1800" cap="all" dirty="0" smtClean="0"/>
            </a:br>
            <a:r>
              <a:rPr lang="ru-RU" sz="1800" cap="all" dirty="0" smtClean="0"/>
              <a:t> </a:t>
            </a:r>
            <a:r>
              <a:rPr lang="ru-RU" sz="1800" cap="all" dirty="0"/>
              <a:t>г. Алматы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369175" y="10596595"/>
            <a:ext cx="4202759" cy="938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800" b="0" cap="all" dirty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rPr>
              <a:t>Евразийский национальный университет им. Н.Л. Гумилева, г. </a:t>
            </a:r>
            <a:r>
              <a:rPr lang="ru-RU" sz="1800" b="0" cap="all" dirty="0" err="1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rPr>
              <a:t>Нур</a:t>
            </a:r>
            <a:r>
              <a:rPr lang="ru-RU" sz="1800" b="0" cap="all" dirty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rPr>
              <a:t>-Султан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243152" y="8984006"/>
            <a:ext cx="4636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800" b="0" cap="all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Ташкентский педиатрический медицинский </a:t>
            </a:r>
            <a:r>
              <a:rPr lang="ru-RU" sz="1800" b="0" cap="all" dirty="0" smtClean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институт, г. Нукус</a:t>
            </a:r>
            <a:endParaRPr lang="ru-RU" sz="1800" b="0" cap="all" dirty="0">
              <a:solidFill>
                <a:srgbClr val="1C1F25"/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362657" y="7512899"/>
            <a:ext cx="409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800" b="0" cap="all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Кыргызский государственный технический университет имени И</a:t>
            </a:r>
            <a:r>
              <a:rPr lang="ru-RU" sz="1800" b="0" cap="all" dirty="0" smtClean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.</a:t>
            </a:r>
            <a:r>
              <a:rPr lang="en-US" sz="1800" b="0" cap="all" dirty="0" smtClean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 </a:t>
            </a:r>
            <a:r>
              <a:rPr lang="ru-RU" sz="1800" b="0" cap="all" dirty="0" err="1" smtClean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Раззакова</a:t>
            </a:r>
            <a:endParaRPr lang="ru-RU" sz="1800" b="0" cap="all" dirty="0">
              <a:solidFill>
                <a:srgbClr val="1C1F25"/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69175" y="11786281"/>
            <a:ext cx="4985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800" b="0" cap="all" dirty="0" err="1" smtClean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rPr>
              <a:t>Алматинский</a:t>
            </a:r>
            <a:r>
              <a:rPr lang="ru-RU" sz="1800" b="0" cap="all" dirty="0" smtClean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rPr>
              <a:t> университет </a:t>
            </a:r>
            <a:r>
              <a:rPr lang="ru-RU" sz="1800" b="0" cap="all" dirty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rPr>
              <a:t>энергетики и </a:t>
            </a:r>
            <a:r>
              <a:rPr lang="ru-RU" sz="1800" b="0" cap="all" dirty="0" smtClean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rPr>
              <a:t>связи, </a:t>
            </a:r>
            <a:r>
              <a:rPr lang="ru-RU" sz="1800" b="0" cap="all" dirty="0" err="1" smtClean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rPr>
              <a:t>г.Алматы</a:t>
            </a:r>
            <a:endParaRPr lang="ru-RU" sz="1800" b="0" cap="all" dirty="0">
              <a:solidFill>
                <a:srgbClr val="1C1F25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275569" y="7520444"/>
            <a:ext cx="44711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800" b="0" cap="all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Ташкентский государственный технический университет имени Ислама </a:t>
            </a:r>
            <a:r>
              <a:rPr lang="ru-RU" sz="1800" b="0" cap="all" dirty="0" smtClean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Каримова, </a:t>
            </a:r>
          </a:p>
          <a:p>
            <a:pPr algn="l"/>
            <a:r>
              <a:rPr lang="ru-RU" sz="1800" b="0" cap="all" dirty="0" smtClean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г. </a:t>
            </a:r>
            <a:r>
              <a:rPr lang="ru-RU" sz="1800" b="0" cap="all" dirty="0" err="1" smtClean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ташкент</a:t>
            </a:r>
            <a:endParaRPr lang="ru-RU" sz="1800" b="0" cap="all" dirty="0">
              <a:solidFill>
                <a:srgbClr val="1C1F25"/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26" name="Rectangle"/>
          <p:cNvSpPr/>
          <p:nvPr/>
        </p:nvSpPr>
        <p:spPr>
          <a:xfrm>
            <a:off x="2537023" y="8975164"/>
            <a:ext cx="1789241" cy="635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9" name="Rectangle"/>
          <p:cNvSpPr/>
          <p:nvPr/>
        </p:nvSpPr>
        <p:spPr>
          <a:xfrm rot="5400000">
            <a:off x="4874218" y="10000152"/>
            <a:ext cx="4819201" cy="4571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" name="Rectangle"/>
          <p:cNvSpPr/>
          <p:nvPr/>
        </p:nvSpPr>
        <p:spPr>
          <a:xfrm>
            <a:off x="12466793" y="8763972"/>
            <a:ext cx="1789241" cy="635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" name="Rectangle"/>
          <p:cNvSpPr/>
          <p:nvPr/>
        </p:nvSpPr>
        <p:spPr>
          <a:xfrm rot="5400000" flipV="1">
            <a:off x="14820248" y="9899640"/>
            <a:ext cx="4819201" cy="4571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11" name="Группа 10"/>
          <p:cNvGrpSpPr/>
          <p:nvPr/>
        </p:nvGrpSpPr>
        <p:grpSpPr>
          <a:xfrm>
            <a:off x="2634074" y="9346767"/>
            <a:ext cx="889001" cy="889001"/>
            <a:chOff x="2634074" y="9346767"/>
            <a:chExt cx="889001" cy="889001"/>
          </a:xfrm>
        </p:grpSpPr>
        <p:sp>
          <p:nvSpPr>
            <p:cNvPr id="33" name="Circle"/>
            <p:cNvSpPr/>
            <p:nvPr/>
          </p:nvSpPr>
          <p:spPr>
            <a:xfrm>
              <a:off x="2634074" y="9346767"/>
              <a:ext cx="889001" cy="889001"/>
            </a:xfrm>
            <a:prstGeom prst="roundRect">
              <a:avLst>
                <a:gd name="adj" fmla="val 50000"/>
              </a:avLst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" name="b"/>
            <p:cNvSpPr txBox="1"/>
            <p:nvPr/>
          </p:nvSpPr>
          <p:spPr>
            <a:xfrm>
              <a:off x="2971974" y="9586853"/>
              <a:ext cx="2131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2</a:t>
              </a:r>
              <a:endParaRPr dirty="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5928669" y="11443099"/>
            <a:ext cx="889001" cy="889001"/>
            <a:chOff x="2634074" y="9346767"/>
            <a:chExt cx="889001" cy="889001"/>
          </a:xfrm>
        </p:grpSpPr>
        <p:sp>
          <p:nvSpPr>
            <p:cNvPr id="38" name="Circle"/>
            <p:cNvSpPr/>
            <p:nvPr/>
          </p:nvSpPr>
          <p:spPr>
            <a:xfrm>
              <a:off x="2634074" y="9346767"/>
              <a:ext cx="889001" cy="889001"/>
            </a:xfrm>
            <a:prstGeom prst="roundRect">
              <a:avLst>
                <a:gd name="adj" fmla="val 50000"/>
              </a:avLst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b"/>
            <p:cNvSpPr txBox="1"/>
            <p:nvPr/>
          </p:nvSpPr>
          <p:spPr>
            <a:xfrm>
              <a:off x="2971974" y="9586853"/>
              <a:ext cx="2131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9</a:t>
              </a:r>
              <a:endParaRPr dirty="0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12407036" y="9194693"/>
            <a:ext cx="889001" cy="889001"/>
            <a:chOff x="2634074" y="9346767"/>
            <a:chExt cx="889001" cy="889001"/>
          </a:xfrm>
        </p:grpSpPr>
        <p:sp>
          <p:nvSpPr>
            <p:cNvPr id="41" name="Circle"/>
            <p:cNvSpPr/>
            <p:nvPr/>
          </p:nvSpPr>
          <p:spPr>
            <a:xfrm>
              <a:off x="2634074" y="9346767"/>
              <a:ext cx="889001" cy="889001"/>
            </a:xfrm>
            <a:prstGeom prst="roundRect">
              <a:avLst>
                <a:gd name="adj" fmla="val 50000"/>
              </a:avLst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" name="b"/>
            <p:cNvSpPr txBox="1"/>
            <p:nvPr/>
          </p:nvSpPr>
          <p:spPr>
            <a:xfrm>
              <a:off x="2971974" y="9586853"/>
              <a:ext cx="2131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3</a:t>
              </a:r>
              <a:endParaRPr dirty="0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15833603" y="11382173"/>
            <a:ext cx="889001" cy="889001"/>
            <a:chOff x="2634074" y="9346767"/>
            <a:chExt cx="889001" cy="889001"/>
          </a:xfrm>
        </p:grpSpPr>
        <p:sp>
          <p:nvSpPr>
            <p:cNvPr id="44" name="Circle"/>
            <p:cNvSpPr/>
            <p:nvPr/>
          </p:nvSpPr>
          <p:spPr>
            <a:xfrm>
              <a:off x="2634074" y="9346767"/>
              <a:ext cx="889001" cy="889001"/>
            </a:xfrm>
            <a:prstGeom prst="roundRect">
              <a:avLst>
                <a:gd name="adj" fmla="val 50000"/>
              </a:avLst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" name="b"/>
            <p:cNvSpPr txBox="1"/>
            <p:nvPr/>
          </p:nvSpPr>
          <p:spPr>
            <a:xfrm>
              <a:off x="2971974" y="9586853"/>
              <a:ext cx="2131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5</a:t>
              </a:r>
              <a:endParaRPr dirty="0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2595334" y="10288604"/>
            <a:ext cx="11079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0" dirty="0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программ</a:t>
            </a:r>
            <a:endParaRPr lang="ru-RU" sz="1600" b="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5852191" y="12378518"/>
            <a:ext cx="11079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0" dirty="0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программ</a:t>
            </a:r>
            <a:endParaRPr lang="ru-RU" sz="1600" b="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12319920" y="10138233"/>
            <a:ext cx="11079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0" dirty="0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программ</a:t>
            </a:r>
            <a:endParaRPr lang="ru-RU" sz="1600" b="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15711674" y="12271174"/>
            <a:ext cx="11079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0" dirty="0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программ</a:t>
            </a:r>
            <a:endParaRPr lang="ru-RU" sz="1600" b="0" dirty="0"/>
          </a:p>
        </p:txBody>
      </p:sp>
    </p:spTree>
    <p:extLst>
      <p:ext uri="{BB962C8B-B14F-4D97-AF65-F5344CB8AC3E}">
        <p14:creationId xmlns:p14="http://schemas.microsoft.com/office/powerpoint/2010/main" val="378655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3" name="Rectangle"/>
          <p:cNvSpPr/>
          <p:nvPr/>
        </p:nvSpPr>
        <p:spPr>
          <a:xfrm>
            <a:off x="15000881" y="253470"/>
            <a:ext cx="6847815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310F6D-B2FD-45F9-8B27-62AAF71EE89F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8CEBFD20-5E0C-410D-B774-507B0BDC421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solidFill>
            <a:schemeClr val="accent2">
              <a:lumMod val="75000"/>
            </a:schemeClr>
          </a:solidFill>
        </p:spPr>
      </p:sp>
      <p:sp>
        <p:nvSpPr>
          <p:cNvPr id="3498" name="Circle"/>
          <p:cNvSpPr/>
          <p:nvPr/>
        </p:nvSpPr>
        <p:spPr>
          <a:xfrm>
            <a:off x="1130594" y="3827838"/>
            <a:ext cx="1270001" cy="1270001"/>
          </a:xfrm>
          <a:prstGeom prst="roundRect">
            <a:avLst>
              <a:gd name="adj" fmla="val 50000"/>
            </a:avLst>
          </a:prstGeom>
          <a:ln w="254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99" name="Icon Title Here…"/>
          <p:cNvSpPr txBox="1"/>
          <p:nvPr/>
        </p:nvSpPr>
        <p:spPr>
          <a:xfrm>
            <a:off x="2746572" y="4175227"/>
            <a:ext cx="6848029" cy="57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Атомные электрические станции и </a:t>
            </a:r>
            <a:r>
              <a:rPr lang="ru-RU" dirty="0" smtClean="0"/>
              <a:t>установки</a:t>
            </a:r>
            <a:endParaRPr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502" name="Icon Title Here…"/>
          <p:cNvSpPr txBox="1"/>
          <p:nvPr/>
        </p:nvSpPr>
        <p:spPr>
          <a:xfrm>
            <a:off x="2748276" y="7152282"/>
            <a:ext cx="5600593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Моделирование процессов в ядерных энергетических </a:t>
            </a:r>
            <a:r>
              <a:rPr lang="ru-RU" dirty="0" smtClean="0"/>
              <a:t>установках</a:t>
            </a:r>
            <a:endParaRPr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504" name="Circle"/>
          <p:cNvSpPr/>
          <p:nvPr/>
        </p:nvSpPr>
        <p:spPr>
          <a:xfrm>
            <a:off x="1098050" y="2311440"/>
            <a:ext cx="1270001" cy="1270001"/>
          </a:xfrm>
          <a:prstGeom prst="roundRect">
            <a:avLst>
              <a:gd name="adj" fmla="val 50000"/>
            </a:avLst>
          </a:prstGeom>
          <a:ln w="254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06" name="d"/>
          <p:cNvSpPr txBox="1"/>
          <p:nvPr/>
        </p:nvSpPr>
        <p:spPr>
          <a:xfrm>
            <a:off x="1590384" y="2638664"/>
            <a:ext cx="285335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 smtClean="0"/>
              <a:t>1</a:t>
            </a:r>
            <a:endParaRPr dirty="0"/>
          </a:p>
        </p:txBody>
      </p:sp>
      <p:sp>
        <p:nvSpPr>
          <p:cNvPr id="3508" name="Icon Title Here…"/>
          <p:cNvSpPr txBox="1"/>
          <p:nvPr/>
        </p:nvSpPr>
        <p:spPr>
          <a:xfrm>
            <a:off x="2714028" y="5369212"/>
            <a:ext cx="5495694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Радиационный и дозиметрический контроль на </a:t>
            </a:r>
            <a:r>
              <a:rPr lang="ru-RU" dirty="0" smtClean="0"/>
              <a:t>АЭС</a:t>
            </a:r>
            <a:endParaRPr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510" name="Smile, breathe…"/>
          <p:cNvSpPr txBox="1"/>
          <p:nvPr/>
        </p:nvSpPr>
        <p:spPr>
          <a:xfrm>
            <a:off x="15741293" y="1591462"/>
            <a:ext cx="5874992" cy="2954655"/>
          </a:xfrm>
          <a:prstGeom prst="rect">
            <a:avLst/>
          </a:prstGeom>
          <a:solidFill>
            <a:srgbClr val="4B4B9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6000" b="0">
                <a:solidFill>
                  <a:srgbClr val="F7F9FF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ru-RU" sz="4800" dirty="0" smtClean="0"/>
              <a:t>Дополнительная подготовка и профессиональная переподготовка</a:t>
            </a:r>
            <a:endParaRPr sz="4800" dirty="0"/>
          </a:p>
        </p:txBody>
      </p:sp>
      <p:sp>
        <p:nvSpPr>
          <p:cNvPr id="3512" name="Rectangle"/>
          <p:cNvSpPr/>
          <p:nvPr/>
        </p:nvSpPr>
        <p:spPr>
          <a:xfrm>
            <a:off x="18170788" y="5556250"/>
            <a:ext cx="508001" cy="635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" name="www.websitename.com">
            <a:extLst>
              <a:ext uri="{FF2B5EF4-FFF2-40B4-BE49-F238E27FC236}">
                <a16:creationId xmlns:a16="http://schemas.microsoft.com/office/drawing/2014/main" xmlns="" id="{A62D953B-AFEA-4E90-BC80-8847AB70C54E}"/>
              </a:ext>
            </a:extLst>
          </p:cNvPr>
          <p:cNvSpPr txBox="1">
            <a:spLocks/>
          </p:cNvSpPr>
          <p:nvPr/>
        </p:nvSpPr>
        <p:spPr>
          <a:xfrm>
            <a:off x="19215100" y="12907963"/>
            <a:ext cx="3892550" cy="369887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F7F9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sz="1800">
                <a:latin typeface="Roboto Light" pitchFamily="2" charset="0"/>
                <a:ea typeface="Roboto Light" pitchFamily="2" charset="0"/>
              </a:rPr>
              <a:t>www.websitename.com</a:t>
            </a:r>
            <a:endParaRPr lang="en-US" sz="1800" dirty="0"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67005" y="8565302"/>
            <a:ext cx="759456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b="0" dirty="0" err="1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Детерменистский</a:t>
            </a:r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 и вероятностный анализы безопасности. Физическая защита ядерных материалов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46572" y="2575331"/>
            <a:ext cx="676780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Атомные станции: проектирование, эксплуатация и инжиниринг </a:t>
            </a:r>
          </a:p>
        </p:txBody>
      </p:sp>
      <p:sp>
        <p:nvSpPr>
          <p:cNvPr id="27" name="d"/>
          <p:cNvSpPr txBox="1"/>
          <p:nvPr/>
        </p:nvSpPr>
        <p:spPr>
          <a:xfrm>
            <a:off x="1620652" y="4155061"/>
            <a:ext cx="285336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2</a:t>
            </a:r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098049" y="5369212"/>
            <a:ext cx="1270001" cy="1270001"/>
            <a:chOff x="1098049" y="6009560"/>
            <a:chExt cx="1270001" cy="1270001"/>
          </a:xfrm>
        </p:grpSpPr>
        <p:sp>
          <p:nvSpPr>
            <p:cNvPr id="3507" name="Circle"/>
            <p:cNvSpPr/>
            <p:nvPr/>
          </p:nvSpPr>
          <p:spPr>
            <a:xfrm>
              <a:off x="1098049" y="6009560"/>
              <a:ext cx="1270001" cy="1270001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" name="d"/>
            <p:cNvSpPr txBox="1"/>
            <p:nvPr/>
          </p:nvSpPr>
          <p:spPr>
            <a:xfrm>
              <a:off x="1602823" y="6278864"/>
              <a:ext cx="28533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914400">
                <a:lnSpc>
                  <a:spcPct val="150000"/>
                </a:lnSpc>
                <a:defRPr sz="4000"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3</a:t>
              </a:r>
              <a:endParaRPr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099756" y="6922590"/>
            <a:ext cx="1270001" cy="1270001"/>
            <a:chOff x="1099756" y="7858620"/>
            <a:chExt cx="1270001" cy="1270001"/>
          </a:xfrm>
        </p:grpSpPr>
        <p:sp>
          <p:nvSpPr>
            <p:cNvPr id="21" name="Circle"/>
            <p:cNvSpPr/>
            <p:nvPr/>
          </p:nvSpPr>
          <p:spPr>
            <a:xfrm>
              <a:off x="1099756" y="7858620"/>
              <a:ext cx="1270001" cy="1270001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" name="d"/>
            <p:cNvSpPr txBox="1"/>
            <p:nvPr/>
          </p:nvSpPr>
          <p:spPr>
            <a:xfrm>
              <a:off x="1583879" y="8154120"/>
              <a:ext cx="28533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914400">
                <a:lnSpc>
                  <a:spcPct val="150000"/>
                </a:lnSpc>
                <a:defRPr sz="4000"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4</a:t>
              </a:r>
              <a:endParaRPr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098049" y="8541796"/>
            <a:ext cx="1270001" cy="1270001"/>
            <a:chOff x="1099756" y="9707680"/>
            <a:chExt cx="1270001" cy="1270001"/>
          </a:xfrm>
        </p:grpSpPr>
        <p:sp>
          <p:nvSpPr>
            <p:cNvPr id="22" name="Circle"/>
            <p:cNvSpPr/>
            <p:nvPr/>
          </p:nvSpPr>
          <p:spPr>
            <a:xfrm>
              <a:off x="1099756" y="9707680"/>
              <a:ext cx="1270001" cy="1270001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" name="d"/>
            <p:cNvSpPr txBox="1"/>
            <p:nvPr/>
          </p:nvSpPr>
          <p:spPr>
            <a:xfrm>
              <a:off x="1602823" y="10046656"/>
              <a:ext cx="28533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914400">
                <a:lnSpc>
                  <a:spcPct val="150000"/>
                </a:lnSpc>
                <a:defRPr sz="4000"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/>
                <a:t>5</a:t>
              </a:r>
              <a:endParaRPr dirty="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5935538" y="6450852"/>
            <a:ext cx="5486501" cy="5139869"/>
          </a:xfrm>
          <a:prstGeom prst="rect">
            <a:avLst/>
          </a:prstGeom>
          <a:solidFill>
            <a:srgbClr val="4B4B97"/>
          </a:solidFill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ru-RU" sz="2400" b="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Национальное </a:t>
            </a:r>
            <a:r>
              <a:rPr lang="ru-RU" sz="2400" b="0" dirty="0">
                <a:solidFill>
                  <a:schemeClr val="bg1"/>
                </a:solidFill>
                <a:cs typeface="Times New Roman" panose="02020603050405020304" pitchFamily="18" charset="0"/>
              </a:rPr>
              <a:t>агентство по атомной </a:t>
            </a:r>
            <a:r>
              <a:rPr lang="ru-RU" sz="2400" b="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энергетике</a:t>
            </a:r>
            <a:endParaRPr lang="ru-RU" sz="24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l">
              <a:spcBef>
                <a:spcPts val="1200"/>
              </a:spcBef>
            </a:pPr>
            <a:r>
              <a:rPr lang="ru-RU" sz="2400" b="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РУП </a:t>
            </a:r>
            <a:r>
              <a:rPr lang="ru-RU" sz="2400" b="0" dirty="0">
                <a:solidFill>
                  <a:schemeClr val="bg1"/>
                </a:solidFill>
                <a:cs typeface="Times New Roman" panose="02020603050405020304" pitchFamily="18" charset="0"/>
              </a:rPr>
              <a:t>«Белорусская атомная электростанция</a:t>
            </a:r>
            <a:r>
              <a:rPr lang="ru-RU" sz="2400" b="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»</a:t>
            </a:r>
          </a:p>
          <a:p>
            <a:pPr algn="l">
              <a:spcBef>
                <a:spcPts val="1200"/>
              </a:spcBef>
            </a:pPr>
            <a:r>
              <a:rPr lang="ru-RU" sz="2400" b="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Белорусский </a:t>
            </a:r>
            <a:r>
              <a:rPr lang="ru-RU" sz="2400" b="0" dirty="0">
                <a:solidFill>
                  <a:schemeClr val="bg1"/>
                </a:solidFill>
                <a:cs typeface="Times New Roman" panose="02020603050405020304" pitchFamily="18" charset="0"/>
              </a:rPr>
              <a:t>государственный </a:t>
            </a:r>
            <a:r>
              <a:rPr lang="ru-RU" sz="2400" b="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университет</a:t>
            </a:r>
            <a:endParaRPr lang="ru-RU" sz="24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l">
              <a:spcBef>
                <a:spcPts val="1200"/>
              </a:spcBef>
            </a:pPr>
            <a:r>
              <a:rPr lang="ru-RU" sz="2400" b="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Учреждение </a:t>
            </a:r>
            <a:r>
              <a:rPr lang="ru-RU" sz="2400" b="0" dirty="0">
                <a:solidFill>
                  <a:schemeClr val="bg1"/>
                </a:solidFill>
                <a:cs typeface="Times New Roman" panose="02020603050405020304" pitchFamily="18" charset="0"/>
              </a:rPr>
              <a:t>образования «Международный» государственный экологический институт имени А.Д. Сахарова» </a:t>
            </a:r>
            <a:endParaRPr lang="ru-RU" sz="2400" b="0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l">
              <a:spcBef>
                <a:spcPts val="1200"/>
              </a:spcBef>
            </a:pPr>
            <a:r>
              <a:rPr lang="ru-RU" sz="2400" b="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Белорусский государственный университет</a:t>
            </a:r>
            <a:endParaRPr lang="ru-RU" sz="24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12706" y="5804507"/>
            <a:ext cx="1624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Партнеры</a:t>
            </a:r>
            <a:endParaRPr lang="ru-RU" sz="2400" b="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36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93" y="10300435"/>
            <a:ext cx="4532415" cy="274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 descr="G:\фото ФПК\IMG_26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485" y="10279672"/>
            <a:ext cx="4568143" cy="27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http://www.iate.obninsk.ru/sites/default/files/uploads/images/gallery_cdpo/_MG_7124%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299" y="10259794"/>
            <a:ext cx="4625765" cy="279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d"/>
      </p:transition>
    </mc:Choice>
    <mc:Fallback xmlns=""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Success is not a…"/>
          <p:cNvSpPr txBox="1"/>
          <p:nvPr/>
        </p:nvSpPr>
        <p:spPr>
          <a:xfrm>
            <a:off x="2537950" y="4972050"/>
            <a:ext cx="7997528" cy="2708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defRPr sz="6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ru-RU" sz="4400" dirty="0"/>
              <a:t>Проведение мероприятий по формированию сообщества обучающихся по программам ядерного образования </a:t>
            </a:r>
            <a:endParaRPr sz="4400" dirty="0"/>
          </a:p>
        </p:txBody>
      </p:sp>
      <p:sp>
        <p:nvSpPr>
          <p:cNvPr id="3367" name="Rectangle"/>
          <p:cNvSpPr/>
          <p:nvPr/>
        </p:nvSpPr>
        <p:spPr>
          <a:xfrm>
            <a:off x="2537949" y="4514850"/>
            <a:ext cx="508001" cy="635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noFill/>
            </a:endParaRPr>
          </a:p>
        </p:txBody>
      </p:sp>
      <p:sp>
        <p:nvSpPr>
          <p:cNvPr id="3361" name="www.websitename.com"/>
          <p:cNvSpPr txBox="1">
            <a:spLocks noGrp="1"/>
          </p:cNvSpPr>
          <p:nvPr>
            <p:ph type="body" idx="4294967295"/>
          </p:nvPr>
        </p:nvSpPr>
        <p:spPr>
          <a:xfrm>
            <a:off x="19215100" y="12907963"/>
            <a:ext cx="3892550" cy="3698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7F9FF"/>
                </a:solidFill>
              </a:defRPr>
            </a:lvl1pPr>
          </a:lstStyle>
          <a:p>
            <a:r>
              <a:rPr sz="1800" dirty="0">
                <a:latin typeface="Roboto Light" pitchFamily="2" charset="0"/>
                <a:ea typeface="Roboto Light" pitchFamily="2" charset="0"/>
              </a:rPr>
              <a:t>www.websitename.com</a:t>
            </a:r>
          </a:p>
        </p:txBody>
      </p:sp>
      <p:sp>
        <p:nvSpPr>
          <p:cNvPr id="336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975094" y="12910344"/>
            <a:ext cx="144462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F7F9FF"/>
                </a:solidFill>
              </a:defRPr>
            </a:lvl1pPr>
          </a:lstStyle>
          <a:p>
            <a:fld id="{86CB4B4D-7CA3-9044-876B-883B54F8677D}" type="slidenum">
              <a:rPr sz="1800">
                <a:latin typeface="Roboto Black" pitchFamily="2" charset="0"/>
                <a:ea typeface="Roboto Black" pitchFamily="2" charset="0"/>
              </a:rPr>
              <a:t>14</a:t>
            </a:fld>
            <a:endParaRPr sz="1800" dirty="0">
              <a:latin typeface="Roboto Black" pitchFamily="2" charset="0"/>
              <a:ea typeface="Roboto Black" pitchFamily="2" charset="0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08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59" t="8014" r="19868"/>
          <a:stretch/>
        </p:blipFill>
        <p:spPr>
          <a:xfrm>
            <a:off x="13001003" y="503131"/>
            <a:ext cx="11111327" cy="12792269"/>
          </a:xfrm>
        </p:spPr>
      </p:pic>
      <p:sp>
        <p:nvSpPr>
          <p:cNvPr id="16" name="www.websitename.com"/>
          <p:cNvSpPr txBox="1">
            <a:spLocks/>
          </p:cNvSpPr>
          <p:nvPr/>
        </p:nvSpPr>
        <p:spPr>
          <a:xfrm>
            <a:off x="-1" y="683340"/>
            <a:ext cx="13001003" cy="830997"/>
          </a:xfrm>
          <a:prstGeom prst="rect">
            <a:avLst/>
          </a:prstGeom>
          <a:solidFill>
            <a:srgbClr val="EBEEF3"/>
          </a:solidFill>
        </p:spPr>
        <p:txBody>
          <a:bodyPr wrap="square" lIns="144000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ru-RU" sz="1800" dirty="0" smtClean="0"/>
              <a:t>НИЯУ МИФИ - Базовая организация государств – участников СНГ по подготовке, </a:t>
            </a:r>
            <a:br>
              <a:rPr lang="ru-RU" sz="1800" dirty="0" smtClean="0"/>
            </a:br>
            <a:r>
              <a:rPr lang="ru-RU" sz="1800" dirty="0" smtClean="0"/>
              <a:t>профессиональной переподготовке и повышению квалификации кадров </a:t>
            </a:r>
            <a:br>
              <a:rPr lang="ru-RU" sz="1800" dirty="0" smtClean="0"/>
            </a:br>
            <a:r>
              <a:rPr lang="ru-RU" sz="1800" dirty="0" smtClean="0"/>
              <a:t>в области использования атомной энергии в мирных целях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2" name="Rectangle"/>
          <p:cNvSpPr/>
          <p:nvPr/>
        </p:nvSpPr>
        <p:spPr>
          <a:xfrm>
            <a:off x="2537949" y="2287521"/>
            <a:ext cx="9569583" cy="4483101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73" name="Rectangle"/>
          <p:cNvSpPr/>
          <p:nvPr/>
        </p:nvSpPr>
        <p:spPr>
          <a:xfrm>
            <a:off x="12279113" y="6947693"/>
            <a:ext cx="4699001" cy="4483101"/>
          </a:xfrm>
          <a:prstGeom prst="rect">
            <a:avLst/>
          </a:prstGeom>
          <a:solidFill>
            <a:srgbClr val="DEDFE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74" name="Smile, breathe and…"/>
          <p:cNvSpPr txBox="1"/>
          <p:nvPr/>
        </p:nvSpPr>
        <p:spPr>
          <a:xfrm>
            <a:off x="3352954" y="3943348"/>
            <a:ext cx="7918019" cy="2492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6000" b="0">
                <a:solidFill>
                  <a:srgbClr val="F7F9FF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ru-RU" sz="5400" dirty="0"/>
              <a:t>Радиационный контроль и радиационный мониторинг</a:t>
            </a:r>
            <a:endParaRPr sz="5400" dirty="0"/>
          </a:p>
        </p:txBody>
      </p:sp>
      <p:sp>
        <p:nvSpPr>
          <p:cNvPr id="3975" name="FEATURED ITEMS"/>
          <p:cNvSpPr txBox="1"/>
          <p:nvPr/>
        </p:nvSpPr>
        <p:spPr>
          <a:xfrm>
            <a:off x="6150948" y="2676240"/>
            <a:ext cx="234359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sz="2800" dirty="0" smtClean="0"/>
              <a:t>Летняя школа</a:t>
            </a:r>
            <a:endParaRPr sz="2800" dirty="0"/>
          </a:p>
        </p:txBody>
      </p:sp>
      <p:sp>
        <p:nvSpPr>
          <p:cNvPr id="3976" name="Rectangle"/>
          <p:cNvSpPr/>
          <p:nvPr/>
        </p:nvSpPr>
        <p:spPr>
          <a:xfrm>
            <a:off x="7068740" y="3703570"/>
            <a:ext cx="508001" cy="635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77" name="Icon Title Here…"/>
          <p:cNvSpPr txBox="1"/>
          <p:nvPr/>
        </p:nvSpPr>
        <p:spPr>
          <a:xfrm>
            <a:off x="12450695" y="8267247"/>
            <a:ext cx="4140557" cy="2793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/>
              <a:t>на базе ИАТЭ НИЯУ МИФИ</a:t>
            </a:r>
            <a:endParaRPr dirty="0"/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400" dirty="0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8 лекций</a:t>
            </a: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400" dirty="0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7 практических занятий</a:t>
            </a: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400" dirty="0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Деловая игра</a:t>
            </a: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400" dirty="0" err="1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Техтур</a:t>
            </a:r>
            <a:endParaRPr sz="2400"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978" name="L"/>
          <p:cNvSpPr txBox="1"/>
          <p:nvPr/>
        </p:nvSpPr>
        <p:spPr>
          <a:xfrm>
            <a:off x="13189922" y="7065775"/>
            <a:ext cx="287739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50000"/>
              </a:lnSpc>
              <a:defRPr sz="8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5400" dirty="0" smtClean="0"/>
              <a:t>1-7 июля</a:t>
            </a:r>
            <a:endParaRPr sz="5400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5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r="15061"/>
          <a:stretch>
            <a:fillRect/>
          </a:stretch>
        </p:blipFill>
        <p:spPr/>
      </p:pic>
      <p:pic>
        <p:nvPicPr>
          <p:cNvPr id="3" name="Рисунок 2"/>
          <p:cNvPicPr>
            <a:picLocks noGrp="1" noChangeAspect="1"/>
          </p:cNvPicPr>
          <p:nvPr>
            <p:ph type="pic" sz="quarter" idx="8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" b="2280"/>
          <a:stretch>
            <a:fillRect/>
          </a:stretch>
        </p:blipFill>
        <p:spPr/>
      </p:pic>
      <p:pic>
        <p:nvPicPr>
          <p:cNvPr id="4" name="Рисунок 3"/>
          <p:cNvPicPr>
            <a:picLocks noGrp="1" noChangeAspect="1"/>
          </p:cNvPicPr>
          <p:nvPr>
            <p:ph type="pic" sz="quarter" idx="9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4" r="10694"/>
          <a:stretch>
            <a:fillRect/>
          </a:stretch>
        </p:blipFill>
        <p:spPr>
          <a:xfrm>
            <a:off x="12279313" y="2287588"/>
            <a:ext cx="4699000" cy="4483100"/>
          </a:xfr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9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r="15061"/>
          <a:stretch>
            <a:fillRect/>
          </a:stretch>
        </p:blipFill>
        <p:spPr/>
      </p:pic>
      <p:pic>
        <p:nvPicPr>
          <p:cNvPr id="6" name="Рисунок 5"/>
          <p:cNvPicPr>
            <a:picLocks noGrp="1" noChangeAspect="1"/>
          </p:cNvPicPr>
          <p:nvPr>
            <p:ph type="pic" sz="quarter" idx="9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8" r="10708"/>
          <a:stretch>
            <a:fillRect/>
          </a:stretch>
        </p:blipFill>
        <p:spPr/>
      </p:pic>
      <p:sp>
        <p:nvSpPr>
          <p:cNvPr id="21" name="www.websitename.com"/>
          <p:cNvSpPr txBox="1">
            <a:spLocks/>
          </p:cNvSpPr>
          <p:nvPr/>
        </p:nvSpPr>
        <p:spPr>
          <a:xfrm>
            <a:off x="636104" y="639227"/>
            <a:ext cx="22947555" cy="830997"/>
          </a:xfrm>
          <a:prstGeom prst="rect">
            <a:avLst/>
          </a:prstGeom>
          <a:solidFill>
            <a:srgbClr val="EBEEF3"/>
          </a:solidFill>
        </p:spPr>
        <p:txBody>
          <a:bodyPr wrap="square" lIns="144000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 hangingPunct="1">
              <a:lnSpc>
                <a:spcPct val="100000"/>
              </a:lnSpc>
            </a:pPr>
            <a:r>
              <a:rPr lang="ru-RU" sz="1800" dirty="0" smtClean="0"/>
              <a:t>НИЯУ МИФИ - Базовая организация государств – участников СНГ по подготовке, </a:t>
            </a:r>
            <a:br>
              <a:rPr lang="ru-RU" sz="1800" dirty="0" smtClean="0"/>
            </a:br>
            <a:r>
              <a:rPr lang="ru-RU" sz="1800" dirty="0" smtClean="0"/>
              <a:t>профессиональной переподготовке и повышению квалификации кадров </a:t>
            </a:r>
            <a:br>
              <a:rPr lang="ru-RU" sz="1800" dirty="0" smtClean="0"/>
            </a:br>
            <a:r>
              <a:rPr lang="ru-RU" sz="1800" dirty="0" smtClean="0"/>
              <a:t>в области использования атомной энергии в мирных целях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Rectangle"/>
          <p:cNvSpPr/>
          <p:nvPr/>
        </p:nvSpPr>
        <p:spPr>
          <a:xfrm>
            <a:off x="2540000" y="2287521"/>
            <a:ext cx="9652001" cy="9140958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70" name="Rectangle"/>
          <p:cNvSpPr/>
          <p:nvPr/>
        </p:nvSpPr>
        <p:spPr>
          <a:xfrm>
            <a:off x="12379566" y="6858000"/>
            <a:ext cx="4673604" cy="4572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5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8" t="26832" r="15035" b="25324"/>
          <a:stretch/>
        </p:blipFill>
        <p:spPr>
          <a:xfrm>
            <a:off x="12379566" y="2305104"/>
            <a:ext cx="9504010" cy="4356000"/>
          </a:xfrm>
        </p:spPr>
      </p:pic>
      <p:pic>
        <p:nvPicPr>
          <p:cNvPr id="3" name="Рисунок 2"/>
          <p:cNvPicPr>
            <a:picLocks noGrp="1" noChangeAspect="1"/>
          </p:cNvPicPr>
          <p:nvPr>
            <p:ph type="pic" sz="quarter" idx="8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0" t="1" r="20028" b="9538"/>
          <a:stretch/>
        </p:blipFill>
        <p:spPr>
          <a:xfrm>
            <a:off x="17250508" y="6857998"/>
            <a:ext cx="4633068" cy="4570479"/>
          </a:xfr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32FE81BC-1B8F-47BF-8564-D2FF70AC97A5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>
          <a:solidFill>
            <a:schemeClr val="accent2">
              <a:lumMod val="50000"/>
            </a:schemeClr>
          </a:solidFill>
        </p:spPr>
      </p:sp>
      <p:sp>
        <p:nvSpPr>
          <p:cNvPr id="3876" name="Project Title Here…"/>
          <p:cNvSpPr txBox="1"/>
          <p:nvPr/>
        </p:nvSpPr>
        <p:spPr>
          <a:xfrm>
            <a:off x="13312255" y="7804409"/>
            <a:ext cx="3113032" cy="267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sz="25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3600" dirty="0" smtClean="0"/>
              <a:t>11</a:t>
            </a:r>
            <a:r>
              <a:rPr lang="ru-RU" dirty="0" smtClean="0"/>
              <a:t> дней</a:t>
            </a:r>
            <a:endParaRPr dirty="0"/>
          </a:p>
          <a:p>
            <a:pPr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>
                <a:latin typeface="Roboto Light"/>
                <a:ea typeface="Roboto Light"/>
                <a:cs typeface="Roboto Light"/>
                <a:sym typeface="Roboto Light"/>
              </a:rPr>
              <a:t>Презентации программ</a:t>
            </a:r>
          </a:p>
          <a:p>
            <a:pPr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>
                <a:latin typeface="Roboto Light"/>
                <a:ea typeface="Roboto Light"/>
                <a:cs typeface="Roboto Light"/>
                <a:sym typeface="Roboto Light"/>
              </a:rPr>
              <a:t>Спортивные мероприятия</a:t>
            </a:r>
          </a:p>
          <a:p>
            <a:pPr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>
                <a:latin typeface="Roboto Light"/>
                <a:ea typeface="Roboto Light"/>
                <a:cs typeface="Roboto Light"/>
                <a:sym typeface="Roboto Light"/>
              </a:rPr>
              <a:t>Творческие мастерские</a:t>
            </a:r>
          </a:p>
          <a:p>
            <a:pPr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>
                <a:latin typeface="Roboto Light"/>
                <a:ea typeface="Roboto Light"/>
                <a:cs typeface="Roboto Light"/>
                <a:sym typeface="Roboto Light"/>
              </a:rPr>
              <a:t>Конкурсная программа</a:t>
            </a:r>
            <a:endParaRPr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878" name="Life is really simple,…"/>
          <p:cNvSpPr txBox="1"/>
          <p:nvPr/>
        </p:nvSpPr>
        <p:spPr>
          <a:xfrm>
            <a:off x="3383932" y="8839250"/>
            <a:ext cx="8529289" cy="1846659"/>
          </a:xfrm>
          <a:prstGeom prst="rect">
            <a:avLst/>
          </a:prstGeom>
          <a:solidFill>
            <a:srgbClr val="3232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6000" b="0">
                <a:solidFill>
                  <a:srgbClr val="F7F9FF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en-US" dirty="0" smtClean="0">
                <a:solidFill>
                  <a:srgbClr val="00B0F0"/>
                </a:solidFill>
              </a:rPr>
              <a:t>Global Nuclear </a:t>
            </a:r>
            <a:endParaRPr lang="ru-RU" dirty="0" smtClean="0">
              <a:solidFill>
                <a:srgbClr val="00B0F0"/>
              </a:solidFill>
            </a:endParaRPr>
          </a:p>
          <a:p>
            <a:pPr>
              <a:defRPr sz="6000" b="0">
                <a:solidFill>
                  <a:srgbClr val="F7F9FF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en-US" dirty="0" err="1" smtClean="0">
                <a:solidFill>
                  <a:srgbClr val="00B0F0"/>
                </a:solidFill>
              </a:rPr>
              <a:t>MEPhI</a:t>
            </a:r>
            <a:r>
              <a:rPr lang="en-US" dirty="0" smtClean="0">
                <a:solidFill>
                  <a:srgbClr val="00B0F0"/>
                </a:solidFill>
              </a:rPr>
              <a:t> FEST</a:t>
            </a:r>
            <a:endParaRPr dirty="0">
              <a:solidFill>
                <a:srgbClr val="00B0F0"/>
              </a:solidFill>
            </a:endParaRPr>
          </a:p>
        </p:txBody>
      </p:sp>
      <p:sp>
        <p:nvSpPr>
          <p:cNvPr id="3879" name="OUR INTRODUCTION"/>
          <p:cNvSpPr txBox="1"/>
          <p:nvPr/>
        </p:nvSpPr>
        <p:spPr>
          <a:xfrm>
            <a:off x="5547392" y="4455663"/>
            <a:ext cx="363721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sz="2800" dirty="0" smtClean="0"/>
              <a:t>26-10 июля 2019 года</a:t>
            </a:r>
            <a:endParaRPr sz="2800" dirty="0"/>
          </a:p>
        </p:txBody>
      </p:sp>
      <p:sp>
        <p:nvSpPr>
          <p:cNvPr id="3880" name="Rectangle"/>
          <p:cNvSpPr/>
          <p:nvPr/>
        </p:nvSpPr>
        <p:spPr>
          <a:xfrm>
            <a:off x="7112000" y="5556250"/>
            <a:ext cx="508000" cy="635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Life is really simple,…"/>
          <p:cNvSpPr txBox="1"/>
          <p:nvPr/>
        </p:nvSpPr>
        <p:spPr>
          <a:xfrm>
            <a:off x="3101354" y="6027001"/>
            <a:ext cx="8529289" cy="1661993"/>
          </a:xfrm>
          <a:prstGeom prst="rect">
            <a:avLst/>
          </a:prstGeom>
          <a:solidFill>
            <a:srgbClr val="32326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6000" b="0">
                <a:solidFill>
                  <a:srgbClr val="F7F9FF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ru-RU" sz="5400" dirty="0" smtClean="0"/>
              <a:t>Международный молодежный фестиваль</a:t>
            </a:r>
            <a:endParaRPr sz="5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9">
        <p14:warp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8" name="Rectangle"/>
          <p:cNvSpPr/>
          <p:nvPr/>
        </p:nvSpPr>
        <p:spPr>
          <a:xfrm>
            <a:off x="12120528" y="9073032"/>
            <a:ext cx="11938794" cy="4316216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59" name="Simplicity is the…"/>
          <p:cNvSpPr txBox="1"/>
          <p:nvPr/>
        </p:nvSpPr>
        <p:spPr>
          <a:xfrm>
            <a:off x="13563496" y="10382633"/>
            <a:ext cx="8751168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6000" b="0">
                <a:solidFill>
                  <a:srgbClr val="F7F9FF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ru-RU" sz="4800" dirty="0"/>
              <a:t>Формирование образовательного </a:t>
            </a:r>
            <a:r>
              <a:rPr lang="ru-RU" sz="4800" dirty="0" smtClean="0"/>
              <a:t>контента </a:t>
            </a:r>
            <a:endParaRPr lang="ru-RU" sz="4800" dirty="0"/>
          </a:p>
        </p:txBody>
      </p:sp>
      <p:sp>
        <p:nvSpPr>
          <p:cNvPr id="3461" name="Rectangle"/>
          <p:cNvSpPr/>
          <p:nvPr/>
        </p:nvSpPr>
        <p:spPr>
          <a:xfrm>
            <a:off x="17939080" y="9632428"/>
            <a:ext cx="508001" cy="635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66" name="Icon Title Here…"/>
          <p:cNvSpPr txBox="1"/>
          <p:nvPr/>
        </p:nvSpPr>
        <p:spPr>
          <a:xfrm>
            <a:off x="2542209" y="4452698"/>
            <a:ext cx="5408532" cy="505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/>
              <a:t>Специализированные онлайн курсы</a:t>
            </a:r>
            <a:endParaRPr dirty="0"/>
          </a:p>
        </p:txBody>
      </p:sp>
      <p:sp>
        <p:nvSpPr>
          <p:cNvPr id="3467" name="Q"/>
          <p:cNvSpPr txBox="1"/>
          <p:nvPr/>
        </p:nvSpPr>
        <p:spPr>
          <a:xfrm>
            <a:off x="13695150" y="4626611"/>
            <a:ext cx="42800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50000"/>
              </a:lnSpc>
              <a:defRPr sz="6000" b="0">
                <a:solidFill>
                  <a:srgbClr val="1C1F25"/>
                </a:solidFill>
                <a:latin typeface="linea-ecommerce-10"/>
                <a:ea typeface="linea-ecommerce-10"/>
                <a:cs typeface="linea-ecommerce-10"/>
                <a:sym typeface="linea-ecommerce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1</a:t>
            </a:r>
            <a:endParaRPr dirty="0"/>
          </a:p>
        </p:txBody>
      </p:sp>
      <p:sp>
        <p:nvSpPr>
          <p:cNvPr id="3469" name="U"/>
          <p:cNvSpPr txBox="1"/>
          <p:nvPr/>
        </p:nvSpPr>
        <p:spPr>
          <a:xfrm>
            <a:off x="13695150" y="6608003"/>
            <a:ext cx="42800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50000"/>
              </a:lnSpc>
              <a:defRPr sz="6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 smtClean="0"/>
              <a:t>2</a:t>
            </a:r>
            <a:endParaRPr dirty="0"/>
          </a:p>
        </p:txBody>
      </p:sp>
      <p:sp>
        <p:nvSpPr>
          <p:cNvPr id="16" name="www.websitename.com"/>
          <p:cNvSpPr txBox="1">
            <a:spLocks/>
          </p:cNvSpPr>
          <p:nvPr/>
        </p:nvSpPr>
        <p:spPr>
          <a:xfrm>
            <a:off x="220076" y="503131"/>
            <a:ext cx="11900452" cy="1107996"/>
          </a:xfrm>
          <a:prstGeom prst="rect">
            <a:avLst/>
          </a:prstGeom>
          <a:solidFill>
            <a:srgbClr val="EBEEF3"/>
          </a:solidFill>
        </p:spPr>
        <p:txBody>
          <a:bodyPr wrap="square" lIns="144000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ru-RU" dirty="0" smtClean="0"/>
              <a:t>НИЯУ МИФИ - Базовая организация государств – участников СНГ по подготовке, </a:t>
            </a:r>
            <a:br>
              <a:rPr lang="ru-RU" dirty="0" smtClean="0"/>
            </a:br>
            <a:r>
              <a:rPr lang="ru-RU" dirty="0" smtClean="0"/>
              <a:t>профессиональной переподготовке и повышению квалификации кадров </a:t>
            </a:r>
            <a:br>
              <a:rPr lang="ru-RU" dirty="0" smtClean="0"/>
            </a:br>
            <a:r>
              <a:rPr lang="ru-RU" dirty="0" smtClean="0"/>
              <a:t>в области использования атомной энергии в мирных целях</a:t>
            </a:r>
          </a:p>
        </p:txBody>
      </p:sp>
      <p:sp>
        <p:nvSpPr>
          <p:cNvPr id="19" name="Q"/>
          <p:cNvSpPr txBox="1"/>
          <p:nvPr/>
        </p:nvSpPr>
        <p:spPr>
          <a:xfrm>
            <a:off x="1756356" y="4243955"/>
            <a:ext cx="42800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50000"/>
              </a:lnSpc>
              <a:defRPr sz="6000" b="0">
                <a:solidFill>
                  <a:srgbClr val="1C1F25"/>
                </a:solidFill>
                <a:latin typeface="linea-ecommerce-10"/>
                <a:ea typeface="linea-ecommerce-10"/>
                <a:cs typeface="linea-ecommerce-10"/>
                <a:sym typeface="linea-ecommerce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1</a:t>
            </a:r>
            <a:endParaRPr dirty="0"/>
          </a:p>
        </p:txBody>
      </p:sp>
      <p:pic>
        <p:nvPicPr>
          <p:cNvPr id="11266" name="Picture 2" descr="ÐÑÐ°Ð²Ð¸ÑÐµÐ»ÑÑÑÐ²Ð¾ Ð Ð¤ Ð³Ð¾ÑÐ¾Ð²Ð¾ Ð¿Ð»Ð°ÑÐ¸ÑÑ ÑÐ°Ð·ÑÐ°Ð±Ð¾ÑÑÐ¸ÐºÐ°Ð¼ ÑÑÐ°Ð½Ð´Ð°ÑÑÐ¾Ð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" r="2245"/>
          <a:stretch/>
        </p:blipFill>
        <p:spPr bwMode="auto">
          <a:xfrm>
            <a:off x="12120528" y="503131"/>
            <a:ext cx="11912289" cy="855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dX Home P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128" y="6371135"/>
            <a:ext cx="2516295" cy="12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456" y="6371135"/>
            <a:ext cx="1978497" cy="1780648"/>
          </a:xfrm>
          <a:prstGeom prst="rect">
            <a:avLst/>
          </a:prstGeom>
        </p:spPr>
      </p:pic>
      <p:pic>
        <p:nvPicPr>
          <p:cNvPr id="13" name="Picture 10" descr="ÐÐ°ÑÑÐ¸Ð½ÐºÐ¸ Ð¿Ð¾ Ð·Ð°Ð¿ÑÐ¾ÑÑ ÑÐ½Ð¸Ð²ÐµÑÑÐ°ÑÐ¸ÑÐ¼ Ð»Ð¾Ð³Ð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254" y="9119179"/>
            <a:ext cx="4099398" cy="89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ÐÐ°ÑÑÐ¸Ð½ÐºÐ¸ Ð¿Ð¾ Ð·Ð°Ð¿ÑÐ¾ÑÑ ÐºÑÑÑÐµÑÐ° Ð»Ð¾Ð³Ð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128" y="8981090"/>
            <a:ext cx="3245192" cy="6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32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"/>
          <p:cNvSpPr txBox="1"/>
          <p:nvPr/>
        </p:nvSpPr>
        <p:spPr>
          <a:xfrm>
            <a:off x="6947570" y="4683043"/>
            <a:ext cx="38472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b="0">
                <a:solidFill>
                  <a:srgbClr val="F7F9FF"/>
                </a:solidFill>
                <a:latin typeface="linea-arrows-10"/>
                <a:ea typeface="linea-arrows-10"/>
                <a:cs typeface="linea-arrows-10"/>
                <a:sym typeface="linea-arrows-10"/>
              </a:defRPr>
            </a:lvl1pPr>
          </a:lstStyle>
          <a:p>
            <a:pPr>
              <a:lnSpc>
                <a:spcPct val="100000"/>
              </a:lnSpc>
            </a:pPr>
            <a:r>
              <a:t>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296067" y="6092961"/>
            <a:ext cx="5978875" cy="923926"/>
            <a:chOff x="849283" y="3759117"/>
            <a:chExt cx="5978875" cy="923926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849283" y="3759117"/>
              <a:ext cx="5978875" cy="923926"/>
              <a:chOff x="6695430" y="6378575"/>
              <a:chExt cx="5978875" cy="923926"/>
            </a:xfrm>
          </p:grpSpPr>
          <p:sp>
            <p:nvSpPr>
              <p:cNvPr id="4706" name="Team Stratey…"/>
              <p:cNvSpPr txBox="1"/>
              <p:nvPr/>
            </p:nvSpPr>
            <p:spPr>
              <a:xfrm>
                <a:off x="7841061" y="6378575"/>
                <a:ext cx="4833244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sz="2500" b="0" dirty="0">
                    <a:sym typeface="Roboto Bold"/>
                  </a:rPr>
                  <a:t>Введение в ядерные физику и технологии</a:t>
                </a:r>
                <a:endParaRPr dirty="0"/>
              </a:p>
            </p:txBody>
          </p:sp>
          <p:sp>
            <p:nvSpPr>
              <p:cNvPr id="4707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4714" name="b"/>
            <p:cNvSpPr txBox="1"/>
            <p:nvPr/>
          </p:nvSpPr>
          <p:spPr>
            <a:xfrm>
              <a:off x="1187183" y="4034128"/>
              <a:ext cx="2131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1</a:t>
              </a:r>
              <a:endParaRPr dirty="0"/>
            </a:p>
          </p:txBody>
        </p:sp>
      </p:grpSp>
      <p:sp>
        <p:nvSpPr>
          <p:cNvPr id="4715" name="."/>
          <p:cNvSpPr txBox="1"/>
          <p:nvPr/>
        </p:nvSpPr>
        <p:spPr>
          <a:xfrm>
            <a:off x="7336716" y="8571293"/>
            <a:ext cx="6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50000"/>
              </a:lnSpc>
              <a:defRPr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8" name="Designer Team"/>
          <p:cNvSpPr txBox="1"/>
          <p:nvPr/>
        </p:nvSpPr>
        <p:spPr>
          <a:xfrm>
            <a:off x="1226505" y="1503457"/>
            <a:ext cx="12066029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6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r>
              <a:rPr lang="ru-RU" sz="4800" dirty="0" smtClean="0"/>
              <a:t>Онлайн образовательные курсы </a:t>
            </a:r>
            <a:endParaRPr lang="ru-RU" sz="4800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279023" y="7576752"/>
            <a:ext cx="6336637" cy="1154162"/>
            <a:chOff x="849283" y="3759117"/>
            <a:chExt cx="6336637" cy="1154162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849283" y="3759117"/>
              <a:ext cx="6336637" cy="1154162"/>
              <a:chOff x="6695430" y="6378575"/>
              <a:chExt cx="6336637" cy="1154162"/>
            </a:xfrm>
          </p:grpSpPr>
          <p:sp>
            <p:nvSpPr>
              <p:cNvPr id="25" name="Team Stratey…"/>
              <p:cNvSpPr txBox="1"/>
              <p:nvPr/>
            </p:nvSpPr>
            <p:spPr>
              <a:xfrm>
                <a:off x="7841061" y="6378575"/>
                <a:ext cx="5191006" cy="11541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sz="2500" b="0" dirty="0">
                    <a:sym typeface="Roboto Bold"/>
                  </a:rPr>
                  <a:t>Тяжелые ионы и синтез новых элементов: современные тенденции</a:t>
                </a:r>
                <a:endParaRPr dirty="0"/>
              </a:p>
            </p:txBody>
          </p:sp>
          <p:sp>
            <p:nvSpPr>
              <p:cNvPr id="26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24" name="b"/>
            <p:cNvSpPr txBox="1"/>
            <p:nvPr/>
          </p:nvSpPr>
          <p:spPr>
            <a:xfrm>
              <a:off x="1187182" y="4034128"/>
              <a:ext cx="213200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2</a:t>
              </a:r>
              <a:endParaRPr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2279023" y="9155623"/>
            <a:ext cx="5340887" cy="889001"/>
            <a:chOff x="849283" y="3794042"/>
            <a:chExt cx="5340887" cy="889001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849283" y="3794042"/>
              <a:ext cx="5340887" cy="889001"/>
              <a:chOff x="6695430" y="6413500"/>
              <a:chExt cx="5340887" cy="889001"/>
            </a:xfrm>
          </p:grpSpPr>
          <p:sp>
            <p:nvSpPr>
              <p:cNvPr id="30" name="Team Stratey…"/>
              <p:cNvSpPr txBox="1"/>
              <p:nvPr/>
            </p:nvSpPr>
            <p:spPr>
              <a:xfrm>
                <a:off x="7819346" y="6520664"/>
                <a:ext cx="4216971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sz="2500" b="0" dirty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</a:rPr>
                  <a:t>Ядерные технологии и профилактика радиофобии</a:t>
                </a:r>
              </a:p>
            </p:txBody>
          </p:sp>
          <p:sp>
            <p:nvSpPr>
              <p:cNvPr id="31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29" name="b"/>
            <p:cNvSpPr txBox="1"/>
            <p:nvPr/>
          </p:nvSpPr>
          <p:spPr>
            <a:xfrm>
              <a:off x="1187182" y="4034128"/>
              <a:ext cx="213200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/>
                <a:t>3</a:t>
              </a:r>
              <a:endParaRPr dirty="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2674991" y="6006945"/>
            <a:ext cx="5779083" cy="889001"/>
            <a:chOff x="849283" y="3794042"/>
            <a:chExt cx="5779083" cy="889001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849283" y="3794042"/>
              <a:ext cx="5779083" cy="889001"/>
              <a:chOff x="6695430" y="6413500"/>
              <a:chExt cx="5779083" cy="889001"/>
            </a:xfrm>
          </p:grpSpPr>
          <p:sp>
            <p:nvSpPr>
              <p:cNvPr id="35" name="Team Stratey…"/>
              <p:cNvSpPr txBox="1"/>
              <p:nvPr/>
            </p:nvSpPr>
            <p:spPr>
              <a:xfrm>
                <a:off x="7755374" y="6499697"/>
                <a:ext cx="4719139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en-US" sz="2500" b="0" dirty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</a:rPr>
                  <a:t>Knowledge Management in Nuclear Energy Organizations</a:t>
                </a:r>
                <a:endParaRPr lang="ru-RU" sz="2500" b="0" dirty="0">
                  <a:solidFill>
                    <a:srgbClr val="1C1F25"/>
                  </a:solidFill>
                  <a:latin typeface="Roboto Bold"/>
                  <a:ea typeface="Roboto Bold"/>
                  <a:cs typeface="Roboto Bold"/>
                </a:endParaRPr>
              </a:p>
            </p:txBody>
          </p:sp>
          <p:sp>
            <p:nvSpPr>
              <p:cNvPr id="36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34" name="b"/>
            <p:cNvSpPr txBox="1"/>
            <p:nvPr/>
          </p:nvSpPr>
          <p:spPr>
            <a:xfrm>
              <a:off x="1187182" y="4034128"/>
              <a:ext cx="213200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4</a:t>
              </a:r>
              <a:endParaRPr dirty="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12705288" y="7494882"/>
            <a:ext cx="5521266" cy="923926"/>
            <a:chOff x="849283" y="3759117"/>
            <a:chExt cx="5521266" cy="923926"/>
          </a:xfrm>
        </p:grpSpPr>
        <p:grpSp>
          <p:nvGrpSpPr>
            <p:cNvPr id="38" name="Группа 37"/>
            <p:cNvGrpSpPr/>
            <p:nvPr/>
          </p:nvGrpSpPr>
          <p:grpSpPr>
            <a:xfrm>
              <a:off x="849283" y="3759117"/>
              <a:ext cx="5521266" cy="923926"/>
              <a:chOff x="6695430" y="6378575"/>
              <a:chExt cx="5521266" cy="923926"/>
            </a:xfrm>
          </p:grpSpPr>
          <p:sp>
            <p:nvSpPr>
              <p:cNvPr id="40" name="Team Stratey…"/>
              <p:cNvSpPr txBox="1"/>
              <p:nvPr/>
            </p:nvSpPr>
            <p:spPr>
              <a:xfrm>
                <a:off x="7841061" y="6378575"/>
                <a:ext cx="4375635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en-US" dirty="0"/>
                  <a:t>Nuclear Reactor Physics Basics</a:t>
                </a:r>
                <a:endParaRPr lang="ru-RU" dirty="0"/>
              </a:p>
            </p:txBody>
          </p:sp>
          <p:sp>
            <p:nvSpPr>
              <p:cNvPr id="41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39" name="b"/>
            <p:cNvSpPr txBox="1"/>
            <p:nvPr/>
          </p:nvSpPr>
          <p:spPr>
            <a:xfrm>
              <a:off x="1187183" y="4034128"/>
              <a:ext cx="2131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5</a:t>
              </a:r>
              <a:endParaRPr dirty="0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12705288" y="9052669"/>
            <a:ext cx="4603468" cy="1154162"/>
            <a:chOff x="849283" y="3759117"/>
            <a:chExt cx="4603468" cy="1154162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849283" y="3759117"/>
              <a:ext cx="4603468" cy="1154162"/>
              <a:chOff x="6695430" y="6378575"/>
              <a:chExt cx="4603468" cy="1154162"/>
            </a:xfrm>
          </p:grpSpPr>
          <p:sp>
            <p:nvSpPr>
              <p:cNvPr id="45" name="Team Stratey…"/>
              <p:cNvSpPr txBox="1"/>
              <p:nvPr/>
            </p:nvSpPr>
            <p:spPr>
              <a:xfrm>
                <a:off x="7841061" y="6378575"/>
                <a:ext cx="3457837" cy="11541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en-US" sz="2500" b="0" dirty="0">
                    <a:sym typeface="Roboto Bold"/>
                  </a:rPr>
                  <a:t>Nuclear Facilities: Regulations and Licensing</a:t>
                </a:r>
                <a:endParaRPr lang="ru-RU" dirty="0"/>
              </a:p>
            </p:txBody>
          </p:sp>
          <p:sp>
            <p:nvSpPr>
              <p:cNvPr id="46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44" name="b"/>
            <p:cNvSpPr txBox="1"/>
            <p:nvPr/>
          </p:nvSpPr>
          <p:spPr>
            <a:xfrm>
              <a:off x="1187182" y="4034128"/>
              <a:ext cx="213200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/>
                <a:t>6</a:t>
              </a:r>
              <a:endParaRPr dirty="0"/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12745378" y="10777273"/>
            <a:ext cx="5034537" cy="889001"/>
            <a:chOff x="849283" y="3794042"/>
            <a:chExt cx="5034537" cy="889001"/>
          </a:xfrm>
        </p:grpSpPr>
        <p:grpSp>
          <p:nvGrpSpPr>
            <p:cNvPr id="110" name="Группа 109"/>
            <p:cNvGrpSpPr/>
            <p:nvPr/>
          </p:nvGrpSpPr>
          <p:grpSpPr>
            <a:xfrm>
              <a:off x="849283" y="3794042"/>
              <a:ext cx="5034537" cy="889001"/>
              <a:chOff x="6695430" y="6413500"/>
              <a:chExt cx="5034537" cy="889001"/>
            </a:xfrm>
          </p:grpSpPr>
          <p:sp>
            <p:nvSpPr>
              <p:cNvPr id="112" name="Team Stratey…"/>
              <p:cNvSpPr txBox="1"/>
              <p:nvPr/>
            </p:nvSpPr>
            <p:spPr>
              <a:xfrm>
                <a:off x="7815730" y="6533060"/>
                <a:ext cx="3914237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en-US" dirty="0"/>
                  <a:t>Basic Concepts of International Nuclear Law</a:t>
                </a:r>
                <a:endParaRPr lang="ru-RU" dirty="0"/>
              </a:p>
            </p:txBody>
          </p:sp>
          <p:sp>
            <p:nvSpPr>
              <p:cNvPr id="113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11" name="b"/>
            <p:cNvSpPr txBox="1"/>
            <p:nvPr/>
          </p:nvSpPr>
          <p:spPr>
            <a:xfrm>
              <a:off x="1080582" y="4034128"/>
              <a:ext cx="4263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18</a:t>
              </a:r>
              <a:endParaRPr dirty="0"/>
            </a:p>
          </p:txBody>
        </p:sp>
      </p:grpSp>
      <p:sp>
        <p:nvSpPr>
          <p:cNvPr id="139" name="www.websitename.com"/>
          <p:cNvSpPr txBox="1">
            <a:spLocks/>
          </p:cNvSpPr>
          <p:nvPr/>
        </p:nvSpPr>
        <p:spPr>
          <a:xfrm>
            <a:off x="1012815" y="600641"/>
            <a:ext cx="22362493" cy="830997"/>
          </a:xfrm>
          <a:prstGeom prst="rect">
            <a:avLst/>
          </a:prstGeom>
          <a:solidFill>
            <a:srgbClr val="EBEEF3"/>
          </a:solidFill>
        </p:spPr>
        <p:txBody>
          <a:bodyPr wrap="square" lIns="144000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 hangingPunct="1">
              <a:lnSpc>
                <a:spcPct val="100000"/>
              </a:lnSpc>
            </a:pPr>
            <a:r>
              <a:rPr lang="ru-RU" sz="1800" dirty="0" smtClean="0"/>
              <a:t>НИЯУ МИФИ - Базовая организация государств – участников СНГ по подготовке, </a:t>
            </a:r>
            <a:br>
              <a:rPr lang="ru-RU" sz="1800" dirty="0" smtClean="0"/>
            </a:br>
            <a:r>
              <a:rPr lang="ru-RU" sz="1800" dirty="0" smtClean="0"/>
              <a:t>профессиональной переподготовке и повышению квалификации кадров </a:t>
            </a:r>
            <a:br>
              <a:rPr lang="ru-RU" sz="1800" dirty="0" smtClean="0"/>
            </a:br>
            <a:r>
              <a:rPr lang="ru-RU" sz="1800" dirty="0" smtClean="0"/>
              <a:t>в области использования атомной энергии в мирных целях</a:t>
            </a:r>
          </a:p>
        </p:txBody>
      </p:sp>
      <p:pic>
        <p:nvPicPr>
          <p:cNvPr id="1026" name="Picture 2" descr="edX Home P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3478" y="6371135"/>
            <a:ext cx="88582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ÐÐ°ÑÑÐ¸Ð½ÐºÐ¸ Ð¿Ð¾ Ð·Ð°Ð¿ÑÐ¾ÑÑ Ð¾ÑÐºÑÑÑÐ¾Ðµ Ð¾Ð±ÑÐ°Ð·Ð¾Ð²Ð°Ð½Ð¸Ðµ Ð»Ð¾Ð³Ð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167" y="6089576"/>
            <a:ext cx="1163504" cy="1047154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167" y="7578818"/>
            <a:ext cx="1163504" cy="1047154"/>
          </a:xfrm>
          <a:prstGeom prst="rect">
            <a:avLst/>
          </a:prstGeom>
        </p:spPr>
      </p:pic>
      <p:pic>
        <p:nvPicPr>
          <p:cNvPr id="1034" name="Picture 10" descr="ÐÐ°ÑÑÐ¸Ð½ÐºÐ¸ Ð¿Ð¾ Ð·Ð°Ð¿ÑÐ¾ÑÑ ÑÐ½Ð¸Ð²ÐµÑÑÐ°ÑÐ¸ÑÐ¼ Ð»Ð¾Ð³Ð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145" y="9509331"/>
            <a:ext cx="2819133" cy="61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edX Home P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3477" y="9349372"/>
            <a:ext cx="88582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edX Home P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3478" y="11031349"/>
            <a:ext cx="88582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ÐÐ°ÑÑÐ¸Ð½ÐºÐ¸ Ð¿Ð¾ Ð·Ð°Ð¿ÑÐ¾ÑÑ ÐºÑÑÑÐµÑÐ° Ð»Ð¾Ð³Ð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3478" y="7529807"/>
            <a:ext cx="1778733" cy="35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Icon Title Here…"/>
          <p:cNvSpPr txBox="1"/>
          <p:nvPr/>
        </p:nvSpPr>
        <p:spPr>
          <a:xfrm>
            <a:off x="2542209" y="4452698"/>
            <a:ext cx="2747547" cy="57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/>
              <a:t>На русском языке:</a:t>
            </a:r>
            <a:endParaRPr dirty="0"/>
          </a:p>
        </p:txBody>
      </p:sp>
      <p:sp>
        <p:nvSpPr>
          <p:cNvPr id="144" name="Icon Title Here…"/>
          <p:cNvSpPr txBox="1"/>
          <p:nvPr/>
        </p:nvSpPr>
        <p:spPr>
          <a:xfrm>
            <a:off x="13119490" y="4519600"/>
            <a:ext cx="3266920" cy="57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/>
              <a:t>На </a:t>
            </a:r>
            <a:r>
              <a:rPr lang="ru-RU" dirty="0" smtClean="0"/>
              <a:t>английском </a:t>
            </a:r>
            <a:r>
              <a:rPr lang="ru-RU" dirty="0" smtClean="0"/>
              <a:t>языке: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00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u"/>
      </p:transition>
    </mc:Choice>
    <mc:Fallback xmlns="">
      <p:transition spd="slow">
        <p:cover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xmlns="" id="{5F740198-616C-4842-902D-DC76F9D9B74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solidFill>
            <a:schemeClr val="accent1">
              <a:lumMod val="50000"/>
            </a:schemeClr>
          </a:solidFill>
        </p:spPr>
      </p:sp>
      <p:sp>
        <p:nvSpPr>
          <p:cNvPr id="3352" name="Rectangle"/>
          <p:cNvSpPr/>
          <p:nvPr/>
        </p:nvSpPr>
        <p:spPr>
          <a:xfrm>
            <a:off x="2537949" y="6799526"/>
            <a:ext cx="508001" cy="635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290" name="Picture 2" descr="http://www.eurasia174.ru/images/23.08.19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611" y="2513288"/>
            <a:ext cx="12353006" cy="846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3" name="Conveniently transition timely experiences with user friendly experiences. Intrinsicly initiate go…"/>
          <p:cNvSpPr txBox="1"/>
          <p:nvPr/>
        </p:nvSpPr>
        <p:spPr>
          <a:xfrm>
            <a:off x="2537949" y="10977304"/>
            <a:ext cx="7707238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>
                <a:latin typeface="Roboto Light"/>
                <a:ea typeface="Roboto Light"/>
                <a:cs typeface="Roboto Light"/>
                <a:sym typeface="Roboto Light"/>
              </a:rPr>
              <a:t>Национальный исследовательский ядерный университет МИФИ</a:t>
            </a:r>
          </a:p>
          <a:p>
            <a:pPr algn="l"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>
                <a:latin typeface="Roboto Light"/>
                <a:ea typeface="Roboto Light"/>
                <a:cs typeface="Roboto Light"/>
                <a:sym typeface="Roboto Light"/>
              </a:rPr>
              <a:t>г</a:t>
            </a:r>
            <a:r>
              <a:rPr lang="ru-RU" dirty="0" smtClean="0">
                <a:latin typeface="Roboto Light"/>
                <a:ea typeface="Roboto Light"/>
                <a:cs typeface="Roboto Light"/>
                <a:sym typeface="Roboto Light"/>
              </a:rPr>
              <a:t>. Москва, ул. </a:t>
            </a:r>
            <a:r>
              <a:rPr lang="ru-RU" dirty="0" err="1" smtClean="0">
                <a:latin typeface="Roboto Light"/>
                <a:ea typeface="Roboto Light"/>
                <a:cs typeface="Roboto Light"/>
                <a:sym typeface="Roboto Light"/>
              </a:rPr>
              <a:t>Каширкое</a:t>
            </a:r>
            <a:r>
              <a:rPr lang="ru-RU" dirty="0" smtClean="0">
                <a:latin typeface="Roboto Light"/>
                <a:ea typeface="Roboto Light"/>
                <a:cs typeface="Roboto Light"/>
                <a:sym typeface="Roboto Light"/>
              </a:rPr>
              <a:t> шоссе, 31</a:t>
            </a:r>
            <a:endParaRPr lang="en-US" dirty="0" smtClean="0">
              <a:latin typeface="Roboto Light"/>
              <a:ea typeface="Roboto Light"/>
              <a:cs typeface="Roboto Light"/>
              <a:sym typeface="Roboto Light"/>
            </a:endParaRPr>
          </a:p>
          <a:p>
            <a:pPr algn="l"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dirty="0" smtClean="0">
                <a:latin typeface="Roboto Light"/>
                <a:ea typeface="Roboto Light"/>
                <a:cs typeface="Roboto Light"/>
                <a:sym typeface="Roboto Light"/>
              </a:rPr>
              <a:t>MEPHI.RU</a:t>
            </a:r>
            <a:endParaRPr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350" name="Live simply so  that…"/>
          <p:cNvSpPr txBox="1"/>
          <p:nvPr/>
        </p:nvSpPr>
        <p:spPr>
          <a:xfrm>
            <a:off x="2537949" y="7975301"/>
            <a:ext cx="9850454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 sz="6000" b="0">
                <a:solidFill>
                  <a:srgbClr val="F7F9FF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ru-RU" dirty="0" smtClean="0"/>
              <a:t>СПАСИБО ЗА ВНИМАНИЕ!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6" name="Circle"/>
          <p:cNvSpPr/>
          <p:nvPr/>
        </p:nvSpPr>
        <p:spPr>
          <a:xfrm>
            <a:off x="18798314" y="1732129"/>
            <a:ext cx="1270001" cy="1270001"/>
          </a:xfrm>
          <a:prstGeom prst="roundRect">
            <a:avLst>
              <a:gd name="adj" fmla="val 50000"/>
            </a:avLst>
          </a:prstGeom>
          <a:ln w="254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77" name="Icon Title Here…"/>
          <p:cNvSpPr txBox="1"/>
          <p:nvPr/>
        </p:nvSpPr>
        <p:spPr>
          <a:xfrm>
            <a:off x="16387666" y="3117302"/>
            <a:ext cx="6091295" cy="4247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/>
              <a:t>Подготовка, переподготовка и повышение квалификации</a:t>
            </a:r>
            <a:r>
              <a:rPr lang="en-US" dirty="0" smtClean="0"/>
              <a:t> </a:t>
            </a:r>
            <a:r>
              <a:rPr lang="ru-RU" dirty="0" smtClean="0"/>
              <a:t>кадров для национальных программ развития мирных ядерных технологий </a:t>
            </a:r>
            <a:endParaRPr dirty="0"/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16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Совместные образовательные программы</a:t>
            </a: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16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Выездные модули на базе </a:t>
            </a:r>
            <a:r>
              <a:rPr lang="ru-RU" sz="1600" b="0" dirty="0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вузов-партнеров</a:t>
            </a:r>
            <a:endParaRPr lang="en-US" sz="1600" b="0" dirty="0" smtClean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1600" b="0" dirty="0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Программы профессиональной переподготовки и повышения квалификации</a:t>
            </a:r>
            <a:endParaRPr lang="ru-RU" sz="1600" b="0"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endParaRPr lang="ru-RU" dirty="0" smtClean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78" name="\"/>
          <p:cNvSpPr txBox="1"/>
          <p:nvPr/>
        </p:nvSpPr>
        <p:spPr>
          <a:xfrm>
            <a:off x="19290647" y="2071844"/>
            <a:ext cx="285335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79" name="Circle"/>
          <p:cNvSpPr/>
          <p:nvPr/>
        </p:nvSpPr>
        <p:spPr>
          <a:xfrm>
            <a:off x="18798314" y="7830343"/>
            <a:ext cx="1270001" cy="1270001"/>
          </a:xfrm>
          <a:prstGeom prst="roundRect">
            <a:avLst>
              <a:gd name="adj" fmla="val 50000"/>
            </a:avLst>
          </a:prstGeom>
          <a:ln w="254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80" name="Icon Title Here…"/>
          <p:cNvSpPr txBox="1"/>
          <p:nvPr/>
        </p:nvSpPr>
        <p:spPr>
          <a:xfrm>
            <a:off x="17338855" y="9319621"/>
            <a:ext cx="4474254" cy="2631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/>
              <a:t>Формирование образовательного контента</a:t>
            </a:r>
            <a:endParaRPr dirty="0"/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16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Разработка учебно-методических материалов</a:t>
            </a: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16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Подготовка и доступ к онлайн </a:t>
            </a:r>
            <a:r>
              <a:rPr lang="ru-RU" sz="1600" b="0" dirty="0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курсам</a:t>
            </a: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1600" b="0" dirty="0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Онлайн лекции и семинары</a:t>
            </a:r>
            <a:endParaRPr lang="ru-RU" sz="1600" b="0"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endParaRPr sz="1600" b="0"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81" name="L"/>
          <p:cNvSpPr txBox="1"/>
          <p:nvPr/>
        </p:nvSpPr>
        <p:spPr>
          <a:xfrm>
            <a:off x="19290647" y="8157568"/>
            <a:ext cx="285335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82" name="Circle"/>
          <p:cNvSpPr/>
          <p:nvPr/>
        </p:nvSpPr>
        <p:spPr>
          <a:xfrm>
            <a:off x="12933555" y="1732129"/>
            <a:ext cx="1270001" cy="1270001"/>
          </a:xfrm>
          <a:prstGeom prst="roundRect">
            <a:avLst>
              <a:gd name="adj" fmla="val 50000"/>
            </a:avLst>
          </a:prstGeom>
          <a:ln w="254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83" name="Icon Title Here…"/>
          <p:cNvSpPr txBox="1"/>
          <p:nvPr/>
        </p:nvSpPr>
        <p:spPr>
          <a:xfrm>
            <a:off x="10869417" y="3117302"/>
            <a:ext cx="5398279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/>
              <a:t>Организация сетевого взаимодействия научно-образовательных организаций стран Содружества</a:t>
            </a:r>
          </a:p>
          <a:p>
            <a:pPr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1600" b="0" dirty="0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Заявочная компания</a:t>
            </a:r>
          </a:p>
          <a:p>
            <a:pPr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1600" b="0" dirty="0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Онлайн платформа </a:t>
            </a:r>
            <a:r>
              <a:rPr lang="en-US" sz="1600" b="0" dirty="0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Sng-atom.mephi.ru</a:t>
            </a:r>
            <a:endParaRPr lang="ru-RU" sz="1600" b="0" dirty="0" smtClean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1600" b="0" dirty="0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Визиты</a:t>
            </a:r>
          </a:p>
          <a:p>
            <a:pPr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1600" b="0" dirty="0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Конференции, семинары, круглые столы</a:t>
            </a:r>
            <a:endParaRPr sz="2000"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84" name="d"/>
          <p:cNvSpPr txBox="1"/>
          <p:nvPr/>
        </p:nvSpPr>
        <p:spPr>
          <a:xfrm>
            <a:off x="13425889" y="2096825"/>
            <a:ext cx="285336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85" name="Circle"/>
          <p:cNvSpPr/>
          <p:nvPr/>
        </p:nvSpPr>
        <p:spPr>
          <a:xfrm>
            <a:off x="12790889" y="7830343"/>
            <a:ext cx="1270001" cy="1270001"/>
          </a:xfrm>
          <a:prstGeom prst="roundRect">
            <a:avLst>
              <a:gd name="adj" fmla="val 50000"/>
            </a:avLst>
          </a:prstGeom>
          <a:ln w="254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86" name="Icon Title Here…"/>
          <p:cNvSpPr txBox="1"/>
          <p:nvPr/>
        </p:nvSpPr>
        <p:spPr>
          <a:xfrm>
            <a:off x="10906267" y="9319621"/>
            <a:ext cx="5039244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/>
              <a:t>Проведение мероприятий по формированию сообщества обучающихся по программам ядерного образования  </a:t>
            </a:r>
          </a:p>
          <a:p>
            <a:pPr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1600" b="0" dirty="0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Летние школы</a:t>
            </a:r>
          </a:p>
          <a:p>
            <a:pPr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1600" b="0" dirty="0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Global </a:t>
            </a:r>
            <a:r>
              <a:rPr lang="en-US" sz="16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Nuclear </a:t>
            </a:r>
            <a:r>
              <a:rPr lang="en-US" sz="1600" b="0" dirty="0" err="1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Mephi</a:t>
            </a:r>
            <a:r>
              <a:rPr lang="en-US" sz="16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 Fest</a:t>
            </a:r>
            <a:endParaRPr sz="1600" b="0"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87" name="6"/>
          <p:cNvSpPr txBox="1"/>
          <p:nvPr/>
        </p:nvSpPr>
        <p:spPr>
          <a:xfrm>
            <a:off x="13283222" y="8157568"/>
            <a:ext cx="285335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88" name="The simplest things…"/>
          <p:cNvSpPr txBox="1"/>
          <p:nvPr/>
        </p:nvSpPr>
        <p:spPr>
          <a:xfrm>
            <a:off x="1672451" y="4761005"/>
            <a:ext cx="7957028" cy="3693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ru-RU" dirty="0" smtClean="0"/>
              <a:t>Ключевые направления деятельности Базовой организации</a:t>
            </a:r>
            <a:endParaRPr dirty="0"/>
          </a:p>
        </p:txBody>
      </p:sp>
      <p:sp>
        <p:nvSpPr>
          <p:cNvPr id="3490" name="Rectangle"/>
          <p:cNvSpPr/>
          <p:nvPr/>
        </p:nvSpPr>
        <p:spPr>
          <a:xfrm>
            <a:off x="5423896" y="4514850"/>
            <a:ext cx="508001" cy="635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91" name="Beginning today, treat everyone you meet as if they were…"/>
          <p:cNvSpPr txBox="1"/>
          <p:nvPr/>
        </p:nvSpPr>
        <p:spPr>
          <a:xfrm>
            <a:off x="2234315" y="9989788"/>
            <a:ext cx="7395163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МИССИЯ БАЗОВОЙ ОРГАНИЗАЦИИ</a:t>
            </a: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Обеспечить </a:t>
            </a:r>
            <a:r>
              <a:rPr lang="ru-RU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высокое качество и популяризацию ядерного образования для эффективного применения мирных атомных технологий в странах Содружества</a:t>
            </a:r>
            <a:endParaRPr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" name="Rectangle"/>
          <p:cNvSpPr/>
          <p:nvPr/>
        </p:nvSpPr>
        <p:spPr>
          <a:xfrm>
            <a:off x="5423895" y="9499416"/>
            <a:ext cx="508001" cy="635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" name="www.websitename.com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219909" y="543645"/>
            <a:ext cx="22471363" cy="1062342"/>
          </a:xfrm>
          <a:prstGeom prst="rect">
            <a:avLst/>
          </a:prstGeom>
          <a:solidFill>
            <a:srgbClr val="EBEEF3"/>
          </a:solidFill>
        </p:spPr>
        <p:txBody>
          <a:bodyPr wrap="square" lIns="0" tIns="0" rIns="0" bIns="0">
            <a:spAutoFit/>
          </a:bodyPr>
          <a:lstStyle>
            <a:lvl1pPr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 sz="160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ru-RU" dirty="0" smtClean="0"/>
              <a:t>НИЯУ МИФИ - Базовая организация государств – участников СНГ по подготовке, </a:t>
            </a:r>
            <a:br>
              <a:rPr lang="ru-RU" dirty="0" smtClean="0"/>
            </a:br>
            <a:r>
              <a:rPr lang="ru-RU" dirty="0" smtClean="0"/>
              <a:t>профессиональной переподготовке и повышению квалификации кадров </a:t>
            </a:r>
            <a:br>
              <a:rPr lang="ru-RU" dirty="0" smtClean="0"/>
            </a:br>
            <a:r>
              <a:rPr lang="ru-RU" dirty="0" smtClean="0"/>
              <a:t>в области использования атомной энергии в мирных целях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6" name="The simplest…"/>
          <p:cNvSpPr txBox="1"/>
          <p:nvPr/>
        </p:nvSpPr>
        <p:spPr>
          <a:xfrm>
            <a:off x="1939097" y="3683982"/>
            <a:ext cx="7169734" cy="3693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defRPr sz="6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ru-RU" sz="4800" dirty="0"/>
              <a:t>Организация сетевого взаимодействия </a:t>
            </a:r>
            <a:r>
              <a:rPr lang="ru-RU" sz="4800" dirty="0" smtClean="0"/>
              <a:t>научно-образовательных </a:t>
            </a:r>
            <a:r>
              <a:rPr lang="ru-RU" sz="4800" dirty="0"/>
              <a:t>организаций стран </a:t>
            </a:r>
            <a:r>
              <a:rPr lang="ru-RU" sz="4800" dirty="0" smtClean="0"/>
              <a:t>Содружества</a:t>
            </a:r>
            <a:endParaRPr lang="ru-RU" sz="4800" dirty="0"/>
          </a:p>
        </p:txBody>
      </p:sp>
      <p:sp>
        <p:nvSpPr>
          <p:cNvPr id="3388" name="Rectangle"/>
          <p:cNvSpPr/>
          <p:nvPr/>
        </p:nvSpPr>
        <p:spPr>
          <a:xfrm>
            <a:off x="2537949" y="3000242"/>
            <a:ext cx="508001" cy="635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89" name="Beginning today, treat everyone you…"/>
          <p:cNvSpPr txBox="1"/>
          <p:nvPr/>
        </p:nvSpPr>
        <p:spPr>
          <a:xfrm>
            <a:off x="2791949" y="8466128"/>
            <a:ext cx="5672015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Beginning today, treat everyone you</a:t>
            </a:r>
          </a:p>
          <a:p>
            <a:pPr algn="l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meet as if they were going to be dead by midnight.</a:t>
            </a:r>
          </a:p>
          <a:p>
            <a:pPr algn="l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Extend to them all the care, and understanding</a:t>
            </a:r>
          </a:p>
          <a:p>
            <a:pPr algn="l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you can muster, and do it reward.</a:t>
            </a:r>
          </a:p>
        </p:txBody>
      </p:sp>
      <p:sp>
        <p:nvSpPr>
          <p:cNvPr id="17" name="www.websitename.com">
            <a:extLst>
              <a:ext uri="{FF2B5EF4-FFF2-40B4-BE49-F238E27FC236}">
                <a16:creationId xmlns:a16="http://schemas.microsoft.com/office/drawing/2014/main" xmlns="" id="{2183DA97-C4C0-47B1-9FFF-9E71B1D3DB79}"/>
              </a:ext>
            </a:extLst>
          </p:cNvPr>
          <p:cNvSpPr txBox="1">
            <a:spLocks/>
          </p:cNvSpPr>
          <p:nvPr/>
        </p:nvSpPr>
        <p:spPr>
          <a:xfrm>
            <a:off x="19215100" y="12907963"/>
            <a:ext cx="3892550" cy="369887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F7F9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sz="1800">
                <a:latin typeface="Roboto Light" pitchFamily="2" charset="0"/>
                <a:ea typeface="Roboto Light" pitchFamily="2" charset="0"/>
              </a:rPr>
              <a:t>www.websitename.com</a:t>
            </a:r>
            <a:endParaRPr lang="en-US" sz="1800" dirty="0"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xmlns="" id="{0AAAE0C9-7F7E-4D82-854C-194D9AAE1F03}"/>
              </a:ext>
            </a:extLst>
          </p:cNvPr>
          <p:cNvSpPr txBox="1">
            <a:spLocks/>
          </p:cNvSpPr>
          <p:nvPr/>
        </p:nvSpPr>
        <p:spPr>
          <a:xfrm>
            <a:off x="22975094" y="12910344"/>
            <a:ext cx="144462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 sz="1800" dirty="0">
                <a:latin typeface="Roboto Black" pitchFamily="2" charset="0"/>
                <a:ea typeface="Roboto Black" pitchFamily="2" charset="0"/>
              </a:rPr>
              <a:t>6</a:t>
            </a:r>
          </a:p>
        </p:txBody>
      </p:sp>
      <p:pic>
        <p:nvPicPr>
          <p:cNvPr id="1026" name="Picture 2" descr="http://www.vremyan.ru/_data/objects/0039/0993/icon.jpg?1543314014"/>
          <p:cNvPicPr>
            <a:picLocks noGrp="1" noChangeAspect="1" noChangeArrowheads="1"/>
          </p:cNvPicPr>
          <p:nvPr>
            <p:ph type="pic" sz="quarter" idx="108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colorTemperature colorTemp="7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34" t="20747" r="1396"/>
          <a:stretch/>
        </p:blipFill>
        <p:spPr bwMode="auto">
          <a:xfrm>
            <a:off x="10128738" y="2718076"/>
            <a:ext cx="14002055" cy="1074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"/>
          <p:cNvSpPr/>
          <p:nvPr/>
        </p:nvSpPr>
        <p:spPr>
          <a:xfrm>
            <a:off x="10128737" y="195745"/>
            <a:ext cx="14002055" cy="2522331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" name="www.websitename.com"/>
          <p:cNvSpPr txBox="1">
            <a:spLocks/>
          </p:cNvSpPr>
          <p:nvPr/>
        </p:nvSpPr>
        <p:spPr>
          <a:xfrm>
            <a:off x="1219910" y="543645"/>
            <a:ext cx="8908826" cy="1107996"/>
          </a:xfrm>
          <a:prstGeom prst="rect">
            <a:avLst/>
          </a:prstGeom>
          <a:solidFill>
            <a:srgbClr val="EBEEF3"/>
          </a:solidFill>
        </p:spPr>
        <p:txBody>
          <a:bodyPr wrap="square" lIns="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ru-RU" smtClean="0"/>
              <a:t>НИЯУ МИФИ - Базовая организация государств – участников СНГ по подготовке, </a:t>
            </a:r>
            <a:br>
              <a:rPr lang="ru-RU" smtClean="0"/>
            </a:br>
            <a:r>
              <a:rPr lang="ru-RU" smtClean="0"/>
              <a:t>профессиональной переподготовке и повышению квалификации кадров </a:t>
            </a:r>
            <a:br>
              <a:rPr lang="ru-RU" smtClean="0"/>
            </a:br>
            <a:r>
              <a:rPr lang="ru-RU" smtClean="0"/>
              <a:t>в области использования атомной энергии в мирных целях</a:t>
            </a:r>
            <a:endParaRPr lang="ru-RU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blinds dir="vert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BRIDGE Business"/>
          <p:cNvSpPr txBox="1">
            <a:spLocks noGrp="1"/>
          </p:cNvSpPr>
          <p:nvPr>
            <p:ph type="body" idx="4294967295"/>
          </p:nvPr>
        </p:nvSpPr>
        <p:spPr>
          <a:xfrm>
            <a:off x="14617700" y="547688"/>
            <a:ext cx="9766300" cy="30480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50000"/>
              </a:lnSpc>
              <a:defRPr sz="180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dirty="0"/>
              <a:t>BRIDGE </a:t>
            </a:r>
            <a:r>
              <a:rPr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Business</a:t>
            </a:r>
          </a:p>
        </p:txBody>
      </p:sp>
      <p:sp>
        <p:nvSpPr>
          <p:cNvPr id="3425" name="Icon Title Here…"/>
          <p:cNvSpPr txBox="1"/>
          <p:nvPr/>
        </p:nvSpPr>
        <p:spPr>
          <a:xfrm>
            <a:off x="13490629" y="1988421"/>
            <a:ext cx="9766936" cy="146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/>
              <a:t>Визит делегации Восточно-Казахстанского государственного технического университета в НИЯУ МИФИ в, г. Москва,</a:t>
            </a:r>
          </a:p>
          <a:p>
            <a:pPr algn="l"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0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</a:rPr>
              <a:t>5 </a:t>
            </a:r>
            <a:r>
              <a:rPr lang="ru-RU" sz="2000" b="0" dirty="0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</a:rPr>
              <a:t>марта 2019</a:t>
            </a:r>
            <a:endParaRPr lang="ru-RU" sz="2000" b="0" dirty="0">
              <a:solidFill>
                <a:srgbClr val="6A6E77"/>
              </a:solidFill>
              <a:latin typeface="Roboto Light"/>
              <a:ea typeface="Roboto Light"/>
              <a:cs typeface="Roboto Light"/>
            </a:endParaRPr>
          </a:p>
          <a:p>
            <a:pPr algn="l"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endParaRPr dirty="0"/>
          </a:p>
        </p:txBody>
      </p:sp>
      <p:sp>
        <p:nvSpPr>
          <p:cNvPr id="3426" name="]"/>
          <p:cNvSpPr txBox="1"/>
          <p:nvPr/>
        </p:nvSpPr>
        <p:spPr>
          <a:xfrm>
            <a:off x="12251572" y="1860787"/>
            <a:ext cx="91268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r" defTabSz="914400">
              <a:lnSpc>
                <a:spcPct val="150000"/>
              </a:lnSpc>
              <a:defRPr sz="6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]</a:t>
            </a:r>
          </a:p>
        </p:txBody>
      </p:sp>
      <p:sp>
        <p:nvSpPr>
          <p:cNvPr id="16" name="www.websitename.com"/>
          <p:cNvSpPr txBox="1">
            <a:spLocks/>
          </p:cNvSpPr>
          <p:nvPr/>
        </p:nvSpPr>
        <p:spPr>
          <a:xfrm>
            <a:off x="254903" y="600641"/>
            <a:ext cx="23120405" cy="830997"/>
          </a:xfrm>
          <a:prstGeom prst="rect">
            <a:avLst/>
          </a:prstGeom>
          <a:solidFill>
            <a:srgbClr val="EBEEF3"/>
          </a:solidFill>
        </p:spPr>
        <p:txBody>
          <a:bodyPr wrap="square" lIns="144000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 hangingPunct="1">
              <a:lnSpc>
                <a:spcPct val="100000"/>
              </a:lnSpc>
            </a:pPr>
            <a:r>
              <a:rPr lang="ru-RU" sz="1800" dirty="0" smtClean="0"/>
              <a:t>НИЯУ МИФИ - Базовая организация государств – участников СНГ по подготовке, </a:t>
            </a:r>
            <a:br>
              <a:rPr lang="ru-RU" sz="1800" dirty="0" smtClean="0"/>
            </a:br>
            <a:r>
              <a:rPr lang="ru-RU" sz="1800" dirty="0" smtClean="0"/>
              <a:t>профессиональной переподготовке и повышению квалификации кадров </a:t>
            </a:r>
            <a:br>
              <a:rPr lang="ru-RU" sz="1800" dirty="0" smtClean="0"/>
            </a:br>
            <a:r>
              <a:rPr lang="ru-RU" sz="1800" dirty="0" smtClean="0"/>
              <a:t>в области использования атомной энергии в мирных целях</a:t>
            </a:r>
          </a:p>
        </p:txBody>
      </p:sp>
      <p:sp>
        <p:nvSpPr>
          <p:cNvPr id="18" name="Icon Title Here…"/>
          <p:cNvSpPr txBox="1"/>
          <p:nvPr/>
        </p:nvSpPr>
        <p:spPr>
          <a:xfrm>
            <a:off x="13490629" y="3975728"/>
            <a:ext cx="976693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/>
              <a:t>Визит делегации НИЯУ МИФИ </a:t>
            </a:r>
            <a:r>
              <a:rPr lang="ru-RU" dirty="0"/>
              <a:t>в </a:t>
            </a:r>
            <a:r>
              <a:rPr lang="ru-RU" dirty="0" smtClean="0"/>
              <a:t>Восточно-Казахстанский государственный </a:t>
            </a:r>
            <a:r>
              <a:rPr lang="ru-RU" dirty="0"/>
              <a:t>технический </a:t>
            </a:r>
            <a:r>
              <a:rPr lang="ru-RU" dirty="0" smtClean="0"/>
              <a:t>университет, г. Усть-Каменогорск</a:t>
            </a:r>
          </a:p>
        </p:txBody>
      </p:sp>
      <p:pic>
        <p:nvPicPr>
          <p:cNvPr id="5124" name="Picture 4" descr="https://www.ektu.kz/media/1067837/b1.jpg"/>
          <p:cNvPicPr>
            <a:picLocks noGrp="1" noChangeAspect="1" noChangeArrowheads="1"/>
          </p:cNvPicPr>
          <p:nvPr>
            <p:ph type="pic" sz="quarter" idx="5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46" r="34876" b="20"/>
          <a:stretch/>
        </p:blipFill>
        <p:spPr bwMode="auto">
          <a:xfrm>
            <a:off x="237545" y="7086599"/>
            <a:ext cx="5878614" cy="62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262684" y="5436216"/>
            <a:ext cx="103328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Визит делегации НИЯУ МИФИ в </a:t>
            </a:r>
            <a:r>
              <a:rPr lang="ru-RU" sz="2500" b="0" dirty="0" smtClean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Евразийский </a:t>
            </a:r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национальный университет им. Н.Л. Гумилева, г. </a:t>
            </a:r>
            <a:r>
              <a:rPr lang="ru-RU" sz="2500" b="0" dirty="0" err="1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Нур</a:t>
            </a:r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-Султан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353927" y="6807432"/>
            <a:ext cx="100403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Визит делегации НИЯУ МИФИ в </a:t>
            </a:r>
            <a:r>
              <a:rPr lang="ru-RU" sz="2500" b="0" dirty="0" smtClean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Казахский </a:t>
            </a:r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национальный университет Аль-</a:t>
            </a:r>
            <a:r>
              <a:rPr lang="ru-RU" sz="2500" b="0" dirty="0" err="1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Фараби</a:t>
            </a:r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 г. Алматы</a:t>
            </a:r>
          </a:p>
        </p:txBody>
      </p:sp>
      <p:sp>
        <p:nvSpPr>
          <p:cNvPr id="23" name="]"/>
          <p:cNvSpPr txBox="1"/>
          <p:nvPr/>
        </p:nvSpPr>
        <p:spPr>
          <a:xfrm>
            <a:off x="12251572" y="3771693"/>
            <a:ext cx="91268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r" defTabSz="914400">
              <a:lnSpc>
                <a:spcPct val="150000"/>
              </a:lnSpc>
              <a:defRPr sz="6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]</a:t>
            </a:r>
          </a:p>
        </p:txBody>
      </p:sp>
      <p:sp>
        <p:nvSpPr>
          <p:cNvPr id="24" name="]"/>
          <p:cNvSpPr txBox="1"/>
          <p:nvPr/>
        </p:nvSpPr>
        <p:spPr>
          <a:xfrm>
            <a:off x="12251572" y="5338089"/>
            <a:ext cx="91268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r" defTabSz="914400">
              <a:lnSpc>
                <a:spcPct val="150000"/>
              </a:lnSpc>
              <a:defRPr sz="6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]</a:t>
            </a:r>
          </a:p>
        </p:txBody>
      </p:sp>
      <p:sp>
        <p:nvSpPr>
          <p:cNvPr id="25" name="]"/>
          <p:cNvSpPr txBox="1"/>
          <p:nvPr/>
        </p:nvSpPr>
        <p:spPr>
          <a:xfrm>
            <a:off x="12270530" y="6745876"/>
            <a:ext cx="91268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r" defTabSz="914400">
              <a:lnSpc>
                <a:spcPct val="150000"/>
              </a:lnSpc>
              <a:defRPr sz="6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]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3353927" y="8624994"/>
            <a:ext cx="100403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Визит делегации НИЯУ МИФИ в </a:t>
            </a:r>
            <a:r>
              <a:rPr lang="ru-RU" sz="2500" b="0" dirty="0" smtClean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Белорусский </a:t>
            </a:r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государственный университет информатики и </a:t>
            </a:r>
            <a:r>
              <a:rPr lang="ru-RU" sz="2500" b="0" dirty="0" smtClean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радиоэлектроники, г. Минск</a:t>
            </a:r>
            <a:endParaRPr lang="ru-RU" sz="2500" b="0" dirty="0">
              <a:solidFill>
                <a:srgbClr val="1C1F25"/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27" name="]"/>
          <p:cNvSpPr txBox="1"/>
          <p:nvPr/>
        </p:nvSpPr>
        <p:spPr>
          <a:xfrm>
            <a:off x="12270530" y="8563438"/>
            <a:ext cx="91268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r" defTabSz="914400">
              <a:lnSpc>
                <a:spcPct val="150000"/>
              </a:lnSpc>
              <a:defRPr sz="6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]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3334969" y="10042376"/>
            <a:ext cx="100403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Визит делегации НИЯУ МИФИ в Каракалпакский государственный университет им. </a:t>
            </a:r>
            <a:r>
              <a:rPr lang="ru-RU" sz="2500" b="0" dirty="0" err="1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Бердаха</a:t>
            </a:r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 г. Нукус </a:t>
            </a:r>
          </a:p>
        </p:txBody>
      </p:sp>
      <p:sp>
        <p:nvSpPr>
          <p:cNvPr id="29" name="]"/>
          <p:cNvSpPr txBox="1"/>
          <p:nvPr/>
        </p:nvSpPr>
        <p:spPr>
          <a:xfrm>
            <a:off x="12251572" y="9980820"/>
            <a:ext cx="91268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r" defTabSz="914400">
              <a:lnSpc>
                <a:spcPct val="150000"/>
              </a:lnSpc>
              <a:defRPr sz="6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]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3353927" y="11537621"/>
            <a:ext cx="100403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b="0" dirty="0" err="1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Нукусский</a:t>
            </a:r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 филиал Ташкентского педиатрического медицинского института</a:t>
            </a:r>
          </a:p>
        </p:txBody>
      </p:sp>
      <p:sp>
        <p:nvSpPr>
          <p:cNvPr id="32" name="]"/>
          <p:cNvSpPr txBox="1"/>
          <p:nvPr/>
        </p:nvSpPr>
        <p:spPr>
          <a:xfrm>
            <a:off x="12270530" y="11476065"/>
            <a:ext cx="91268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r" defTabSz="914400">
              <a:lnSpc>
                <a:spcPct val="150000"/>
              </a:lnSpc>
              <a:defRPr sz="6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]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8455" t="8644"/>
          <a:stretch/>
        </p:blipFill>
        <p:spPr>
          <a:xfrm>
            <a:off x="6281625" y="445812"/>
            <a:ext cx="5658555" cy="3857886"/>
          </a:xfrm>
          <a:prstGeom prst="rect">
            <a:avLst/>
          </a:prstGeom>
        </p:spPr>
      </p:pic>
      <p:pic>
        <p:nvPicPr>
          <p:cNvPr id="5126" name="Picture 6" descr="http://karsu.uz/wp-content/uploads/2019/08/IMG_6743-1024x59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/>
          <a:stretch/>
        </p:blipFill>
        <p:spPr bwMode="auto">
          <a:xfrm>
            <a:off x="6277357" y="4441343"/>
            <a:ext cx="5699939" cy="34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 descr="C:\Users\User\Desktop\s4oli0I9jew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0" r="11316"/>
          <a:stretch/>
        </p:blipFill>
        <p:spPr bwMode="auto">
          <a:xfrm>
            <a:off x="6264041" y="8018582"/>
            <a:ext cx="5699939" cy="5346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Grp="1" noChangeAspect="1"/>
          </p:cNvPicPr>
          <p:nvPr>
            <p:ph type="pic" sz="quarter" idx="36"/>
          </p:nvPr>
        </p:nvPicPr>
        <p:blipFill rotWithShape="1">
          <a:blip r:embed="rId7"/>
          <a:srcRect l="13657" r="29357"/>
          <a:stretch/>
        </p:blipFill>
        <p:spPr>
          <a:xfrm>
            <a:off x="254903" y="445411"/>
            <a:ext cx="5864543" cy="6475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B2496F51-EA35-4C2A-94E1-C01DBEFBA9C1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/>
      </p:sp>
      <p:sp>
        <p:nvSpPr>
          <p:cNvPr id="3719" name="BRIDGE Business"/>
          <p:cNvSpPr txBox="1">
            <a:spLocks noGrp="1"/>
          </p:cNvSpPr>
          <p:nvPr>
            <p:ph type="body" idx="4294967295"/>
          </p:nvPr>
        </p:nvSpPr>
        <p:spPr>
          <a:xfrm>
            <a:off x="14355763" y="547688"/>
            <a:ext cx="10028237" cy="30480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50000"/>
              </a:lnSpc>
              <a:defRPr sz="180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t>BRIDGE </a:t>
            </a:r>
            <a:r>
              <a:rPr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Business</a:t>
            </a:r>
          </a:p>
        </p:txBody>
      </p:sp>
      <p:sp>
        <p:nvSpPr>
          <p:cNvPr id="3732" name="30%"/>
          <p:cNvSpPr txBox="1"/>
          <p:nvPr/>
        </p:nvSpPr>
        <p:spPr>
          <a:xfrm>
            <a:off x="16715857" y="9803785"/>
            <a:ext cx="6596060" cy="102592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r">
              <a:defRPr sz="25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sz="6000" dirty="0"/>
              <a:t>Sng-atom.mephi.ru</a:t>
            </a:r>
            <a:endParaRPr sz="6000" dirty="0"/>
          </a:p>
        </p:txBody>
      </p:sp>
      <p:sp>
        <p:nvSpPr>
          <p:cNvPr id="3733" name="David Anderson"/>
          <p:cNvSpPr txBox="1"/>
          <p:nvPr/>
        </p:nvSpPr>
        <p:spPr>
          <a:xfrm>
            <a:off x="13018943" y="4396879"/>
            <a:ext cx="10292974" cy="3139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6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r>
              <a:rPr lang="ru-RU" dirty="0" smtClean="0"/>
              <a:t>Создана информационная платформа </a:t>
            </a:r>
            <a:br>
              <a:rPr lang="ru-RU" dirty="0" smtClean="0"/>
            </a:br>
            <a:r>
              <a:rPr lang="ru-RU" sz="2800" dirty="0" smtClean="0">
                <a:latin typeface="Roboto Bold"/>
                <a:ea typeface="Roboto Bold"/>
                <a:cs typeface="Roboto Bold"/>
                <a:sym typeface="Roboto Bold"/>
              </a:rPr>
              <a:t>для </a:t>
            </a:r>
            <a:r>
              <a:rPr lang="ru-RU" sz="2800" dirty="0">
                <a:latin typeface="Roboto Bold"/>
                <a:ea typeface="Roboto Bold"/>
                <a:cs typeface="Roboto Bold"/>
                <a:sym typeface="Roboto Bold"/>
              </a:rPr>
              <a:t>организации коммуникаций и </a:t>
            </a:r>
            <a:r>
              <a:rPr lang="ru-RU" sz="2800" dirty="0" smtClean="0">
                <a:latin typeface="Roboto Bold"/>
                <a:ea typeface="Roboto Bold"/>
                <a:cs typeface="Roboto Bold"/>
                <a:sym typeface="Roboto Bold"/>
              </a:rPr>
              <a:t>информационного </a:t>
            </a:r>
            <a:r>
              <a:rPr lang="ru-RU" sz="2800" dirty="0">
                <a:latin typeface="Roboto Bold"/>
                <a:ea typeface="Roboto Bold"/>
                <a:cs typeface="Roboto Bold"/>
                <a:sym typeface="Roboto Bold"/>
              </a:rPr>
              <a:t>обмена </a:t>
            </a:r>
            <a:r>
              <a:rPr lang="ru-RU" sz="2800" dirty="0" smtClean="0">
                <a:latin typeface="Roboto Bold"/>
                <a:ea typeface="Roboto Bold"/>
                <a:cs typeface="Roboto Bold"/>
                <a:sym typeface="Roboto Bold"/>
              </a:rPr>
              <a:t>между Базовой организации и партнерской сетью вузов Стран Содружества</a:t>
            </a:r>
            <a:endParaRPr sz="2800" dirty="0"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3735" name="Rectangle"/>
          <p:cNvSpPr/>
          <p:nvPr/>
        </p:nvSpPr>
        <p:spPr>
          <a:xfrm>
            <a:off x="13085695" y="4063802"/>
            <a:ext cx="508001" cy="635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6" name="Группа 5"/>
          <p:cNvGrpSpPr/>
          <p:nvPr/>
        </p:nvGrpSpPr>
        <p:grpSpPr>
          <a:xfrm>
            <a:off x="-138306" y="213713"/>
            <a:ext cx="11821513" cy="13908141"/>
            <a:chOff x="-138306" y="253469"/>
            <a:chExt cx="11821513" cy="1390814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-3407" t="2850" r="579" b="16184"/>
            <a:stretch/>
          </p:blipFill>
          <p:spPr>
            <a:xfrm>
              <a:off x="-138306" y="253469"/>
              <a:ext cx="11821513" cy="5226912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/>
            <a:srcRect t="18572" r="1020" b="10897"/>
            <a:stretch/>
          </p:blipFill>
          <p:spPr>
            <a:xfrm>
              <a:off x="253206" y="5480381"/>
              <a:ext cx="11430001" cy="4581473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/>
            <a:srcRect t="15217" r="906" b="21594"/>
            <a:stretch/>
          </p:blipFill>
          <p:spPr>
            <a:xfrm>
              <a:off x="253206" y="10061854"/>
              <a:ext cx="11430001" cy="4099756"/>
            </a:xfrm>
            <a:prstGeom prst="rect">
              <a:avLst/>
            </a:prstGeom>
          </p:spPr>
        </p:pic>
      </p:grpSp>
      <p:sp>
        <p:nvSpPr>
          <p:cNvPr id="24" name="www.websitename.com"/>
          <p:cNvSpPr txBox="1">
            <a:spLocks/>
          </p:cNvSpPr>
          <p:nvPr/>
        </p:nvSpPr>
        <p:spPr>
          <a:xfrm>
            <a:off x="11683207" y="639227"/>
            <a:ext cx="11900452" cy="830997"/>
          </a:xfrm>
          <a:prstGeom prst="rect">
            <a:avLst/>
          </a:prstGeom>
          <a:solidFill>
            <a:srgbClr val="EBEEF3"/>
          </a:solidFill>
        </p:spPr>
        <p:txBody>
          <a:bodyPr wrap="square" lIns="144000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 hangingPunct="1">
              <a:lnSpc>
                <a:spcPct val="100000"/>
              </a:lnSpc>
            </a:pPr>
            <a:r>
              <a:rPr lang="ru-RU" sz="1800" dirty="0" smtClean="0"/>
              <a:t>НИЯУ МИФИ - Базовая организация государств – участников СНГ по подготовке, </a:t>
            </a:r>
            <a:br>
              <a:rPr lang="ru-RU" sz="1800" dirty="0" smtClean="0"/>
            </a:br>
            <a:r>
              <a:rPr lang="ru-RU" sz="1800" dirty="0" smtClean="0"/>
              <a:t>профессиональной переподготовке и повышению квалификации кадров </a:t>
            </a:r>
            <a:br>
              <a:rPr lang="ru-RU" sz="1800" dirty="0" smtClean="0"/>
            </a:br>
            <a:r>
              <a:rPr lang="ru-RU" sz="1800" dirty="0" smtClean="0"/>
              <a:t>в области использования атомной энергии в мирных целях</a:t>
            </a:r>
          </a:p>
        </p:txBody>
      </p:sp>
    </p:spTree>
    <p:extLst>
      <p:ext uri="{BB962C8B-B14F-4D97-AF65-F5344CB8AC3E}">
        <p14:creationId xmlns:p14="http://schemas.microsoft.com/office/powerpoint/2010/main" val="9157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8" name="Rectangle"/>
          <p:cNvSpPr/>
          <p:nvPr/>
        </p:nvSpPr>
        <p:spPr>
          <a:xfrm>
            <a:off x="253206" y="9146314"/>
            <a:ext cx="11938794" cy="4316216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59" name="Simplicity is the…"/>
          <p:cNvSpPr txBox="1"/>
          <p:nvPr/>
        </p:nvSpPr>
        <p:spPr>
          <a:xfrm>
            <a:off x="750641" y="10080545"/>
            <a:ext cx="10943923" cy="2954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6000" b="0">
                <a:solidFill>
                  <a:srgbClr val="F7F9FF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ru-RU" sz="4800" dirty="0"/>
              <a:t>Подготовка, переподготовка и повышение квалификации кадров для национальных программ развития мирных ядерных технологий </a:t>
            </a:r>
          </a:p>
        </p:txBody>
      </p:sp>
      <p:sp>
        <p:nvSpPr>
          <p:cNvPr id="3461" name="Rectangle"/>
          <p:cNvSpPr/>
          <p:nvPr/>
        </p:nvSpPr>
        <p:spPr>
          <a:xfrm>
            <a:off x="6071758" y="9705710"/>
            <a:ext cx="508001" cy="635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66" name="Icon Title Here…"/>
          <p:cNvSpPr txBox="1"/>
          <p:nvPr/>
        </p:nvSpPr>
        <p:spPr>
          <a:xfrm>
            <a:off x="14631151" y="3163581"/>
            <a:ext cx="8409353" cy="505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/>
              <a:t>Обучение студентов из стран СНГ на базе НИЯУ МИФИ</a:t>
            </a:r>
            <a:endParaRPr dirty="0"/>
          </a:p>
        </p:txBody>
      </p:sp>
      <p:sp>
        <p:nvSpPr>
          <p:cNvPr id="3467" name="Q"/>
          <p:cNvSpPr txBox="1"/>
          <p:nvPr/>
        </p:nvSpPr>
        <p:spPr>
          <a:xfrm>
            <a:off x="13695150" y="2910659"/>
            <a:ext cx="42800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50000"/>
              </a:lnSpc>
              <a:defRPr sz="6000" b="0">
                <a:solidFill>
                  <a:srgbClr val="1C1F25"/>
                </a:solidFill>
                <a:latin typeface="linea-ecommerce-10"/>
                <a:ea typeface="linea-ecommerce-10"/>
                <a:cs typeface="linea-ecommerce-10"/>
                <a:sym typeface="linea-ecommerce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1</a:t>
            </a:r>
            <a:endParaRPr dirty="0"/>
          </a:p>
        </p:txBody>
      </p:sp>
      <p:sp>
        <p:nvSpPr>
          <p:cNvPr id="3468" name="Icon Title Here…"/>
          <p:cNvSpPr txBox="1"/>
          <p:nvPr/>
        </p:nvSpPr>
        <p:spPr>
          <a:xfrm>
            <a:off x="14631151" y="4968957"/>
            <a:ext cx="4780155" cy="505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/>
              <a:t>Выездные программы и модули</a:t>
            </a:r>
            <a:endParaRPr dirty="0"/>
          </a:p>
        </p:txBody>
      </p:sp>
      <p:sp>
        <p:nvSpPr>
          <p:cNvPr id="3469" name="U"/>
          <p:cNvSpPr txBox="1"/>
          <p:nvPr/>
        </p:nvSpPr>
        <p:spPr>
          <a:xfrm>
            <a:off x="13695150" y="4779203"/>
            <a:ext cx="42800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50000"/>
              </a:lnSpc>
              <a:defRPr sz="6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 smtClean="0"/>
              <a:t>2</a:t>
            </a:r>
            <a:endParaRPr dirty="0"/>
          </a:p>
        </p:txBody>
      </p:sp>
      <p:sp>
        <p:nvSpPr>
          <p:cNvPr id="3470" name="Icon Title Here…"/>
          <p:cNvSpPr txBox="1"/>
          <p:nvPr/>
        </p:nvSpPr>
        <p:spPr>
          <a:xfrm>
            <a:off x="14631151" y="7064639"/>
            <a:ext cx="6995505" cy="505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/>
              <a:t>Обучение студентов в филиале в Узбекистане</a:t>
            </a:r>
            <a:endParaRPr dirty="0"/>
          </a:p>
        </p:txBody>
      </p:sp>
      <p:sp>
        <p:nvSpPr>
          <p:cNvPr id="3471" name="U"/>
          <p:cNvSpPr txBox="1"/>
          <p:nvPr/>
        </p:nvSpPr>
        <p:spPr>
          <a:xfrm>
            <a:off x="13695150" y="6926042"/>
            <a:ext cx="42800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50000"/>
              </a:lnSpc>
              <a:defRPr sz="6000" b="0">
                <a:solidFill>
                  <a:srgbClr val="1C1F25"/>
                </a:solidFill>
                <a:latin typeface="linea-ecommerce-10"/>
                <a:ea typeface="linea-ecommerce-10"/>
                <a:cs typeface="linea-ecommerce-10"/>
                <a:sym typeface="linea-ecommerce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 smtClean="0"/>
              <a:t>3</a:t>
            </a:r>
            <a:endParaRPr dirty="0"/>
          </a:p>
        </p:txBody>
      </p:sp>
      <p:pic>
        <p:nvPicPr>
          <p:cNvPr id="15" name="Picture 3" descr="C:\Users\EVGromushkina\Desktop\330х220 (1).jpg"/>
          <p:cNvPicPr>
            <a:picLocks noGrp="1" noChangeAspect="1" noChangeArrowheads="1"/>
          </p:cNvPicPr>
          <p:nvPr>
            <p:ph type="pic" sz="quarter" idx="108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0" r="524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ww.websitename.com"/>
          <p:cNvSpPr txBox="1">
            <a:spLocks/>
          </p:cNvSpPr>
          <p:nvPr/>
        </p:nvSpPr>
        <p:spPr>
          <a:xfrm>
            <a:off x="12192001" y="503131"/>
            <a:ext cx="11900452" cy="1107996"/>
          </a:xfrm>
          <a:prstGeom prst="rect">
            <a:avLst/>
          </a:prstGeom>
          <a:solidFill>
            <a:srgbClr val="EBEEF3"/>
          </a:solidFill>
        </p:spPr>
        <p:txBody>
          <a:bodyPr wrap="square" lIns="144000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ru-RU" dirty="0" smtClean="0"/>
              <a:t>НИЯУ МИФИ - Базовая организация государств – участников СНГ по подготовке, </a:t>
            </a:r>
            <a:br>
              <a:rPr lang="ru-RU" dirty="0" smtClean="0"/>
            </a:br>
            <a:r>
              <a:rPr lang="ru-RU" dirty="0" smtClean="0"/>
              <a:t>профессиональной переподготовке и повышению квалификации кадров </a:t>
            </a:r>
            <a:br>
              <a:rPr lang="ru-RU" dirty="0" smtClean="0"/>
            </a:br>
            <a:r>
              <a:rPr lang="ru-RU" dirty="0" smtClean="0"/>
              <a:t>в области использования атомной энергии в мирных целях</a:t>
            </a:r>
          </a:p>
        </p:txBody>
      </p:sp>
      <p:sp>
        <p:nvSpPr>
          <p:cNvPr id="17" name="Icon Title Here…"/>
          <p:cNvSpPr txBox="1"/>
          <p:nvPr/>
        </p:nvSpPr>
        <p:spPr>
          <a:xfrm>
            <a:off x="14631151" y="9165489"/>
            <a:ext cx="4669548" cy="505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/>
              <a:t>Программы двойных дипломов</a:t>
            </a:r>
            <a:endParaRPr dirty="0"/>
          </a:p>
        </p:txBody>
      </p:sp>
      <p:sp>
        <p:nvSpPr>
          <p:cNvPr id="18" name="U"/>
          <p:cNvSpPr txBox="1"/>
          <p:nvPr/>
        </p:nvSpPr>
        <p:spPr>
          <a:xfrm>
            <a:off x="13695150" y="8955504"/>
            <a:ext cx="42800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50000"/>
              </a:lnSpc>
              <a:defRPr sz="6000" b="0">
                <a:solidFill>
                  <a:srgbClr val="1C1F25"/>
                </a:solidFill>
                <a:latin typeface="linea-ecommerce-10"/>
                <a:ea typeface="linea-ecommerce-10"/>
                <a:cs typeface="linea-ecommerce-10"/>
                <a:sym typeface="linea-ecommerce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4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/>
      </p:transition>
    </mc:Choice>
    <mc:Fallback xmlns="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4" name="2D Stacked Bar Chart"/>
          <p:cNvGraphicFramePr/>
          <p:nvPr>
            <p:extLst>
              <p:ext uri="{D42A27DB-BD31-4B8C-83A1-F6EECF244321}">
                <p14:modId xmlns:p14="http://schemas.microsoft.com/office/powerpoint/2010/main" val="480902602"/>
              </p:ext>
            </p:extLst>
          </p:nvPr>
        </p:nvGraphicFramePr>
        <p:xfrm>
          <a:off x="2537949" y="5163806"/>
          <a:ext cx="10159587" cy="7637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515" name="Icon Title Here…"/>
          <p:cNvSpPr txBox="1"/>
          <p:nvPr/>
        </p:nvSpPr>
        <p:spPr>
          <a:xfrm>
            <a:off x="15259930" y="2453837"/>
            <a:ext cx="6447132" cy="2816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В </a:t>
            </a:r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2017-2018 учебном году в НИЯУ МИФИ обучалось </a:t>
            </a:r>
            <a:r>
              <a:rPr lang="ru-RU" sz="3600" dirty="0">
                <a:solidFill>
                  <a:srgbClr val="1C1F25"/>
                </a:solidFill>
                <a:latin typeface="Quicksand Bold"/>
                <a:ea typeface="Quicksand Bold"/>
                <a:cs typeface="Quicksand Bold"/>
              </a:rPr>
              <a:t>352</a:t>
            </a:r>
            <a:r>
              <a:rPr lang="ru-RU" sz="2500" b="0" dirty="0" smtClean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 </a:t>
            </a:r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студента и аспиранта из стран </a:t>
            </a:r>
            <a:r>
              <a:rPr lang="ru-RU" sz="2500" b="0" dirty="0" smtClean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СНГ, из них </a:t>
            </a:r>
            <a:r>
              <a:rPr lang="ru-RU" sz="3600" b="0" dirty="0">
                <a:solidFill>
                  <a:srgbClr val="1C1F25"/>
                </a:solidFill>
                <a:latin typeface="Quicksand Bold"/>
                <a:ea typeface="Quicksand Bold"/>
                <a:cs typeface="Quicksand Bold"/>
              </a:rPr>
              <a:t>36% </a:t>
            </a:r>
            <a:r>
              <a:rPr lang="ru-RU" sz="2500" b="0" dirty="0" smtClean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по ядерным специальностям </a:t>
            </a:r>
            <a:endParaRPr sz="2500" b="0" dirty="0">
              <a:solidFill>
                <a:srgbClr val="1C1F25"/>
              </a:solidFill>
              <a:latin typeface="Roboto Bold"/>
              <a:ea typeface="Roboto Bold"/>
              <a:cs typeface="Roboto Bold"/>
              <a:sym typeface="Roboto Light"/>
            </a:endParaRPr>
          </a:p>
        </p:txBody>
      </p:sp>
      <p:sp>
        <p:nvSpPr>
          <p:cNvPr id="4518" name="Icon Title Here…"/>
          <p:cNvSpPr txBox="1"/>
          <p:nvPr/>
        </p:nvSpPr>
        <p:spPr>
          <a:xfrm>
            <a:off x="16541200" y="8481145"/>
            <a:ext cx="5563426" cy="16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Обучающиеся по направлению ядерной физики и </a:t>
            </a:r>
            <a:r>
              <a:rPr lang="ru-RU" dirty="0" smtClean="0"/>
              <a:t>технологий,</a:t>
            </a:r>
            <a:endParaRPr lang="ru-RU" dirty="0"/>
          </a:p>
          <a:p>
            <a:pPr algn="l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человек</a:t>
            </a:r>
            <a:endParaRPr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519" name="Circle"/>
          <p:cNvSpPr/>
          <p:nvPr/>
        </p:nvSpPr>
        <p:spPr>
          <a:xfrm>
            <a:off x="14979377" y="8573220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21" name="Icon Title Here…"/>
          <p:cNvSpPr txBox="1"/>
          <p:nvPr/>
        </p:nvSpPr>
        <p:spPr>
          <a:xfrm>
            <a:off x="16753143" y="10598995"/>
            <a:ext cx="4953918" cy="16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Обучающиеся по другим </a:t>
            </a:r>
            <a:r>
              <a:rPr lang="ru-RU" dirty="0" smtClean="0"/>
              <a:t>направлениям подготовки,</a:t>
            </a:r>
            <a:endParaRPr lang="ru-RU" dirty="0"/>
          </a:p>
          <a:p>
            <a:pPr algn="l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человек</a:t>
            </a:r>
          </a:p>
        </p:txBody>
      </p:sp>
      <p:sp>
        <p:nvSpPr>
          <p:cNvPr id="4522" name="Circle"/>
          <p:cNvSpPr/>
          <p:nvPr/>
        </p:nvSpPr>
        <p:spPr>
          <a:xfrm>
            <a:off x="14979377" y="10691071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6A6E7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24" name="Bar chart analysis"/>
          <p:cNvSpPr txBox="1"/>
          <p:nvPr/>
        </p:nvSpPr>
        <p:spPr>
          <a:xfrm>
            <a:off x="2537949" y="3457442"/>
            <a:ext cx="8991442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6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r>
              <a:rPr lang="ru-RU" sz="4400" dirty="0" smtClean="0"/>
              <a:t>Студенты НИЯУ МИФИ из стран Содружества, </a:t>
            </a:r>
            <a:r>
              <a:rPr lang="ru-RU" sz="2000" dirty="0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Helvetica Neue"/>
              </a:rPr>
              <a:t>2018-2019 учебный год</a:t>
            </a:r>
            <a:endParaRPr sz="2000"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Helvetica Neue"/>
            </a:endParaRPr>
          </a:p>
        </p:txBody>
      </p:sp>
      <p:sp>
        <p:nvSpPr>
          <p:cNvPr id="4526" name="Rectangle"/>
          <p:cNvSpPr/>
          <p:nvPr/>
        </p:nvSpPr>
        <p:spPr>
          <a:xfrm>
            <a:off x="2537949" y="3000242"/>
            <a:ext cx="508001" cy="63501"/>
          </a:xfrm>
          <a:prstGeom prst="rect">
            <a:avLst/>
          </a:prstGeom>
          <a:solidFill>
            <a:srgbClr val="6CC9D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" name="www.websitename.com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219909" y="543645"/>
            <a:ext cx="22471363" cy="1062342"/>
          </a:xfrm>
          <a:prstGeom prst="rect">
            <a:avLst/>
          </a:prstGeom>
          <a:solidFill>
            <a:srgbClr val="EBEEF3"/>
          </a:solidFill>
        </p:spPr>
        <p:txBody>
          <a:bodyPr wrap="square" lIns="0" tIns="0" rIns="0" bIns="0">
            <a:spAutoFit/>
          </a:bodyPr>
          <a:lstStyle>
            <a:lvl1pPr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 sz="160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ru-RU" dirty="0" smtClean="0"/>
              <a:t>НИЯУ МИФИ - Базовая организация государств – участников СНГ по подготовке, </a:t>
            </a:r>
            <a:br>
              <a:rPr lang="ru-RU" dirty="0" smtClean="0"/>
            </a:br>
            <a:r>
              <a:rPr lang="ru-RU" dirty="0" smtClean="0"/>
              <a:t>профессиональной переподготовке и повышению квалификации кадров </a:t>
            </a:r>
            <a:br>
              <a:rPr lang="ru-RU" dirty="0" smtClean="0"/>
            </a:br>
            <a:r>
              <a:rPr lang="ru-RU" dirty="0" smtClean="0"/>
              <a:t>в области использования атомной энергии в мирных целях</a:t>
            </a:r>
          </a:p>
        </p:txBody>
      </p:sp>
      <p:sp>
        <p:nvSpPr>
          <p:cNvPr id="17" name="Rectangle"/>
          <p:cNvSpPr/>
          <p:nvPr/>
        </p:nvSpPr>
        <p:spPr>
          <a:xfrm>
            <a:off x="14510618" y="2108010"/>
            <a:ext cx="8110843" cy="3606438"/>
          </a:xfrm>
          <a:prstGeom prst="rect">
            <a:avLst/>
          </a:prstGeom>
          <a:noFill/>
          <a:ln w="50800">
            <a:solidFill>
              <a:schemeClr val="accent1"/>
            </a:solidFill>
            <a:miter lim="400000"/>
          </a:ln>
          <a:effectLst>
            <a:outerShdw blurRad="190500" dist="25400" dir="2807616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7" name="Designer Team"/>
          <p:cNvSpPr txBox="1"/>
          <p:nvPr/>
        </p:nvSpPr>
        <p:spPr>
          <a:xfrm>
            <a:off x="12046222" y="1816352"/>
            <a:ext cx="12066029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6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r>
              <a:rPr lang="ru-RU" dirty="0" smtClean="0"/>
              <a:t>Программы </a:t>
            </a:r>
            <a:r>
              <a:rPr lang="ru-RU" dirty="0"/>
              <a:t>совместной подготовки: выездные модули</a:t>
            </a:r>
          </a:p>
        </p:txBody>
      </p:sp>
      <p:sp>
        <p:nvSpPr>
          <p:cNvPr id="3699" name="Rectangle"/>
          <p:cNvSpPr/>
          <p:nvPr/>
        </p:nvSpPr>
        <p:spPr>
          <a:xfrm>
            <a:off x="13763857" y="1489494"/>
            <a:ext cx="508001" cy="635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02" name="Step 02…"/>
          <p:cNvSpPr txBox="1"/>
          <p:nvPr/>
        </p:nvSpPr>
        <p:spPr>
          <a:xfrm>
            <a:off x="6794592" y="10878165"/>
            <a:ext cx="4402854" cy="1723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800" dirty="0" smtClean="0"/>
              <a:t>Подписание дополнительного соглашения с перечнем дисциплин</a:t>
            </a:r>
            <a:endParaRPr sz="2800" dirty="0"/>
          </a:p>
        </p:txBody>
      </p:sp>
      <p:sp>
        <p:nvSpPr>
          <p:cNvPr id="15" name="Step 02…"/>
          <p:cNvSpPr txBox="1"/>
          <p:nvPr/>
        </p:nvSpPr>
        <p:spPr>
          <a:xfrm>
            <a:off x="10422146" y="4717359"/>
            <a:ext cx="3736471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800" dirty="0" smtClean="0"/>
              <a:t>Согласование графика проведения модулей</a:t>
            </a:r>
            <a:endParaRPr sz="2800" dirty="0"/>
          </a:p>
        </p:txBody>
      </p:sp>
      <p:sp>
        <p:nvSpPr>
          <p:cNvPr id="40" name="Process One…"/>
          <p:cNvSpPr txBox="1"/>
          <p:nvPr/>
        </p:nvSpPr>
        <p:spPr>
          <a:xfrm>
            <a:off x="2953546" y="4568501"/>
            <a:ext cx="4647487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800" dirty="0"/>
              <a:t>Подписание </a:t>
            </a:r>
            <a:r>
              <a:rPr lang="ru-RU" sz="2800" dirty="0" smtClean="0"/>
              <a:t>Соглашения </a:t>
            </a:r>
            <a:r>
              <a:rPr lang="ru-RU" sz="2800" dirty="0"/>
              <a:t>о реализации </a:t>
            </a:r>
            <a:r>
              <a:rPr lang="ru-RU" sz="2800" dirty="0" smtClean="0"/>
              <a:t>Программы </a:t>
            </a:r>
            <a:r>
              <a:rPr lang="ru-RU" sz="2800" dirty="0"/>
              <a:t>совместной </a:t>
            </a:r>
            <a:r>
              <a:rPr lang="ru-RU" sz="2800" dirty="0" smtClean="0"/>
              <a:t>подготовки</a:t>
            </a:r>
            <a:endParaRPr lang="ru-RU" sz="2800" dirty="0"/>
          </a:p>
        </p:txBody>
      </p:sp>
      <p:sp>
        <p:nvSpPr>
          <p:cNvPr id="43" name="Process Four…"/>
          <p:cNvSpPr txBox="1"/>
          <p:nvPr/>
        </p:nvSpPr>
        <p:spPr>
          <a:xfrm>
            <a:off x="12788859" y="10719052"/>
            <a:ext cx="5447091" cy="178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8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Организация и проведение выездных модулей</a:t>
            </a:r>
            <a:endParaRPr sz="2800" b="0" dirty="0">
              <a:solidFill>
                <a:srgbClr val="1C1F25"/>
              </a:solidFill>
              <a:latin typeface="Roboto Bold"/>
              <a:ea typeface="Roboto Bold"/>
              <a:cs typeface="Roboto Bold"/>
            </a:endParaRP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smtClean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1-2 раза в семестр – не менее 10 часов контактной работы</a:t>
            </a:r>
            <a:endParaRPr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306197" y="5780471"/>
            <a:ext cx="14047689" cy="4645418"/>
            <a:chOff x="8976548" y="7643823"/>
            <a:chExt cx="14047689" cy="4645418"/>
          </a:xfrm>
        </p:grpSpPr>
        <p:sp>
          <p:nvSpPr>
            <p:cNvPr id="21" name="Freeform 30"/>
            <p:cNvSpPr/>
            <p:nvPr/>
          </p:nvSpPr>
          <p:spPr>
            <a:xfrm rot="2700000">
              <a:off x="17362645" y="9482500"/>
              <a:ext cx="2192241" cy="1423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377" y="0"/>
                  </a:lnTo>
                  <a:lnTo>
                    <a:pt x="21377" y="120"/>
                  </a:lnTo>
                  <a:lnTo>
                    <a:pt x="21600" y="120"/>
                  </a:lnTo>
                  <a:lnTo>
                    <a:pt x="21600" y="21600"/>
                  </a:lnTo>
                  <a:lnTo>
                    <a:pt x="223" y="21600"/>
                  </a:lnTo>
                  <a:lnTo>
                    <a:pt x="223" y="21480"/>
                  </a:lnTo>
                  <a:lnTo>
                    <a:pt x="0" y="21480"/>
                  </a:lnTo>
                  <a:close/>
                </a:path>
              </a:pathLst>
            </a:custGeom>
            <a:solidFill>
              <a:srgbClr val="414A57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algn="l" defTabSz="1828891">
                <a:defRPr sz="3600" b="0">
                  <a:solidFill>
                    <a:srgbClr val="1C1F2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" name="Rectangle 21"/>
            <p:cNvSpPr/>
            <p:nvPr/>
          </p:nvSpPr>
          <p:spPr>
            <a:xfrm rot="8100000" flipH="1">
              <a:off x="20445945" y="10368241"/>
              <a:ext cx="1661974" cy="1424549"/>
            </a:xfrm>
            <a:prstGeom prst="rect">
              <a:avLst/>
            </a:prstGeom>
            <a:solidFill>
              <a:srgbClr val="A4E449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algn="l" defTabSz="1828891">
                <a:defRPr sz="3600" b="0">
                  <a:solidFill>
                    <a:srgbClr val="1C1F2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6" name="Freeform 8"/>
            <p:cNvSpPr/>
            <p:nvPr/>
          </p:nvSpPr>
          <p:spPr>
            <a:xfrm rot="18900000">
              <a:off x="13863137" y="9769615"/>
              <a:ext cx="2192241" cy="1423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377" y="0"/>
                  </a:lnTo>
                  <a:lnTo>
                    <a:pt x="21377" y="120"/>
                  </a:lnTo>
                  <a:lnTo>
                    <a:pt x="21600" y="120"/>
                  </a:lnTo>
                  <a:lnTo>
                    <a:pt x="21600" y="21600"/>
                  </a:lnTo>
                  <a:lnTo>
                    <a:pt x="223" y="21600"/>
                  </a:lnTo>
                  <a:lnTo>
                    <a:pt x="223" y="21480"/>
                  </a:lnTo>
                  <a:lnTo>
                    <a:pt x="0" y="2148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algn="l" defTabSz="1828891">
                <a:defRPr sz="3600" b="0">
                  <a:solidFill>
                    <a:srgbClr val="1C1F2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" name="Rectangle 13"/>
            <p:cNvSpPr/>
            <p:nvPr/>
          </p:nvSpPr>
          <p:spPr>
            <a:xfrm rot="2700000">
              <a:off x="16977825" y="8846109"/>
              <a:ext cx="1661974" cy="1424549"/>
            </a:xfrm>
            <a:prstGeom prst="rect">
              <a:avLst/>
            </a:prstGeom>
            <a:solidFill>
              <a:srgbClr val="4CB5A2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algn="l" defTabSz="1828891">
                <a:defRPr sz="3600" b="0">
                  <a:solidFill>
                    <a:srgbClr val="1C1F2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" name="Rectangle 17"/>
            <p:cNvSpPr/>
            <p:nvPr/>
          </p:nvSpPr>
          <p:spPr>
            <a:xfrm rot="8100000" flipH="1">
              <a:off x="13530619" y="10368241"/>
              <a:ext cx="1661974" cy="1424549"/>
            </a:xfrm>
            <a:prstGeom prst="rect">
              <a:avLst/>
            </a:prstGeom>
            <a:solidFill>
              <a:srgbClr val="A4E449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algn="l" defTabSz="1828891">
                <a:defRPr sz="3600" b="0">
                  <a:solidFill>
                    <a:srgbClr val="1C1F2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5" name="Freeform 20"/>
            <p:cNvSpPr/>
            <p:nvPr/>
          </p:nvSpPr>
          <p:spPr>
            <a:xfrm rot="13500000" flipH="1">
              <a:off x="10496212" y="9536233"/>
              <a:ext cx="2192240" cy="1423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377" y="0"/>
                  </a:lnTo>
                  <a:lnTo>
                    <a:pt x="21377" y="120"/>
                  </a:lnTo>
                  <a:lnTo>
                    <a:pt x="21600" y="120"/>
                  </a:lnTo>
                  <a:lnTo>
                    <a:pt x="21600" y="21600"/>
                  </a:lnTo>
                  <a:lnTo>
                    <a:pt x="223" y="21600"/>
                  </a:lnTo>
                  <a:lnTo>
                    <a:pt x="223" y="21480"/>
                  </a:lnTo>
                  <a:lnTo>
                    <a:pt x="0" y="21480"/>
                  </a:lnTo>
                  <a:close/>
                </a:path>
              </a:pathLst>
            </a:custGeom>
            <a:solidFill>
              <a:srgbClr val="414A57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algn="l" defTabSz="1828891">
                <a:defRPr sz="3600" b="0">
                  <a:solidFill>
                    <a:srgbClr val="1C1F2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6" name="Rectangle 9"/>
            <p:cNvSpPr/>
            <p:nvPr/>
          </p:nvSpPr>
          <p:spPr>
            <a:xfrm rot="2700000">
              <a:off x="10081477" y="8861385"/>
              <a:ext cx="1661974" cy="1424549"/>
            </a:xfrm>
            <a:prstGeom prst="rect">
              <a:avLst/>
            </a:prstGeom>
            <a:solidFill>
              <a:srgbClr val="A4E449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algn="l" defTabSz="1828891">
                <a:defRPr sz="3600" b="0">
                  <a:solidFill>
                    <a:srgbClr val="1C1F2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8976548" y="7643823"/>
              <a:ext cx="14047689" cy="4645418"/>
              <a:chOff x="10067852" y="4397671"/>
              <a:chExt cx="14047689" cy="4645418"/>
            </a:xfrm>
          </p:grpSpPr>
          <p:sp>
            <p:nvSpPr>
              <p:cNvPr id="23" name="Freeform 22"/>
              <p:cNvSpPr/>
              <p:nvPr/>
            </p:nvSpPr>
            <p:spPr>
              <a:xfrm rot="8100000" flipH="1">
                <a:off x="19955862" y="6030924"/>
                <a:ext cx="3965078" cy="30121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647"/>
                    </a:moveTo>
                    <a:lnTo>
                      <a:pt x="5" y="11585"/>
                    </a:lnTo>
                    <a:lnTo>
                      <a:pt x="5" y="11385"/>
                    </a:lnTo>
                    <a:lnTo>
                      <a:pt x="19" y="11385"/>
                    </a:lnTo>
                    <a:lnTo>
                      <a:pt x="130" y="9841"/>
                    </a:lnTo>
                    <a:cubicBezTo>
                      <a:pt x="726" y="5747"/>
                      <a:pt x="3309" y="2583"/>
                      <a:pt x="6507" y="2156"/>
                    </a:cubicBezTo>
                    <a:lnTo>
                      <a:pt x="7121" y="2115"/>
                    </a:lnTo>
                    <a:lnTo>
                      <a:pt x="7121" y="2097"/>
                    </a:lnTo>
                    <a:lnTo>
                      <a:pt x="14571" y="2097"/>
                    </a:lnTo>
                    <a:lnTo>
                      <a:pt x="14571" y="0"/>
                    </a:lnTo>
                    <a:lnTo>
                      <a:pt x="21600" y="7250"/>
                    </a:lnTo>
                    <a:lnTo>
                      <a:pt x="14571" y="14500"/>
                    </a:lnTo>
                    <a:lnTo>
                      <a:pt x="14571" y="12312"/>
                    </a:lnTo>
                    <a:lnTo>
                      <a:pt x="7765" y="12312"/>
                    </a:lnTo>
                    <a:lnTo>
                      <a:pt x="7765" y="21600"/>
                    </a:lnTo>
                    <a:lnTo>
                      <a:pt x="5" y="21600"/>
                    </a:lnTo>
                    <a:lnTo>
                      <a:pt x="5" y="11710"/>
                    </a:lnTo>
                    <a:close/>
                  </a:path>
                </a:pathLst>
              </a:custGeom>
              <a:solidFill>
                <a:srgbClr val="414A57"/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algn="l" defTabSz="1828891">
                  <a:defRPr sz="3600" b="0">
                    <a:solidFill>
                      <a:srgbClr val="1C1F2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4" name="Freeform 23"/>
              <p:cNvSpPr/>
              <p:nvPr/>
            </p:nvSpPr>
            <p:spPr>
              <a:xfrm rot="8100000" flipH="1">
                <a:off x="20150463" y="6500731"/>
                <a:ext cx="3965078" cy="2461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" y="21600"/>
                    </a:moveTo>
                    <a:lnTo>
                      <a:pt x="5" y="21470"/>
                    </a:lnTo>
                    <a:lnTo>
                      <a:pt x="12" y="21600"/>
                    </a:lnTo>
                    <a:close/>
                    <a:moveTo>
                      <a:pt x="0" y="14251"/>
                    </a:moveTo>
                    <a:lnTo>
                      <a:pt x="5" y="14175"/>
                    </a:lnTo>
                    <a:lnTo>
                      <a:pt x="5" y="13930"/>
                    </a:lnTo>
                    <a:lnTo>
                      <a:pt x="19" y="13930"/>
                    </a:lnTo>
                    <a:lnTo>
                      <a:pt x="130" y="12041"/>
                    </a:lnTo>
                    <a:cubicBezTo>
                      <a:pt x="726" y="7032"/>
                      <a:pt x="3309" y="3161"/>
                      <a:pt x="6507" y="2638"/>
                    </a:cubicBezTo>
                    <a:lnTo>
                      <a:pt x="7121" y="2588"/>
                    </a:lnTo>
                    <a:lnTo>
                      <a:pt x="7121" y="2566"/>
                    </a:lnTo>
                    <a:lnTo>
                      <a:pt x="14571" y="2566"/>
                    </a:lnTo>
                    <a:lnTo>
                      <a:pt x="14571" y="0"/>
                    </a:lnTo>
                    <a:lnTo>
                      <a:pt x="21600" y="8871"/>
                    </a:lnTo>
                    <a:lnTo>
                      <a:pt x="14571" y="17742"/>
                    </a:lnTo>
                    <a:lnTo>
                      <a:pt x="14571" y="15065"/>
                    </a:lnTo>
                    <a:lnTo>
                      <a:pt x="7765" y="15065"/>
                    </a:lnTo>
                    <a:lnTo>
                      <a:pt x="7765" y="15138"/>
                    </a:lnTo>
                    <a:lnTo>
                      <a:pt x="3879" y="15138"/>
                    </a:lnTo>
                    <a:lnTo>
                      <a:pt x="3879" y="15138"/>
                    </a:lnTo>
                    <a:lnTo>
                      <a:pt x="3098" y="15265"/>
                    </a:lnTo>
                    <a:cubicBezTo>
                      <a:pt x="1551" y="15775"/>
                      <a:pt x="339" y="17768"/>
                      <a:pt x="61" y="20281"/>
                    </a:cubicBezTo>
                    <a:lnTo>
                      <a:pt x="5" y="21305"/>
                    </a:lnTo>
                    <a:lnTo>
                      <a:pt x="5" y="14328"/>
                    </a:lnTo>
                    <a:close/>
                  </a:path>
                </a:pathLst>
              </a:custGeom>
              <a:solidFill>
                <a:srgbClr val="6A6E77"/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algn="l" defTabSz="1828891">
                  <a:defRPr sz="3600" b="0">
                    <a:solidFill>
                      <a:srgbClr val="1C1F2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" name="Freeform 27"/>
              <p:cNvSpPr/>
              <p:nvPr/>
            </p:nvSpPr>
            <p:spPr>
              <a:xfrm rot="8100000" flipH="1">
                <a:off x="19989587" y="6567369"/>
                <a:ext cx="3965078" cy="2006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" y="21600"/>
                    </a:moveTo>
                    <a:lnTo>
                      <a:pt x="5" y="21600"/>
                    </a:lnTo>
                    <a:lnTo>
                      <a:pt x="5" y="21440"/>
                    </a:lnTo>
                    <a:close/>
                    <a:moveTo>
                      <a:pt x="21600" y="5985"/>
                    </a:moveTo>
                    <a:lnTo>
                      <a:pt x="14571" y="16867"/>
                    </a:lnTo>
                    <a:lnTo>
                      <a:pt x="14571" y="13583"/>
                    </a:lnTo>
                    <a:lnTo>
                      <a:pt x="7765" y="13583"/>
                    </a:lnTo>
                    <a:lnTo>
                      <a:pt x="7765" y="13673"/>
                    </a:lnTo>
                    <a:lnTo>
                      <a:pt x="3879" y="13673"/>
                    </a:lnTo>
                    <a:lnTo>
                      <a:pt x="3879" y="13673"/>
                    </a:lnTo>
                    <a:lnTo>
                      <a:pt x="3098" y="13828"/>
                    </a:lnTo>
                    <a:cubicBezTo>
                      <a:pt x="1551" y="14454"/>
                      <a:pt x="339" y="16899"/>
                      <a:pt x="61" y="19982"/>
                    </a:cubicBezTo>
                    <a:lnTo>
                      <a:pt x="5" y="21239"/>
                    </a:lnTo>
                    <a:lnTo>
                      <a:pt x="5" y="12679"/>
                    </a:lnTo>
                    <a:lnTo>
                      <a:pt x="0" y="12585"/>
                    </a:lnTo>
                    <a:lnTo>
                      <a:pt x="5" y="12491"/>
                    </a:lnTo>
                    <a:lnTo>
                      <a:pt x="5" y="12191"/>
                    </a:lnTo>
                    <a:lnTo>
                      <a:pt x="19" y="12191"/>
                    </a:lnTo>
                    <a:lnTo>
                      <a:pt x="130" y="9874"/>
                    </a:lnTo>
                    <a:cubicBezTo>
                      <a:pt x="167" y="9490"/>
                      <a:pt x="212" y="9111"/>
                      <a:pt x="264" y="8739"/>
                    </a:cubicBezTo>
                    <a:lnTo>
                      <a:pt x="295" y="8552"/>
                    </a:lnTo>
                    <a:lnTo>
                      <a:pt x="805" y="7466"/>
                    </a:lnTo>
                    <a:cubicBezTo>
                      <a:pt x="3155" y="2961"/>
                      <a:pt x="7134" y="0"/>
                      <a:pt x="11648" y="0"/>
                    </a:cubicBezTo>
                    <a:cubicBezTo>
                      <a:pt x="15259" y="0"/>
                      <a:pt x="18528" y="1895"/>
                      <a:pt x="20895" y="4960"/>
                    </a:cubicBezTo>
                    <a:lnTo>
                      <a:pt x="21439" y="5735"/>
                    </a:ln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algn="l" defTabSz="1828891">
                  <a:defRPr sz="3600" b="0">
                    <a:solidFill>
                      <a:srgbClr val="1C1F2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8" name="Freeform 14"/>
              <p:cNvSpPr/>
              <p:nvPr/>
            </p:nvSpPr>
            <p:spPr>
              <a:xfrm rot="2700000">
                <a:off x="16484682" y="5077262"/>
                <a:ext cx="3965078" cy="30121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647"/>
                    </a:moveTo>
                    <a:lnTo>
                      <a:pt x="5" y="11585"/>
                    </a:lnTo>
                    <a:lnTo>
                      <a:pt x="5" y="11385"/>
                    </a:lnTo>
                    <a:lnTo>
                      <a:pt x="19" y="11385"/>
                    </a:lnTo>
                    <a:lnTo>
                      <a:pt x="130" y="9841"/>
                    </a:lnTo>
                    <a:cubicBezTo>
                      <a:pt x="726" y="5747"/>
                      <a:pt x="3309" y="2583"/>
                      <a:pt x="6507" y="2156"/>
                    </a:cubicBezTo>
                    <a:lnTo>
                      <a:pt x="7121" y="2115"/>
                    </a:lnTo>
                    <a:lnTo>
                      <a:pt x="7121" y="2097"/>
                    </a:lnTo>
                    <a:lnTo>
                      <a:pt x="14571" y="2097"/>
                    </a:lnTo>
                    <a:lnTo>
                      <a:pt x="14571" y="0"/>
                    </a:lnTo>
                    <a:lnTo>
                      <a:pt x="21600" y="7250"/>
                    </a:lnTo>
                    <a:lnTo>
                      <a:pt x="14571" y="14500"/>
                    </a:lnTo>
                    <a:lnTo>
                      <a:pt x="14571" y="12312"/>
                    </a:lnTo>
                    <a:lnTo>
                      <a:pt x="7765" y="12312"/>
                    </a:lnTo>
                    <a:lnTo>
                      <a:pt x="7765" y="21600"/>
                    </a:lnTo>
                    <a:lnTo>
                      <a:pt x="5" y="21600"/>
                    </a:lnTo>
                    <a:lnTo>
                      <a:pt x="5" y="1171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algn="l" defTabSz="1828891">
                  <a:defRPr sz="3600" b="0">
                    <a:solidFill>
                      <a:srgbClr val="1C1F2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9" name="Freeform 15"/>
              <p:cNvSpPr/>
              <p:nvPr/>
            </p:nvSpPr>
            <p:spPr>
              <a:xfrm rot="2700000">
                <a:off x="16684280" y="5149334"/>
                <a:ext cx="3965078" cy="2461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" y="21600"/>
                    </a:moveTo>
                    <a:lnTo>
                      <a:pt x="5" y="21470"/>
                    </a:lnTo>
                    <a:lnTo>
                      <a:pt x="12" y="21600"/>
                    </a:lnTo>
                    <a:close/>
                    <a:moveTo>
                      <a:pt x="0" y="14251"/>
                    </a:moveTo>
                    <a:lnTo>
                      <a:pt x="5" y="14175"/>
                    </a:lnTo>
                    <a:lnTo>
                      <a:pt x="5" y="13930"/>
                    </a:lnTo>
                    <a:lnTo>
                      <a:pt x="19" y="13930"/>
                    </a:lnTo>
                    <a:lnTo>
                      <a:pt x="130" y="12041"/>
                    </a:lnTo>
                    <a:cubicBezTo>
                      <a:pt x="726" y="7032"/>
                      <a:pt x="3309" y="3161"/>
                      <a:pt x="6507" y="2638"/>
                    </a:cubicBezTo>
                    <a:lnTo>
                      <a:pt x="7121" y="2588"/>
                    </a:lnTo>
                    <a:lnTo>
                      <a:pt x="7121" y="2566"/>
                    </a:lnTo>
                    <a:lnTo>
                      <a:pt x="14571" y="2566"/>
                    </a:lnTo>
                    <a:lnTo>
                      <a:pt x="14571" y="0"/>
                    </a:lnTo>
                    <a:lnTo>
                      <a:pt x="21600" y="8871"/>
                    </a:lnTo>
                    <a:lnTo>
                      <a:pt x="14571" y="17742"/>
                    </a:lnTo>
                    <a:lnTo>
                      <a:pt x="14571" y="15065"/>
                    </a:lnTo>
                    <a:lnTo>
                      <a:pt x="7765" y="15065"/>
                    </a:lnTo>
                    <a:lnTo>
                      <a:pt x="7765" y="15138"/>
                    </a:lnTo>
                    <a:lnTo>
                      <a:pt x="3879" y="15138"/>
                    </a:lnTo>
                    <a:lnTo>
                      <a:pt x="3879" y="15138"/>
                    </a:lnTo>
                    <a:lnTo>
                      <a:pt x="3098" y="15265"/>
                    </a:lnTo>
                    <a:cubicBezTo>
                      <a:pt x="1551" y="15775"/>
                      <a:pt x="339" y="17768"/>
                      <a:pt x="61" y="20281"/>
                    </a:cubicBezTo>
                    <a:lnTo>
                      <a:pt x="5" y="21305"/>
                    </a:lnTo>
                    <a:lnTo>
                      <a:pt x="5" y="14328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algn="l" defTabSz="1828891">
                  <a:defRPr sz="3600" b="0">
                    <a:solidFill>
                      <a:srgbClr val="1C1F2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" name="Freeform 25"/>
              <p:cNvSpPr/>
              <p:nvPr/>
            </p:nvSpPr>
            <p:spPr>
              <a:xfrm rot="2700000">
                <a:off x="16523581" y="5533196"/>
                <a:ext cx="3965078" cy="20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" y="21600"/>
                    </a:moveTo>
                    <a:lnTo>
                      <a:pt x="5" y="21600"/>
                    </a:lnTo>
                    <a:lnTo>
                      <a:pt x="5" y="21441"/>
                    </a:lnTo>
                    <a:close/>
                    <a:moveTo>
                      <a:pt x="21600" y="6031"/>
                    </a:moveTo>
                    <a:lnTo>
                      <a:pt x="14571" y="16881"/>
                    </a:lnTo>
                    <a:lnTo>
                      <a:pt x="14571" y="13607"/>
                    </a:lnTo>
                    <a:lnTo>
                      <a:pt x="7765" y="13607"/>
                    </a:lnTo>
                    <a:lnTo>
                      <a:pt x="7765" y="13696"/>
                    </a:lnTo>
                    <a:lnTo>
                      <a:pt x="3879" y="13696"/>
                    </a:lnTo>
                    <a:lnTo>
                      <a:pt x="3879" y="13697"/>
                    </a:lnTo>
                    <a:lnTo>
                      <a:pt x="3098" y="13852"/>
                    </a:lnTo>
                    <a:cubicBezTo>
                      <a:pt x="1551" y="14475"/>
                      <a:pt x="339" y="16913"/>
                      <a:pt x="61" y="19987"/>
                    </a:cubicBezTo>
                    <a:lnTo>
                      <a:pt x="5" y="21240"/>
                    </a:lnTo>
                    <a:lnTo>
                      <a:pt x="5" y="12706"/>
                    </a:lnTo>
                    <a:lnTo>
                      <a:pt x="0" y="12612"/>
                    </a:lnTo>
                    <a:lnTo>
                      <a:pt x="5" y="12518"/>
                    </a:lnTo>
                    <a:lnTo>
                      <a:pt x="5" y="12219"/>
                    </a:lnTo>
                    <a:lnTo>
                      <a:pt x="19" y="12219"/>
                    </a:lnTo>
                    <a:lnTo>
                      <a:pt x="130" y="9909"/>
                    </a:lnTo>
                    <a:cubicBezTo>
                      <a:pt x="167" y="9526"/>
                      <a:pt x="212" y="9148"/>
                      <a:pt x="264" y="8777"/>
                    </a:cubicBezTo>
                    <a:lnTo>
                      <a:pt x="311" y="8493"/>
                    </a:lnTo>
                    <a:lnTo>
                      <a:pt x="805" y="7444"/>
                    </a:lnTo>
                    <a:cubicBezTo>
                      <a:pt x="3155" y="2953"/>
                      <a:pt x="7134" y="0"/>
                      <a:pt x="11648" y="0"/>
                    </a:cubicBezTo>
                    <a:cubicBezTo>
                      <a:pt x="15259" y="0"/>
                      <a:pt x="18528" y="1890"/>
                      <a:pt x="20895" y="4945"/>
                    </a:cubicBezTo>
                    <a:lnTo>
                      <a:pt x="20918" y="4978"/>
                    </a:ln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algn="l" defTabSz="1828891">
                  <a:defRPr sz="3600" b="0">
                    <a:solidFill>
                      <a:srgbClr val="1C1F2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2" name="Freeform 18"/>
              <p:cNvSpPr/>
              <p:nvPr/>
            </p:nvSpPr>
            <p:spPr>
              <a:xfrm rot="8100000" flipH="1">
                <a:off x="13040537" y="6030924"/>
                <a:ext cx="3965078" cy="30121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647"/>
                    </a:moveTo>
                    <a:lnTo>
                      <a:pt x="5" y="11585"/>
                    </a:lnTo>
                    <a:lnTo>
                      <a:pt x="5" y="11385"/>
                    </a:lnTo>
                    <a:lnTo>
                      <a:pt x="19" y="11385"/>
                    </a:lnTo>
                    <a:lnTo>
                      <a:pt x="130" y="9841"/>
                    </a:lnTo>
                    <a:cubicBezTo>
                      <a:pt x="726" y="5747"/>
                      <a:pt x="3309" y="2583"/>
                      <a:pt x="6507" y="2156"/>
                    </a:cubicBezTo>
                    <a:lnTo>
                      <a:pt x="7121" y="2115"/>
                    </a:lnTo>
                    <a:lnTo>
                      <a:pt x="7121" y="2097"/>
                    </a:lnTo>
                    <a:lnTo>
                      <a:pt x="14571" y="2097"/>
                    </a:lnTo>
                    <a:lnTo>
                      <a:pt x="14571" y="0"/>
                    </a:lnTo>
                    <a:lnTo>
                      <a:pt x="21600" y="7250"/>
                    </a:lnTo>
                    <a:lnTo>
                      <a:pt x="14571" y="14500"/>
                    </a:lnTo>
                    <a:lnTo>
                      <a:pt x="14571" y="12312"/>
                    </a:lnTo>
                    <a:lnTo>
                      <a:pt x="7765" y="12312"/>
                    </a:lnTo>
                    <a:lnTo>
                      <a:pt x="7765" y="21600"/>
                    </a:lnTo>
                    <a:lnTo>
                      <a:pt x="5" y="21600"/>
                    </a:lnTo>
                    <a:lnTo>
                      <a:pt x="5" y="11710"/>
                    </a:lnTo>
                    <a:close/>
                  </a:path>
                </a:pathLst>
              </a:custGeom>
              <a:solidFill>
                <a:srgbClr val="414A57"/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algn="l" defTabSz="1828891">
                  <a:defRPr sz="3600" b="0">
                    <a:solidFill>
                      <a:srgbClr val="1C1F2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3" name="Freeform 19"/>
              <p:cNvSpPr/>
              <p:nvPr/>
            </p:nvSpPr>
            <p:spPr>
              <a:xfrm rot="8100000" flipH="1">
                <a:off x="13235138" y="6500732"/>
                <a:ext cx="3965077" cy="2461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" y="21600"/>
                    </a:moveTo>
                    <a:lnTo>
                      <a:pt x="5" y="21470"/>
                    </a:lnTo>
                    <a:lnTo>
                      <a:pt x="12" y="21600"/>
                    </a:lnTo>
                    <a:close/>
                    <a:moveTo>
                      <a:pt x="0" y="14251"/>
                    </a:moveTo>
                    <a:lnTo>
                      <a:pt x="5" y="14175"/>
                    </a:lnTo>
                    <a:lnTo>
                      <a:pt x="5" y="13930"/>
                    </a:lnTo>
                    <a:lnTo>
                      <a:pt x="19" y="13930"/>
                    </a:lnTo>
                    <a:lnTo>
                      <a:pt x="130" y="12041"/>
                    </a:lnTo>
                    <a:cubicBezTo>
                      <a:pt x="726" y="7032"/>
                      <a:pt x="3309" y="3161"/>
                      <a:pt x="6507" y="2638"/>
                    </a:cubicBezTo>
                    <a:lnTo>
                      <a:pt x="7121" y="2588"/>
                    </a:lnTo>
                    <a:lnTo>
                      <a:pt x="7121" y="2566"/>
                    </a:lnTo>
                    <a:lnTo>
                      <a:pt x="14571" y="2566"/>
                    </a:lnTo>
                    <a:lnTo>
                      <a:pt x="14571" y="0"/>
                    </a:lnTo>
                    <a:lnTo>
                      <a:pt x="21600" y="8871"/>
                    </a:lnTo>
                    <a:lnTo>
                      <a:pt x="14571" y="17742"/>
                    </a:lnTo>
                    <a:lnTo>
                      <a:pt x="14571" y="15065"/>
                    </a:lnTo>
                    <a:lnTo>
                      <a:pt x="7765" y="15065"/>
                    </a:lnTo>
                    <a:lnTo>
                      <a:pt x="7765" y="15138"/>
                    </a:lnTo>
                    <a:lnTo>
                      <a:pt x="3879" y="15138"/>
                    </a:lnTo>
                    <a:lnTo>
                      <a:pt x="3879" y="15138"/>
                    </a:lnTo>
                    <a:lnTo>
                      <a:pt x="3098" y="15265"/>
                    </a:lnTo>
                    <a:cubicBezTo>
                      <a:pt x="1551" y="15775"/>
                      <a:pt x="339" y="17768"/>
                      <a:pt x="61" y="20281"/>
                    </a:cubicBezTo>
                    <a:lnTo>
                      <a:pt x="5" y="21305"/>
                    </a:lnTo>
                    <a:lnTo>
                      <a:pt x="5" y="14328"/>
                    </a:lnTo>
                    <a:close/>
                  </a:path>
                </a:pathLst>
              </a:custGeom>
              <a:solidFill>
                <a:srgbClr val="6A6E77"/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algn="l" defTabSz="1828891">
                  <a:defRPr sz="3600" b="0">
                    <a:solidFill>
                      <a:srgbClr val="1C1F2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4" name="Freeform 26"/>
              <p:cNvSpPr/>
              <p:nvPr/>
            </p:nvSpPr>
            <p:spPr>
              <a:xfrm rot="8100000" flipH="1">
                <a:off x="13078159" y="6565755"/>
                <a:ext cx="3965077" cy="2017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" y="21600"/>
                    </a:moveTo>
                    <a:lnTo>
                      <a:pt x="5" y="21600"/>
                    </a:lnTo>
                    <a:lnTo>
                      <a:pt x="5" y="21441"/>
                    </a:lnTo>
                    <a:close/>
                    <a:moveTo>
                      <a:pt x="21600" y="6070"/>
                    </a:moveTo>
                    <a:lnTo>
                      <a:pt x="14571" y="16893"/>
                    </a:lnTo>
                    <a:lnTo>
                      <a:pt x="14571" y="13627"/>
                    </a:lnTo>
                    <a:lnTo>
                      <a:pt x="7765" y="13627"/>
                    </a:lnTo>
                    <a:lnTo>
                      <a:pt x="7765" y="13716"/>
                    </a:lnTo>
                    <a:lnTo>
                      <a:pt x="3879" y="13716"/>
                    </a:lnTo>
                    <a:lnTo>
                      <a:pt x="3879" y="13716"/>
                    </a:lnTo>
                    <a:lnTo>
                      <a:pt x="3098" y="13871"/>
                    </a:lnTo>
                    <a:cubicBezTo>
                      <a:pt x="1551" y="14493"/>
                      <a:pt x="339" y="16925"/>
                      <a:pt x="61" y="19991"/>
                    </a:cubicBezTo>
                    <a:lnTo>
                      <a:pt x="5" y="21241"/>
                    </a:lnTo>
                    <a:lnTo>
                      <a:pt x="5" y="12728"/>
                    </a:lnTo>
                    <a:lnTo>
                      <a:pt x="0" y="12634"/>
                    </a:lnTo>
                    <a:lnTo>
                      <a:pt x="5" y="12541"/>
                    </a:lnTo>
                    <a:lnTo>
                      <a:pt x="5" y="12242"/>
                    </a:lnTo>
                    <a:lnTo>
                      <a:pt x="19" y="12242"/>
                    </a:lnTo>
                    <a:lnTo>
                      <a:pt x="130" y="9938"/>
                    </a:lnTo>
                    <a:cubicBezTo>
                      <a:pt x="167" y="9556"/>
                      <a:pt x="212" y="9180"/>
                      <a:pt x="264" y="8809"/>
                    </a:cubicBezTo>
                    <a:lnTo>
                      <a:pt x="325" y="8443"/>
                    </a:lnTo>
                    <a:lnTo>
                      <a:pt x="805" y="7425"/>
                    </a:lnTo>
                    <a:cubicBezTo>
                      <a:pt x="3155" y="2945"/>
                      <a:pt x="7134" y="0"/>
                      <a:pt x="11648" y="0"/>
                    </a:cubicBezTo>
                    <a:cubicBezTo>
                      <a:pt x="14808" y="0"/>
                      <a:pt x="17706" y="1443"/>
                      <a:pt x="19966" y="3846"/>
                    </a:cubicBezTo>
                    <a:lnTo>
                      <a:pt x="20756" y="4770"/>
                    </a:ln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algn="l" defTabSz="1828891">
                  <a:defRPr sz="3600" b="0">
                    <a:solidFill>
                      <a:srgbClr val="1C1F2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7" name="Freeform 10"/>
              <p:cNvSpPr/>
              <p:nvPr/>
            </p:nvSpPr>
            <p:spPr>
              <a:xfrm rot="2700000">
                <a:off x="9591396" y="5084576"/>
                <a:ext cx="3965077" cy="30121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647"/>
                    </a:moveTo>
                    <a:lnTo>
                      <a:pt x="5" y="11585"/>
                    </a:lnTo>
                    <a:lnTo>
                      <a:pt x="5" y="11385"/>
                    </a:lnTo>
                    <a:lnTo>
                      <a:pt x="19" y="11385"/>
                    </a:lnTo>
                    <a:lnTo>
                      <a:pt x="130" y="9841"/>
                    </a:lnTo>
                    <a:cubicBezTo>
                      <a:pt x="726" y="5747"/>
                      <a:pt x="3309" y="2583"/>
                      <a:pt x="6507" y="2156"/>
                    </a:cubicBezTo>
                    <a:lnTo>
                      <a:pt x="7121" y="2115"/>
                    </a:lnTo>
                    <a:lnTo>
                      <a:pt x="7121" y="2097"/>
                    </a:lnTo>
                    <a:lnTo>
                      <a:pt x="14571" y="2097"/>
                    </a:lnTo>
                    <a:lnTo>
                      <a:pt x="14571" y="0"/>
                    </a:lnTo>
                    <a:lnTo>
                      <a:pt x="21600" y="7250"/>
                    </a:lnTo>
                    <a:lnTo>
                      <a:pt x="14571" y="14500"/>
                    </a:lnTo>
                    <a:lnTo>
                      <a:pt x="14571" y="12312"/>
                    </a:lnTo>
                    <a:lnTo>
                      <a:pt x="7765" y="12312"/>
                    </a:lnTo>
                    <a:lnTo>
                      <a:pt x="7765" y="21600"/>
                    </a:lnTo>
                    <a:lnTo>
                      <a:pt x="5" y="21600"/>
                    </a:lnTo>
                    <a:lnTo>
                      <a:pt x="5" y="1171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algn="l" defTabSz="1828891">
                  <a:defRPr sz="3600" b="0">
                    <a:solidFill>
                      <a:srgbClr val="1C1F2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8" name="Freeform 11"/>
              <p:cNvSpPr/>
              <p:nvPr/>
            </p:nvSpPr>
            <p:spPr>
              <a:xfrm rot="2700000">
                <a:off x="9782464" y="5157867"/>
                <a:ext cx="3965077" cy="2461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" y="21600"/>
                    </a:moveTo>
                    <a:lnTo>
                      <a:pt x="5" y="21470"/>
                    </a:lnTo>
                    <a:lnTo>
                      <a:pt x="12" y="21600"/>
                    </a:lnTo>
                    <a:close/>
                    <a:moveTo>
                      <a:pt x="0" y="14251"/>
                    </a:moveTo>
                    <a:lnTo>
                      <a:pt x="5" y="14175"/>
                    </a:lnTo>
                    <a:lnTo>
                      <a:pt x="5" y="13930"/>
                    </a:lnTo>
                    <a:lnTo>
                      <a:pt x="19" y="13930"/>
                    </a:lnTo>
                    <a:lnTo>
                      <a:pt x="130" y="12041"/>
                    </a:lnTo>
                    <a:cubicBezTo>
                      <a:pt x="726" y="7032"/>
                      <a:pt x="3309" y="3161"/>
                      <a:pt x="6507" y="2638"/>
                    </a:cubicBezTo>
                    <a:lnTo>
                      <a:pt x="7121" y="2588"/>
                    </a:lnTo>
                    <a:lnTo>
                      <a:pt x="7121" y="2566"/>
                    </a:lnTo>
                    <a:lnTo>
                      <a:pt x="14571" y="2566"/>
                    </a:lnTo>
                    <a:lnTo>
                      <a:pt x="14571" y="0"/>
                    </a:lnTo>
                    <a:lnTo>
                      <a:pt x="21600" y="8871"/>
                    </a:lnTo>
                    <a:lnTo>
                      <a:pt x="14571" y="17742"/>
                    </a:lnTo>
                    <a:lnTo>
                      <a:pt x="14571" y="15065"/>
                    </a:lnTo>
                    <a:lnTo>
                      <a:pt x="7765" y="15065"/>
                    </a:lnTo>
                    <a:lnTo>
                      <a:pt x="7765" y="15138"/>
                    </a:lnTo>
                    <a:lnTo>
                      <a:pt x="3879" y="15138"/>
                    </a:lnTo>
                    <a:lnTo>
                      <a:pt x="3879" y="15138"/>
                    </a:lnTo>
                    <a:lnTo>
                      <a:pt x="3098" y="15265"/>
                    </a:lnTo>
                    <a:cubicBezTo>
                      <a:pt x="1551" y="15775"/>
                      <a:pt x="339" y="17768"/>
                      <a:pt x="61" y="20281"/>
                    </a:cubicBezTo>
                    <a:lnTo>
                      <a:pt x="5" y="21305"/>
                    </a:lnTo>
                    <a:lnTo>
                      <a:pt x="5" y="14328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algn="l" defTabSz="1828891">
                  <a:defRPr sz="3600" b="0">
                    <a:solidFill>
                      <a:srgbClr val="1C1F2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9" name="Freeform 24"/>
              <p:cNvSpPr/>
              <p:nvPr/>
            </p:nvSpPr>
            <p:spPr>
              <a:xfrm rot="2700000">
                <a:off x="9543656" y="5545461"/>
                <a:ext cx="3965078" cy="20076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" y="21600"/>
                    </a:moveTo>
                    <a:lnTo>
                      <a:pt x="5" y="21600"/>
                    </a:lnTo>
                    <a:lnTo>
                      <a:pt x="5" y="21440"/>
                    </a:lnTo>
                    <a:close/>
                    <a:moveTo>
                      <a:pt x="21600" y="5992"/>
                    </a:moveTo>
                    <a:lnTo>
                      <a:pt x="14571" y="16869"/>
                    </a:lnTo>
                    <a:lnTo>
                      <a:pt x="14571" y="13587"/>
                    </a:lnTo>
                    <a:lnTo>
                      <a:pt x="7765" y="13587"/>
                    </a:lnTo>
                    <a:lnTo>
                      <a:pt x="7765" y="13676"/>
                    </a:lnTo>
                    <a:lnTo>
                      <a:pt x="3879" y="13676"/>
                    </a:lnTo>
                    <a:lnTo>
                      <a:pt x="3879" y="13677"/>
                    </a:lnTo>
                    <a:lnTo>
                      <a:pt x="3098" y="13832"/>
                    </a:lnTo>
                    <a:cubicBezTo>
                      <a:pt x="1551" y="14457"/>
                      <a:pt x="339" y="16901"/>
                      <a:pt x="61" y="19983"/>
                    </a:cubicBezTo>
                    <a:lnTo>
                      <a:pt x="5" y="21239"/>
                    </a:lnTo>
                    <a:lnTo>
                      <a:pt x="5" y="12683"/>
                    </a:lnTo>
                    <a:lnTo>
                      <a:pt x="0" y="12589"/>
                    </a:lnTo>
                    <a:lnTo>
                      <a:pt x="5" y="12495"/>
                    </a:lnTo>
                    <a:lnTo>
                      <a:pt x="5" y="12195"/>
                    </a:lnTo>
                    <a:lnTo>
                      <a:pt x="19" y="12195"/>
                    </a:lnTo>
                    <a:lnTo>
                      <a:pt x="130" y="9879"/>
                    </a:lnTo>
                    <a:cubicBezTo>
                      <a:pt x="167" y="9496"/>
                      <a:pt x="212" y="9117"/>
                      <a:pt x="264" y="8745"/>
                    </a:cubicBezTo>
                    <a:lnTo>
                      <a:pt x="297" y="8543"/>
                    </a:lnTo>
                    <a:lnTo>
                      <a:pt x="805" y="7462"/>
                    </a:lnTo>
                    <a:cubicBezTo>
                      <a:pt x="3155" y="2960"/>
                      <a:pt x="7134" y="0"/>
                      <a:pt x="11648" y="0"/>
                    </a:cubicBezTo>
                    <a:cubicBezTo>
                      <a:pt x="15259" y="0"/>
                      <a:pt x="18528" y="1894"/>
                      <a:pt x="20895" y="4957"/>
                    </a:cubicBezTo>
                    <a:lnTo>
                      <a:pt x="21357" y="5616"/>
                    </a:ln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algn="l" defTabSz="1828891">
                  <a:defRPr sz="3600" b="0">
                    <a:solidFill>
                      <a:srgbClr val="1C1F2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dirty="0"/>
              </a:p>
            </p:txBody>
          </p:sp>
          <p:sp>
            <p:nvSpPr>
              <p:cNvPr id="44" name="]"/>
              <p:cNvSpPr txBox="1"/>
              <p:nvPr/>
            </p:nvSpPr>
            <p:spPr>
              <a:xfrm>
                <a:off x="10724619" y="5152584"/>
                <a:ext cx="355868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defTabSz="914400">
                  <a:lnSpc>
                    <a:spcPct val="150000"/>
                  </a:lnSpc>
                  <a:defRPr sz="5000" b="0">
                    <a:solidFill>
                      <a:srgbClr val="F7F9FF"/>
                    </a:solidFill>
                    <a:latin typeface="linea-basic-10"/>
                    <a:ea typeface="linea-basic-10"/>
                    <a:cs typeface="linea-basic-10"/>
                    <a:sym typeface="linea-basic-1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ru-RU" dirty="0" smtClean="0"/>
                  <a:t>1</a:t>
                </a:r>
                <a:endParaRPr dirty="0"/>
              </a:p>
            </p:txBody>
          </p:sp>
          <p:sp>
            <p:nvSpPr>
              <p:cNvPr id="45" name="%"/>
              <p:cNvSpPr txBox="1"/>
              <p:nvPr/>
            </p:nvSpPr>
            <p:spPr>
              <a:xfrm>
                <a:off x="14358736" y="8206222"/>
                <a:ext cx="355867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defTabSz="914400">
                  <a:lnSpc>
                    <a:spcPct val="150000"/>
                  </a:lnSpc>
                  <a:defRPr sz="5000" b="0">
                    <a:solidFill>
                      <a:srgbClr val="F7F9FF"/>
                    </a:solidFill>
                    <a:latin typeface="linea-basic-10"/>
                    <a:ea typeface="linea-basic-10"/>
                    <a:cs typeface="linea-basic-10"/>
                    <a:sym typeface="linea-basic-1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ru-RU" dirty="0" smtClean="0"/>
                  <a:t>2</a:t>
                </a:r>
                <a:endParaRPr dirty="0"/>
              </a:p>
            </p:txBody>
          </p:sp>
          <p:sp>
            <p:nvSpPr>
              <p:cNvPr id="46" name="7"/>
              <p:cNvSpPr txBox="1"/>
              <p:nvPr/>
            </p:nvSpPr>
            <p:spPr>
              <a:xfrm>
                <a:off x="21274060" y="8206222"/>
                <a:ext cx="355868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defTabSz="914400">
                  <a:lnSpc>
                    <a:spcPct val="150000"/>
                  </a:lnSpc>
                  <a:defRPr sz="5000" b="0">
                    <a:solidFill>
                      <a:srgbClr val="F7F9FF"/>
                    </a:solidFill>
                    <a:latin typeface="linea-basic-10"/>
                    <a:ea typeface="linea-basic-10"/>
                    <a:cs typeface="linea-basic-10"/>
                    <a:sym typeface="linea-basic-1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ru-RU" dirty="0" smtClean="0"/>
                  <a:t>4</a:t>
                </a:r>
                <a:endParaRPr dirty="0"/>
              </a:p>
            </p:txBody>
          </p:sp>
          <p:sp>
            <p:nvSpPr>
              <p:cNvPr id="47" name="E"/>
              <p:cNvSpPr txBox="1"/>
              <p:nvPr/>
            </p:nvSpPr>
            <p:spPr>
              <a:xfrm>
                <a:off x="17807877" y="5152584"/>
                <a:ext cx="355868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defTabSz="914400">
                  <a:lnSpc>
                    <a:spcPct val="150000"/>
                  </a:lnSpc>
                  <a:defRPr sz="5000" b="0">
                    <a:solidFill>
                      <a:srgbClr val="F7F9FF"/>
                    </a:solidFill>
                    <a:latin typeface="linea-basic-10"/>
                    <a:ea typeface="linea-basic-10"/>
                    <a:cs typeface="linea-basic-10"/>
                    <a:sym typeface="linea-basic-1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ru-RU" dirty="0" smtClean="0"/>
                  <a:t>3</a:t>
                </a:r>
                <a:endParaRPr dirty="0"/>
              </a:p>
            </p:txBody>
          </p:sp>
        </p:grpSp>
      </p:grpSp>
      <p:sp>
        <p:nvSpPr>
          <p:cNvPr id="3" name="Прямоугольник 2"/>
          <p:cNvSpPr/>
          <p:nvPr/>
        </p:nvSpPr>
        <p:spPr>
          <a:xfrm flipH="1">
            <a:off x="16344239" y="6149682"/>
            <a:ext cx="46569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8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Выдача сертификата НИЯУ МИФИ по итогам каждого модуля</a:t>
            </a:r>
          </a:p>
        </p:txBody>
      </p:sp>
      <p:sp>
        <p:nvSpPr>
          <p:cNvPr id="51" name="www.websitename.com"/>
          <p:cNvSpPr txBox="1">
            <a:spLocks/>
          </p:cNvSpPr>
          <p:nvPr/>
        </p:nvSpPr>
        <p:spPr>
          <a:xfrm>
            <a:off x="1219909" y="543645"/>
            <a:ext cx="22471363" cy="1062342"/>
          </a:xfrm>
          <a:prstGeom prst="rect">
            <a:avLst/>
          </a:prstGeom>
          <a:solidFill>
            <a:srgbClr val="EBEEF3"/>
          </a:solidFill>
        </p:spPr>
        <p:txBody>
          <a:bodyPr wrap="square" lIns="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ru-RU" dirty="0" smtClean="0"/>
              <a:t>НИЯУ МИФИ - Базовая организация государств – участников СНГ по подготовке, </a:t>
            </a:r>
            <a:br>
              <a:rPr lang="ru-RU" dirty="0" smtClean="0"/>
            </a:br>
            <a:r>
              <a:rPr lang="ru-RU" dirty="0" smtClean="0"/>
              <a:t>профессиональной переподготовке и повышению квалификации кадров </a:t>
            </a:r>
            <a:br>
              <a:rPr lang="ru-RU" dirty="0" smtClean="0"/>
            </a:br>
            <a:r>
              <a:rPr lang="ru-RU" dirty="0" smtClean="0"/>
              <a:t>в области использования атомной энергии в мирных целях</a:t>
            </a:r>
          </a:p>
        </p:txBody>
      </p:sp>
      <p:sp>
        <p:nvSpPr>
          <p:cNvPr id="52" name="7"/>
          <p:cNvSpPr txBox="1"/>
          <p:nvPr/>
        </p:nvSpPr>
        <p:spPr>
          <a:xfrm>
            <a:off x="17137445" y="8126755"/>
            <a:ext cx="355868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5000" b="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 smtClean="0"/>
              <a:t>5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9">
        <p:blinds dir="vert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"/>
          <p:cNvSpPr txBox="1"/>
          <p:nvPr/>
        </p:nvSpPr>
        <p:spPr>
          <a:xfrm>
            <a:off x="6947570" y="4683043"/>
            <a:ext cx="38472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b="0">
                <a:solidFill>
                  <a:srgbClr val="F7F9FF"/>
                </a:solidFill>
                <a:latin typeface="linea-arrows-10"/>
                <a:ea typeface="linea-arrows-10"/>
                <a:cs typeface="linea-arrows-10"/>
                <a:sym typeface="linea-arrows-10"/>
              </a:defRPr>
            </a:lvl1pPr>
          </a:lstStyle>
          <a:p>
            <a:pPr>
              <a:lnSpc>
                <a:spcPct val="100000"/>
              </a:lnSpc>
            </a:pPr>
            <a:r>
              <a:t>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939927" y="3928156"/>
            <a:ext cx="5978875" cy="923926"/>
            <a:chOff x="849283" y="3759117"/>
            <a:chExt cx="5978875" cy="923926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849283" y="3759117"/>
              <a:ext cx="5978875" cy="923926"/>
              <a:chOff x="6695430" y="6378575"/>
              <a:chExt cx="5978875" cy="923926"/>
            </a:xfrm>
          </p:grpSpPr>
          <p:sp>
            <p:nvSpPr>
              <p:cNvPr id="4706" name="Team Stratey…"/>
              <p:cNvSpPr txBox="1"/>
              <p:nvPr/>
            </p:nvSpPr>
            <p:spPr>
              <a:xfrm>
                <a:off x="7841061" y="6378575"/>
                <a:ext cx="4833244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sz="2500" b="0" dirty="0">
                    <a:sym typeface="Roboto Bold"/>
                  </a:rPr>
                  <a:t>Ядерные технологии. Топливный цикл</a:t>
                </a:r>
                <a:endParaRPr dirty="0"/>
              </a:p>
            </p:txBody>
          </p:sp>
          <p:sp>
            <p:nvSpPr>
              <p:cNvPr id="4707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4714" name="b"/>
            <p:cNvSpPr txBox="1"/>
            <p:nvPr/>
          </p:nvSpPr>
          <p:spPr>
            <a:xfrm>
              <a:off x="1187183" y="4034128"/>
              <a:ext cx="2131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1</a:t>
              </a:r>
              <a:endParaRPr dirty="0"/>
            </a:p>
          </p:txBody>
        </p:sp>
      </p:grpSp>
      <p:sp>
        <p:nvSpPr>
          <p:cNvPr id="4715" name="."/>
          <p:cNvSpPr txBox="1"/>
          <p:nvPr/>
        </p:nvSpPr>
        <p:spPr>
          <a:xfrm>
            <a:off x="7336716" y="8571293"/>
            <a:ext cx="6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50000"/>
              </a:lnSpc>
              <a:defRPr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8" name="Designer Team"/>
          <p:cNvSpPr txBox="1"/>
          <p:nvPr/>
        </p:nvSpPr>
        <p:spPr>
          <a:xfrm>
            <a:off x="1226505" y="1503457"/>
            <a:ext cx="12066029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6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r>
              <a:rPr lang="ru-RU" sz="4800" dirty="0" smtClean="0"/>
              <a:t>Образовательные модули для программ совместной подготовки</a:t>
            </a:r>
            <a:endParaRPr lang="ru-RU" sz="4800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922883" y="5411947"/>
            <a:ext cx="6336637" cy="923926"/>
            <a:chOff x="849283" y="3759117"/>
            <a:chExt cx="6336637" cy="923926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849283" y="3759117"/>
              <a:ext cx="6336637" cy="923926"/>
              <a:chOff x="6695430" y="6378575"/>
              <a:chExt cx="6336637" cy="923926"/>
            </a:xfrm>
          </p:grpSpPr>
          <p:sp>
            <p:nvSpPr>
              <p:cNvPr id="25" name="Team Stratey…"/>
              <p:cNvSpPr txBox="1"/>
              <p:nvPr/>
            </p:nvSpPr>
            <p:spPr>
              <a:xfrm>
                <a:off x="7841061" y="6378575"/>
                <a:ext cx="5191006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sz="2500" b="0" dirty="0" err="1">
                    <a:sym typeface="Roboto Bold"/>
                  </a:rPr>
                  <a:t>Теплогидравлические</a:t>
                </a:r>
                <a:r>
                  <a:rPr lang="ru-RU" sz="2500" b="0" dirty="0">
                    <a:sym typeface="Roboto Bold"/>
                  </a:rPr>
                  <a:t> расчеты активных зон ядерных реакторов</a:t>
                </a:r>
                <a:endParaRPr dirty="0"/>
              </a:p>
            </p:txBody>
          </p:sp>
          <p:sp>
            <p:nvSpPr>
              <p:cNvPr id="26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24" name="b"/>
            <p:cNvSpPr txBox="1"/>
            <p:nvPr/>
          </p:nvSpPr>
          <p:spPr>
            <a:xfrm>
              <a:off x="1187182" y="4034128"/>
              <a:ext cx="213200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2</a:t>
              </a:r>
              <a:endParaRPr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922883" y="6955893"/>
            <a:ext cx="5362602" cy="923926"/>
            <a:chOff x="849283" y="3759117"/>
            <a:chExt cx="5362602" cy="923926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849283" y="3759117"/>
              <a:ext cx="5362602" cy="923926"/>
              <a:chOff x="6695430" y="6378575"/>
              <a:chExt cx="5362602" cy="923926"/>
            </a:xfrm>
          </p:grpSpPr>
          <p:sp>
            <p:nvSpPr>
              <p:cNvPr id="30" name="Team Stratey…"/>
              <p:cNvSpPr txBox="1"/>
              <p:nvPr/>
            </p:nvSpPr>
            <p:spPr>
              <a:xfrm>
                <a:off x="7841061" y="6378575"/>
                <a:ext cx="4216971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sz="2500" b="0" dirty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</a:rPr>
                  <a:t>Практические вопросы безопасности АЭС</a:t>
                </a:r>
              </a:p>
            </p:txBody>
          </p:sp>
          <p:sp>
            <p:nvSpPr>
              <p:cNvPr id="31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29" name="b"/>
            <p:cNvSpPr txBox="1"/>
            <p:nvPr/>
          </p:nvSpPr>
          <p:spPr>
            <a:xfrm>
              <a:off x="1187182" y="4034128"/>
              <a:ext cx="213200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/>
                <a:t>3</a:t>
              </a:r>
              <a:endParaRPr dirty="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982518" y="8539595"/>
            <a:ext cx="4633765" cy="923926"/>
            <a:chOff x="849283" y="3759117"/>
            <a:chExt cx="4633765" cy="923926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849283" y="3759117"/>
              <a:ext cx="4633765" cy="923926"/>
              <a:chOff x="6695430" y="6378575"/>
              <a:chExt cx="4633765" cy="923926"/>
            </a:xfrm>
          </p:grpSpPr>
          <p:sp>
            <p:nvSpPr>
              <p:cNvPr id="35" name="Team Stratey…"/>
              <p:cNvSpPr txBox="1"/>
              <p:nvPr/>
            </p:nvSpPr>
            <p:spPr>
              <a:xfrm>
                <a:off x="7841061" y="6378575"/>
                <a:ext cx="3488134" cy="50584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lnSpc>
                    <a:spcPct val="150000"/>
                  </a:lnSpc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dirty="0"/>
                  <a:t>АЭС-2006 (ВВЭР-1200)</a:t>
                </a:r>
              </a:p>
            </p:txBody>
          </p:sp>
          <p:sp>
            <p:nvSpPr>
              <p:cNvPr id="36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34" name="b"/>
            <p:cNvSpPr txBox="1"/>
            <p:nvPr/>
          </p:nvSpPr>
          <p:spPr>
            <a:xfrm>
              <a:off x="1187182" y="4034128"/>
              <a:ext cx="213200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4</a:t>
              </a:r>
              <a:endParaRPr dirty="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1012815" y="10062457"/>
            <a:ext cx="5521266" cy="1154162"/>
            <a:chOff x="849283" y="3759117"/>
            <a:chExt cx="5521266" cy="1154162"/>
          </a:xfrm>
        </p:grpSpPr>
        <p:grpSp>
          <p:nvGrpSpPr>
            <p:cNvPr id="38" name="Группа 37"/>
            <p:cNvGrpSpPr/>
            <p:nvPr/>
          </p:nvGrpSpPr>
          <p:grpSpPr>
            <a:xfrm>
              <a:off x="849283" y="3759117"/>
              <a:ext cx="5521266" cy="1154162"/>
              <a:chOff x="6695430" y="6378575"/>
              <a:chExt cx="5521266" cy="1154162"/>
            </a:xfrm>
          </p:grpSpPr>
          <p:sp>
            <p:nvSpPr>
              <p:cNvPr id="40" name="Team Stratey…"/>
              <p:cNvSpPr txBox="1"/>
              <p:nvPr/>
            </p:nvSpPr>
            <p:spPr>
              <a:xfrm>
                <a:off x="7841061" y="6378575"/>
                <a:ext cx="4375635" cy="11541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dirty="0"/>
                  <a:t>Неразрушающий контроль трубопроводов и оборудования АЭС</a:t>
                </a:r>
              </a:p>
            </p:txBody>
          </p:sp>
          <p:sp>
            <p:nvSpPr>
              <p:cNvPr id="41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39" name="b"/>
            <p:cNvSpPr txBox="1"/>
            <p:nvPr/>
          </p:nvSpPr>
          <p:spPr>
            <a:xfrm>
              <a:off x="1187183" y="4034128"/>
              <a:ext cx="2131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5</a:t>
              </a:r>
              <a:endParaRPr dirty="0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1012815" y="11620244"/>
            <a:ext cx="4603468" cy="1154162"/>
            <a:chOff x="849283" y="3759117"/>
            <a:chExt cx="4603468" cy="1154162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849283" y="3759117"/>
              <a:ext cx="4603468" cy="1154162"/>
              <a:chOff x="6695430" y="6378575"/>
              <a:chExt cx="4603468" cy="1154162"/>
            </a:xfrm>
          </p:grpSpPr>
          <p:sp>
            <p:nvSpPr>
              <p:cNvPr id="45" name="Team Stratey…"/>
              <p:cNvSpPr txBox="1"/>
              <p:nvPr/>
            </p:nvSpPr>
            <p:spPr>
              <a:xfrm>
                <a:off x="7841061" y="6378575"/>
                <a:ext cx="3457837" cy="11541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dirty="0"/>
                  <a:t>Системы технической диагностики АЭС российского проекта</a:t>
                </a:r>
              </a:p>
            </p:txBody>
          </p:sp>
          <p:sp>
            <p:nvSpPr>
              <p:cNvPr id="46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44" name="b"/>
            <p:cNvSpPr txBox="1"/>
            <p:nvPr/>
          </p:nvSpPr>
          <p:spPr>
            <a:xfrm>
              <a:off x="1187182" y="4034128"/>
              <a:ext cx="213200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/>
                <a:t>6</a:t>
              </a:r>
              <a:endParaRPr dirty="0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7437060" y="3871452"/>
            <a:ext cx="3796332" cy="1154162"/>
            <a:chOff x="849283" y="3734150"/>
            <a:chExt cx="3796332" cy="1154162"/>
          </a:xfrm>
        </p:grpSpPr>
        <p:grpSp>
          <p:nvGrpSpPr>
            <p:cNvPr id="48" name="Группа 47"/>
            <p:cNvGrpSpPr/>
            <p:nvPr/>
          </p:nvGrpSpPr>
          <p:grpSpPr>
            <a:xfrm>
              <a:off x="849283" y="3734150"/>
              <a:ext cx="3796332" cy="1154162"/>
              <a:chOff x="6695430" y="6353608"/>
              <a:chExt cx="3796332" cy="1154162"/>
            </a:xfrm>
          </p:grpSpPr>
          <p:sp>
            <p:nvSpPr>
              <p:cNvPr id="50" name="Team Stratey…"/>
              <p:cNvSpPr txBox="1"/>
              <p:nvPr/>
            </p:nvSpPr>
            <p:spPr>
              <a:xfrm>
                <a:off x="7883652" y="6353608"/>
                <a:ext cx="2608110" cy="11541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dirty="0"/>
                  <a:t>Введение в ядерную энергетику</a:t>
                </a:r>
              </a:p>
            </p:txBody>
          </p:sp>
          <p:sp>
            <p:nvSpPr>
              <p:cNvPr id="51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49" name="b"/>
            <p:cNvSpPr txBox="1"/>
            <p:nvPr/>
          </p:nvSpPr>
          <p:spPr>
            <a:xfrm>
              <a:off x="1187182" y="4034128"/>
              <a:ext cx="213200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/>
                <a:t>7</a:t>
              </a:r>
              <a:endParaRPr dirty="0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7420016" y="5376182"/>
            <a:ext cx="4227985" cy="1154162"/>
            <a:chOff x="849283" y="3755089"/>
            <a:chExt cx="4227985" cy="1154162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849283" y="3755089"/>
              <a:ext cx="4227985" cy="1154162"/>
              <a:chOff x="6695430" y="6374547"/>
              <a:chExt cx="4227985" cy="1154162"/>
            </a:xfrm>
          </p:grpSpPr>
          <p:sp>
            <p:nvSpPr>
              <p:cNvPr id="55" name="Team Stratey…"/>
              <p:cNvSpPr txBox="1"/>
              <p:nvPr/>
            </p:nvSpPr>
            <p:spPr>
              <a:xfrm>
                <a:off x="7900696" y="6374547"/>
                <a:ext cx="3022719" cy="11541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dirty="0"/>
                  <a:t>Радиационная безопасность и ядерные установки</a:t>
                </a:r>
              </a:p>
            </p:txBody>
          </p:sp>
          <p:sp>
            <p:nvSpPr>
              <p:cNvPr id="56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54" name="b"/>
            <p:cNvSpPr txBox="1"/>
            <p:nvPr/>
          </p:nvSpPr>
          <p:spPr>
            <a:xfrm>
              <a:off x="1187182" y="4034128"/>
              <a:ext cx="213200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8</a:t>
              </a:r>
              <a:endParaRPr dirty="0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18703260" y="7088729"/>
            <a:ext cx="4955166" cy="889001"/>
            <a:chOff x="849283" y="3794042"/>
            <a:chExt cx="4955166" cy="889001"/>
          </a:xfrm>
        </p:grpSpPr>
        <p:grpSp>
          <p:nvGrpSpPr>
            <p:cNvPr id="58" name="Группа 57"/>
            <p:cNvGrpSpPr/>
            <p:nvPr/>
          </p:nvGrpSpPr>
          <p:grpSpPr>
            <a:xfrm>
              <a:off x="849283" y="3794042"/>
              <a:ext cx="4955166" cy="889001"/>
              <a:chOff x="6695430" y="6413500"/>
              <a:chExt cx="4955166" cy="889001"/>
            </a:xfrm>
          </p:grpSpPr>
          <p:sp>
            <p:nvSpPr>
              <p:cNvPr id="60" name="Team Stratey…"/>
              <p:cNvSpPr txBox="1"/>
              <p:nvPr/>
            </p:nvSpPr>
            <p:spPr>
              <a:xfrm>
                <a:off x="7900085" y="6533060"/>
                <a:ext cx="3750511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dirty="0"/>
                  <a:t>Радиоактивные отходы. Обращение с РАО</a:t>
                </a:r>
              </a:p>
            </p:txBody>
          </p:sp>
          <p:sp>
            <p:nvSpPr>
              <p:cNvPr id="61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59" name="b"/>
            <p:cNvSpPr txBox="1"/>
            <p:nvPr/>
          </p:nvSpPr>
          <p:spPr>
            <a:xfrm>
              <a:off x="1075157" y="3995059"/>
              <a:ext cx="4263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20</a:t>
              </a:r>
              <a:endParaRPr dirty="0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7479651" y="8433250"/>
            <a:ext cx="4406889" cy="1154162"/>
            <a:chOff x="849283" y="3661461"/>
            <a:chExt cx="4406889" cy="1154162"/>
          </a:xfrm>
        </p:grpSpPr>
        <p:grpSp>
          <p:nvGrpSpPr>
            <p:cNvPr id="63" name="Группа 62"/>
            <p:cNvGrpSpPr/>
            <p:nvPr/>
          </p:nvGrpSpPr>
          <p:grpSpPr>
            <a:xfrm>
              <a:off x="849283" y="3661461"/>
              <a:ext cx="4406889" cy="1154162"/>
              <a:chOff x="6695430" y="6280919"/>
              <a:chExt cx="4406889" cy="1154162"/>
            </a:xfrm>
          </p:grpSpPr>
          <p:sp>
            <p:nvSpPr>
              <p:cNvPr id="65" name="Team Stratey…"/>
              <p:cNvSpPr txBox="1"/>
              <p:nvPr/>
            </p:nvSpPr>
            <p:spPr>
              <a:xfrm>
                <a:off x="7841061" y="6280919"/>
                <a:ext cx="3261258" cy="11541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dirty="0"/>
                  <a:t>Неэнергетическое применение ядерных технологий</a:t>
                </a:r>
              </a:p>
            </p:txBody>
          </p:sp>
          <p:sp>
            <p:nvSpPr>
              <p:cNvPr id="66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64" name="b"/>
            <p:cNvSpPr txBox="1"/>
            <p:nvPr/>
          </p:nvSpPr>
          <p:spPr>
            <a:xfrm>
              <a:off x="1080583" y="4034128"/>
              <a:ext cx="4263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10</a:t>
              </a:r>
              <a:endParaRPr dirty="0"/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7509948" y="10065645"/>
            <a:ext cx="3753741" cy="889001"/>
            <a:chOff x="849283" y="3794042"/>
            <a:chExt cx="3753741" cy="889001"/>
          </a:xfrm>
        </p:grpSpPr>
        <p:grpSp>
          <p:nvGrpSpPr>
            <p:cNvPr id="68" name="Группа 67"/>
            <p:cNvGrpSpPr/>
            <p:nvPr/>
          </p:nvGrpSpPr>
          <p:grpSpPr>
            <a:xfrm>
              <a:off x="849283" y="3794042"/>
              <a:ext cx="3753741" cy="889001"/>
              <a:chOff x="6695430" y="6413500"/>
              <a:chExt cx="3753741" cy="889001"/>
            </a:xfrm>
          </p:grpSpPr>
          <p:sp>
            <p:nvSpPr>
              <p:cNvPr id="70" name="Team Stratey…"/>
              <p:cNvSpPr txBox="1"/>
              <p:nvPr/>
            </p:nvSpPr>
            <p:spPr>
              <a:xfrm>
                <a:off x="7841061" y="6533060"/>
                <a:ext cx="2608110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dirty="0"/>
                  <a:t>Радиационная физика</a:t>
                </a:r>
              </a:p>
            </p:txBody>
          </p:sp>
          <p:sp>
            <p:nvSpPr>
              <p:cNvPr id="71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69" name="b"/>
            <p:cNvSpPr txBox="1"/>
            <p:nvPr/>
          </p:nvSpPr>
          <p:spPr>
            <a:xfrm>
              <a:off x="1073376" y="4007709"/>
              <a:ext cx="4263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11</a:t>
              </a:r>
              <a:endParaRPr dirty="0"/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7509948" y="11623432"/>
            <a:ext cx="4138053" cy="889001"/>
            <a:chOff x="849283" y="3794042"/>
            <a:chExt cx="4138053" cy="889001"/>
          </a:xfrm>
        </p:grpSpPr>
        <p:grpSp>
          <p:nvGrpSpPr>
            <p:cNvPr id="73" name="Группа 72"/>
            <p:cNvGrpSpPr/>
            <p:nvPr/>
          </p:nvGrpSpPr>
          <p:grpSpPr>
            <a:xfrm>
              <a:off x="849283" y="3794042"/>
              <a:ext cx="4138053" cy="889001"/>
              <a:chOff x="6695430" y="6413500"/>
              <a:chExt cx="4138053" cy="889001"/>
            </a:xfrm>
          </p:grpSpPr>
          <p:sp>
            <p:nvSpPr>
              <p:cNvPr id="75" name="Team Stratey…"/>
              <p:cNvSpPr txBox="1"/>
              <p:nvPr/>
            </p:nvSpPr>
            <p:spPr>
              <a:xfrm>
                <a:off x="7841061" y="6533060"/>
                <a:ext cx="2992422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dirty="0"/>
                  <a:t>Метод Монте-Карло в теории переноса </a:t>
                </a:r>
              </a:p>
            </p:txBody>
          </p:sp>
          <p:sp>
            <p:nvSpPr>
              <p:cNvPr id="76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74" name="b"/>
            <p:cNvSpPr txBox="1"/>
            <p:nvPr/>
          </p:nvSpPr>
          <p:spPr>
            <a:xfrm>
              <a:off x="1043971" y="4007709"/>
              <a:ext cx="4263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12</a:t>
              </a:r>
              <a:endParaRPr dirty="0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12556563" y="3840843"/>
            <a:ext cx="5364720" cy="1154162"/>
            <a:chOff x="849283" y="3734150"/>
            <a:chExt cx="5364720" cy="1154162"/>
          </a:xfrm>
        </p:grpSpPr>
        <p:grpSp>
          <p:nvGrpSpPr>
            <p:cNvPr id="79" name="Группа 78"/>
            <p:cNvGrpSpPr/>
            <p:nvPr/>
          </p:nvGrpSpPr>
          <p:grpSpPr>
            <a:xfrm>
              <a:off x="849283" y="3734150"/>
              <a:ext cx="5364720" cy="1154162"/>
              <a:chOff x="6695430" y="6353608"/>
              <a:chExt cx="5364720" cy="1154162"/>
            </a:xfrm>
          </p:grpSpPr>
          <p:sp>
            <p:nvSpPr>
              <p:cNvPr id="81" name="Team Stratey…"/>
              <p:cNvSpPr txBox="1"/>
              <p:nvPr/>
            </p:nvSpPr>
            <p:spPr>
              <a:xfrm>
                <a:off x="7883651" y="6353608"/>
                <a:ext cx="4176499" cy="11541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dirty="0"/>
                  <a:t>Радиационная защита и безопасность радиационных источников</a:t>
                </a:r>
              </a:p>
            </p:txBody>
          </p:sp>
          <p:sp>
            <p:nvSpPr>
              <p:cNvPr id="82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80" name="b"/>
            <p:cNvSpPr txBox="1"/>
            <p:nvPr/>
          </p:nvSpPr>
          <p:spPr>
            <a:xfrm>
              <a:off x="1072092" y="4007709"/>
              <a:ext cx="4263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13</a:t>
              </a:r>
              <a:endParaRPr dirty="0"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12539519" y="5345573"/>
            <a:ext cx="4227985" cy="927954"/>
            <a:chOff x="849283" y="3755089"/>
            <a:chExt cx="4227985" cy="927954"/>
          </a:xfrm>
        </p:grpSpPr>
        <p:grpSp>
          <p:nvGrpSpPr>
            <p:cNvPr id="84" name="Группа 83"/>
            <p:cNvGrpSpPr/>
            <p:nvPr/>
          </p:nvGrpSpPr>
          <p:grpSpPr>
            <a:xfrm>
              <a:off x="849283" y="3755089"/>
              <a:ext cx="4227985" cy="927954"/>
              <a:chOff x="6695430" y="6374547"/>
              <a:chExt cx="4227985" cy="927954"/>
            </a:xfrm>
          </p:grpSpPr>
          <p:sp>
            <p:nvSpPr>
              <p:cNvPr id="86" name="Team Stratey…"/>
              <p:cNvSpPr txBox="1"/>
              <p:nvPr/>
            </p:nvSpPr>
            <p:spPr>
              <a:xfrm>
                <a:off x="7900696" y="6374547"/>
                <a:ext cx="3022719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dirty="0"/>
                  <a:t>Анализ рисков в ядерных установках</a:t>
                </a:r>
              </a:p>
            </p:txBody>
          </p:sp>
          <p:sp>
            <p:nvSpPr>
              <p:cNvPr id="87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85" name="b"/>
            <p:cNvSpPr txBox="1"/>
            <p:nvPr/>
          </p:nvSpPr>
          <p:spPr>
            <a:xfrm>
              <a:off x="1039965" y="4034128"/>
              <a:ext cx="4263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14</a:t>
              </a:r>
              <a:endParaRPr dirty="0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12539519" y="6928472"/>
            <a:ext cx="5861211" cy="1169188"/>
            <a:chOff x="849283" y="3794042"/>
            <a:chExt cx="5861211" cy="1169188"/>
          </a:xfrm>
        </p:grpSpPr>
        <p:grpSp>
          <p:nvGrpSpPr>
            <p:cNvPr id="89" name="Группа 88"/>
            <p:cNvGrpSpPr/>
            <p:nvPr/>
          </p:nvGrpSpPr>
          <p:grpSpPr>
            <a:xfrm>
              <a:off x="849283" y="3794042"/>
              <a:ext cx="5861211" cy="1169188"/>
              <a:chOff x="6695430" y="6413500"/>
              <a:chExt cx="5861211" cy="1169188"/>
            </a:xfrm>
          </p:grpSpPr>
          <p:sp>
            <p:nvSpPr>
              <p:cNvPr id="91" name="Team Stratey…"/>
              <p:cNvSpPr txBox="1"/>
              <p:nvPr/>
            </p:nvSpPr>
            <p:spPr>
              <a:xfrm>
                <a:off x="7922331" y="6428526"/>
                <a:ext cx="4634310" cy="11541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dirty="0"/>
                  <a:t>Численные методы решения нейтронных задач </a:t>
                </a:r>
                <a:r>
                  <a:rPr lang="ru-RU" dirty="0" err="1"/>
                  <a:t>легководных</a:t>
                </a:r>
                <a:r>
                  <a:rPr lang="ru-RU" dirty="0"/>
                  <a:t> реакторов</a:t>
                </a:r>
              </a:p>
            </p:txBody>
          </p:sp>
          <p:sp>
            <p:nvSpPr>
              <p:cNvPr id="92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90" name="b"/>
            <p:cNvSpPr txBox="1"/>
            <p:nvPr/>
          </p:nvSpPr>
          <p:spPr>
            <a:xfrm>
              <a:off x="1080583" y="4007709"/>
              <a:ext cx="4263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15</a:t>
              </a:r>
              <a:endParaRPr dirty="0"/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12416608" y="10155849"/>
            <a:ext cx="5206621" cy="1585208"/>
            <a:chOff x="849283" y="3794042"/>
            <a:chExt cx="5206621" cy="1585208"/>
          </a:xfrm>
        </p:grpSpPr>
        <p:grpSp>
          <p:nvGrpSpPr>
            <p:cNvPr id="94" name="Группа 93"/>
            <p:cNvGrpSpPr/>
            <p:nvPr/>
          </p:nvGrpSpPr>
          <p:grpSpPr>
            <a:xfrm>
              <a:off x="849283" y="3794042"/>
              <a:ext cx="5206621" cy="1585208"/>
              <a:chOff x="6695430" y="6413500"/>
              <a:chExt cx="5206621" cy="1585208"/>
            </a:xfrm>
          </p:grpSpPr>
          <p:sp>
            <p:nvSpPr>
              <p:cNvPr id="96" name="Team Stratey…"/>
              <p:cNvSpPr txBox="1"/>
              <p:nvPr/>
            </p:nvSpPr>
            <p:spPr>
              <a:xfrm>
                <a:off x="7841061" y="6459825"/>
                <a:ext cx="4060990" cy="153888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dirty="0"/>
                  <a:t>ВВЭР-1000: основные принципы эксплуатации в нормальных режимах и переходных процессах</a:t>
                </a:r>
              </a:p>
            </p:txBody>
          </p:sp>
          <p:sp>
            <p:nvSpPr>
              <p:cNvPr id="97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95" name="b"/>
            <p:cNvSpPr txBox="1"/>
            <p:nvPr/>
          </p:nvSpPr>
          <p:spPr>
            <a:xfrm>
              <a:off x="1158113" y="4034128"/>
              <a:ext cx="4263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17</a:t>
              </a:r>
              <a:endParaRPr dirty="0"/>
            </a:p>
          </p:txBody>
        </p:sp>
      </p:grpSp>
      <p:grpSp>
        <p:nvGrpSpPr>
          <p:cNvPr id="103" name="Группа 102"/>
          <p:cNvGrpSpPr/>
          <p:nvPr/>
        </p:nvGrpSpPr>
        <p:grpSpPr>
          <a:xfrm>
            <a:off x="12498902" y="8546700"/>
            <a:ext cx="4138053" cy="889001"/>
            <a:chOff x="849283" y="3794042"/>
            <a:chExt cx="4138053" cy="889001"/>
          </a:xfrm>
        </p:grpSpPr>
        <p:grpSp>
          <p:nvGrpSpPr>
            <p:cNvPr id="104" name="Группа 103"/>
            <p:cNvGrpSpPr/>
            <p:nvPr/>
          </p:nvGrpSpPr>
          <p:grpSpPr>
            <a:xfrm>
              <a:off x="849283" y="3794042"/>
              <a:ext cx="4138053" cy="889001"/>
              <a:chOff x="6695430" y="6413500"/>
              <a:chExt cx="4138053" cy="889001"/>
            </a:xfrm>
          </p:grpSpPr>
          <p:sp>
            <p:nvSpPr>
              <p:cNvPr id="106" name="Team Stratey…"/>
              <p:cNvSpPr txBox="1"/>
              <p:nvPr/>
            </p:nvSpPr>
            <p:spPr>
              <a:xfrm>
                <a:off x="7841061" y="6533060"/>
                <a:ext cx="2992422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dirty="0"/>
                  <a:t>Физика ядерных реакторов</a:t>
                </a:r>
              </a:p>
            </p:txBody>
          </p:sp>
          <p:sp>
            <p:nvSpPr>
              <p:cNvPr id="107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05" name="b"/>
            <p:cNvSpPr txBox="1"/>
            <p:nvPr/>
          </p:nvSpPr>
          <p:spPr>
            <a:xfrm>
              <a:off x="1078169" y="4034128"/>
              <a:ext cx="4263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16</a:t>
              </a:r>
              <a:endParaRPr dirty="0"/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18703260" y="3871452"/>
            <a:ext cx="5102458" cy="1154162"/>
            <a:chOff x="849283" y="3734150"/>
            <a:chExt cx="5102458" cy="1154162"/>
          </a:xfrm>
        </p:grpSpPr>
        <p:grpSp>
          <p:nvGrpSpPr>
            <p:cNvPr id="110" name="Группа 109"/>
            <p:cNvGrpSpPr/>
            <p:nvPr/>
          </p:nvGrpSpPr>
          <p:grpSpPr>
            <a:xfrm>
              <a:off x="849283" y="3734150"/>
              <a:ext cx="5102458" cy="1154162"/>
              <a:chOff x="6695430" y="6353608"/>
              <a:chExt cx="5102458" cy="1154162"/>
            </a:xfrm>
          </p:grpSpPr>
          <p:sp>
            <p:nvSpPr>
              <p:cNvPr id="112" name="Team Stratey…"/>
              <p:cNvSpPr txBox="1"/>
              <p:nvPr/>
            </p:nvSpPr>
            <p:spPr>
              <a:xfrm>
                <a:off x="7883651" y="6353608"/>
                <a:ext cx="3914237" cy="11541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dirty="0"/>
                  <a:t>Существующие и перспективные ядерные топливные циклы</a:t>
                </a:r>
              </a:p>
            </p:txBody>
          </p:sp>
          <p:sp>
            <p:nvSpPr>
              <p:cNvPr id="113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11" name="b"/>
            <p:cNvSpPr txBox="1"/>
            <p:nvPr/>
          </p:nvSpPr>
          <p:spPr>
            <a:xfrm>
              <a:off x="1080582" y="4034128"/>
              <a:ext cx="4263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18</a:t>
              </a:r>
              <a:endParaRPr dirty="0"/>
            </a:p>
          </p:txBody>
        </p:sp>
      </p:grpSp>
      <p:grpSp>
        <p:nvGrpSpPr>
          <p:cNvPr id="114" name="Группа 113"/>
          <p:cNvGrpSpPr/>
          <p:nvPr/>
        </p:nvGrpSpPr>
        <p:grpSpPr>
          <a:xfrm>
            <a:off x="18686216" y="5376182"/>
            <a:ext cx="5119502" cy="1154162"/>
            <a:chOff x="849283" y="3755089"/>
            <a:chExt cx="5119502" cy="1154162"/>
          </a:xfrm>
        </p:grpSpPr>
        <p:grpSp>
          <p:nvGrpSpPr>
            <p:cNvPr id="115" name="Группа 114"/>
            <p:cNvGrpSpPr/>
            <p:nvPr/>
          </p:nvGrpSpPr>
          <p:grpSpPr>
            <a:xfrm>
              <a:off x="849283" y="3755089"/>
              <a:ext cx="5119502" cy="1154162"/>
              <a:chOff x="6695430" y="6374547"/>
              <a:chExt cx="5119502" cy="1154162"/>
            </a:xfrm>
          </p:grpSpPr>
          <p:sp>
            <p:nvSpPr>
              <p:cNvPr id="117" name="Team Stratey…"/>
              <p:cNvSpPr txBox="1"/>
              <p:nvPr/>
            </p:nvSpPr>
            <p:spPr>
              <a:xfrm>
                <a:off x="7900696" y="6374547"/>
                <a:ext cx="3914236" cy="11541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dirty="0"/>
                  <a:t>Вопросы нераспространения ядерных материалов </a:t>
                </a:r>
              </a:p>
            </p:txBody>
          </p:sp>
          <p:sp>
            <p:nvSpPr>
              <p:cNvPr id="118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16" name="b"/>
            <p:cNvSpPr txBox="1"/>
            <p:nvPr/>
          </p:nvSpPr>
          <p:spPr>
            <a:xfrm>
              <a:off x="1097625" y="4046516"/>
              <a:ext cx="4263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19</a:t>
              </a:r>
              <a:endParaRPr dirty="0"/>
            </a:p>
          </p:txBody>
        </p:sp>
      </p:grpSp>
      <p:grpSp>
        <p:nvGrpSpPr>
          <p:cNvPr id="119" name="Группа 118"/>
          <p:cNvGrpSpPr/>
          <p:nvPr/>
        </p:nvGrpSpPr>
        <p:grpSpPr>
          <a:xfrm>
            <a:off x="7437060" y="6954889"/>
            <a:ext cx="3591270" cy="889001"/>
            <a:chOff x="849283" y="3794042"/>
            <a:chExt cx="3591270" cy="889001"/>
          </a:xfrm>
        </p:grpSpPr>
        <p:grpSp>
          <p:nvGrpSpPr>
            <p:cNvPr id="120" name="Группа 119"/>
            <p:cNvGrpSpPr/>
            <p:nvPr/>
          </p:nvGrpSpPr>
          <p:grpSpPr>
            <a:xfrm>
              <a:off x="849283" y="3794042"/>
              <a:ext cx="3591270" cy="889001"/>
              <a:chOff x="6695430" y="6413500"/>
              <a:chExt cx="3591270" cy="889001"/>
            </a:xfrm>
          </p:grpSpPr>
          <p:sp>
            <p:nvSpPr>
              <p:cNvPr id="122" name="Team Stratey…"/>
              <p:cNvSpPr txBox="1"/>
              <p:nvPr/>
            </p:nvSpPr>
            <p:spPr>
              <a:xfrm>
                <a:off x="7900085" y="6533060"/>
                <a:ext cx="2386615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dirty="0"/>
                  <a:t>Радиационная экология</a:t>
                </a:r>
              </a:p>
            </p:txBody>
          </p:sp>
          <p:sp>
            <p:nvSpPr>
              <p:cNvPr id="123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21" name="b"/>
            <p:cNvSpPr txBox="1"/>
            <p:nvPr/>
          </p:nvSpPr>
          <p:spPr>
            <a:xfrm>
              <a:off x="1187182" y="4034128"/>
              <a:ext cx="213200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9</a:t>
              </a:r>
              <a:endParaRPr dirty="0"/>
            </a:p>
          </p:txBody>
        </p:sp>
      </p:grpSp>
      <p:grpSp>
        <p:nvGrpSpPr>
          <p:cNvPr id="124" name="Группа 123"/>
          <p:cNvGrpSpPr/>
          <p:nvPr/>
        </p:nvGrpSpPr>
        <p:grpSpPr>
          <a:xfrm>
            <a:off x="18745851" y="8410202"/>
            <a:ext cx="4406889" cy="1154162"/>
            <a:chOff x="849283" y="3661461"/>
            <a:chExt cx="4406889" cy="1154162"/>
          </a:xfrm>
        </p:grpSpPr>
        <p:grpSp>
          <p:nvGrpSpPr>
            <p:cNvPr id="125" name="Группа 124"/>
            <p:cNvGrpSpPr/>
            <p:nvPr/>
          </p:nvGrpSpPr>
          <p:grpSpPr>
            <a:xfrm>
              <a:off x="849283" y="3661461"/>
              <a:ext cx="4406889" cy="1154162"/>
              <a:chOff x="6695430" y="6280919"/>
              <a:chExt cx="4406889" cy="1154162"/>
            </a:xfrm>
          </p:grpSpPr>
          <p:sp>
            <p:nvSpPr>
              <p:cNvPr id="127" name="Team Stratey…"/>
              <p:cNvSpPr txBox="1"/>
              <p:nvPr/>
            </p:nvSpPr>
            <p:spPr>
              <a:xfrm>
                <a:off x="7841061" y="6280919"/>
                <a:ext cx="3261258" cy="11541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dirty="0"/>
                  <a:t>Физическая защита, учет и контроль ядерных материалов</a:t>
                </a:r>
              </a:p>
            </p:txBody>
          </p:sp>
          <p:sp>
            <p:nvSpPr>
              <p:cNvPr id="128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26" name="b"/>
            <p:cNvSpPr txBox="1"/>
            <p:nvPr/>
          </p:nvSpPr>
          <p:spPr>
            <a:xfrm>
              <a:off x="1037991" y="4034128"/>
              <a:ext cx="4263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21</a:t>
              </a:r>
              <a:endParaRPr dirty="0"/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18776148" y="10065645"/>
            <a:ext cx="3753741" cy="889001"/>
            <a:chOff x="849283" y="3794042"/>
            <a:chExt cx="3753741" cy="889001"/>
          </a:xfrm>
        </p:grpSpPr>
        <p:grpSp>
          <p:nvGrpSpPr>
            <p:cNvPr id="130" name="Группа 129"/>
            <p:cNvGrpSpPr/>
            <p:nvPr/>
          </p:nvGrpSpPr>
          <p:grpSpPr>
            <a:xfrm>
              <a:off x="849283" y="3794042"/>
              <a:ext cx="3753741" cy="889001"/>
              <a:chOff x="6695430" y="6413500"/>
              <a:chExt cx="3753741" cy="889001"/>
            </a:xfrm>
          </p:grpSpPr>
          <p:sp>
            <p:nvSpPr>
              <p:cNvPr id="132" name="Team Stratey…"/>
              <p:cNvSpPr txBox="1"/>
              <p:nvPr/>
            </p:nvSpPr>
            <p:spPr>
              <a:xfrm>
                <a:off x="7841061" y="6533060"/>
                <a:ext cx="2608110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dirty="0"/>
                  <a:t>Радиационная физика</a:t>
                </a:r>
              </a:p>
            </p:txBody>
          </p:sp>
          <p:sp>
            <p:nvSpPr>
              <p:cNvPr id="133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31" name="b"/>
            <p:cNvSpPr txBox="1"/>
            <p:nvPr/>
          </p:nvSpPr>
          <p:spPr>
            <a:xfrm>
              <a:off x="1080582" y="4016030"/>
              <a:ext cx="4263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22</a:t>
              </a:r>
              <a:endParaRPr dirty="0"/>
            </a:p>
          </p:txBody>
        </p:sp>
      </p:grpSp>
      <p:grpSp>
        <p:nvGrpSpPr>
          <p:cNvPr id="134" name="Группа 133"/>
          <p:cNvGrpSpPr/>
          <p:nvPr/>
        </p:nvGrpSpPr>
        <p:grpSpPr>
          <a:xfrm>
            <a:off x="18776148" y="11665311"/>
            <a:ext cx="4541051" cy="889001"/>
            <a:chOff x="849283" y="3794042"/>
            <a:chExt cx="4541051" cy="889001"/>
          </a:xfrm>
        </p:grpSpPr>
        <p:grpSp>
          <p:nvGrpSpPr>
            <p:cNvPr id="135" name="Группа 134"/>
            <p:cNvGrpSpPr/>
            <p:nvPr/>
          </p:nvGrpSpPr>
          <p:grpSpPr>
            <a:xfrm>
              <a:off x="849283" y="3794042"/>
              <a:ext cx="4541051" cy="889001"/>
              <a:chOff x="6695430" y="6413500"/>
              <a:chExt cx="4541051" cy="889001"/>
            </a:xfrm>
          </p:grpSpPr>
          <p:sp>
            <p:nvSpPr>
              <p:cNvPr id="137" name="Team Stratey…"/>
              <p:cNvSpPr txBox="1"/>
              <p:nvPr/>
            </p:nvSpPr>
            <p:spPr>
              <a:xfrm>
                <a:off x="7841060" y="6533060"/>
                <a:ext cx="3395421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dirty="0" smtClean="0"/>
                  <a:t>Реактивное материаловедение</a:t>
                </a:r>
                <a:endParaRPr lang="ru-RU" dirty="0"/>
              </a:p>
            </p:txBody>
          </p:sp>
          <p:sp>
            <p:nvSpPr>
              <p:cNvPr id="138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36" name="b"/>
            <p:cNvSpPr txBox="1"/>
            <p:nvPr/>
          </p:nvSpPr>
          <p:spPr>
            <a:xfrm>
              <a:off x="1080582" y="3997567"/>
              <a:ext cx="4263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 smtClean="0"/>
                <a:t>23</a:t>
              </a:r>
              <a:endParaRPr dirty="0"/>
            </a:p>
          </p:txBody>
        </p:sp>
      </p:grpSp>
      <p:sp>
        <p:nvSpPr>
          <p:cNvPr id="139" name="www.websitename.com"/>
          <p:cNvSpPr txBox="1">
            <a:spLocks/>
          </p:cNvSpPr>
          <p:nvPr/>
        </p:nvSpPr>
        <p:spPr>
          <a:xfrm>
            <a:off x="1012815" y="600641"/>
            <a:ext cx="22362493" cy="830997"/>
          </a:xfrm>
          <a:prstGeom prst="rect">
            <a:avLst/>
          </a:prstGeom>
          <a:solidFill>
            <a:srgbClr val="EBEEF3"/>
          </a:solidFill>
        </p:spPr>
        <p:txBody>
          <a:bodyPr wrap="square" lIns="144000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 hangingPunct="1">
              <a:lnSpc>
                <a:spcPct val="100000"/>
              </a:lnSpc>
            </a:pPr>
            <a:r>
              <a:rPr lang="ru-RU" sz="1800" dirty="0" smtClean="0"/>
              <a:t>НИЯУ МИФИ - Базовая организация государств – участников СНГ по подготовке, </a:t>
            </a:r>
            <a:br>
              <a:rPr lang="ru-RU" sz="1800" dirty="0" smtClean="0"/>
            </a:br>
            <a:r>
              <a:rPr lang="ru-RU" sz="1800" dirty="0" smtClean="0"/>
              <a:t>профессиональной переподготовке и повышению квалификации кадров </a:t>
            </a:r>
            <a:br>
              <a:rPr lang="ru-RU" sz="1800" dirty="0" smtClean="0"/>
            </a:br>
            <a:r>
              <a:rPr lang="ru-RU" sz="1800" dirty="0" smtClean="0"/>
              <a:t>в области использования атомной энергии в мирных целях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Bridge 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7474BA"/>
      </a:accent1>
      <a:accent2>
        <a:srgbClr val="7474BA"/>
      </a:accent2>
      <a:accent3>
        <a:srgbClr val="84AD4C"/>
      </a:accent3>
      <a:accent4>
        <a:srgbClr val="D9454F"/>
      </a:accent4>
      <a:accent5>
        <a:srgbClr val="F7BA01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C1F2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C1F2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10890</TotalTime>
  <Words>1167</Words>
  <Application>Microsoft Office PowerPoint</Application>
  <PresentationFormat>Произвольный</PresentationFormat>
  <Paragraphs>246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3" baseType="lpstr">
      <vt:lpstr>Arial</vt:lpstr>
      <vt:lpstr>Calibri</vt:lpstr>
      <vt:lpstr>Helvetica Neue</vt:lpstr>
      <vt:lpstr>Helvetica Neue Medium</vt:lpstr>
      <vt:lpstr>linea-arrows-10</vt:lpstr>
      <vt:lpstr>linea-basic-10</vt:lpstr>
      <vt:lpstr>linea-ecommerce-10</vt:lpstr>
      <vt:lpstr>Quicksand Bold</vt:lpstr>
      <vt:lpstr>Roboto Black</vt:lpstr>
      <vt:lpstr>Roboto Bold</vt:lpstr>
      <vt:lpstr>Roboto Bold </vt:lpstr>
      <vt:lpstr>Roboto Light</vt:lpstr>
      <vt:lpstr>Times New Roman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User</cp:lastModifiedBy>
  <cp:revision>389</cp:revision>
  <dcterms:modified xsi:type="dcterms:W3CDTF">2019-09-23T15:58:28Z</dcterms:modified>
</cp:coreProperties>
</file>