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3.xml" ContentType="application/vnd.openxmlformats-officedocument.theme+xml"/>
  <Override PartName="/ppt/theme/themeOverride2.xml" ContentType="application/vnd.openxmlformats-officedocument.themeOverrid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theme/themeOverride3.xml" ContentType="application/vnd.openxmlformats-officedocument.themeOverrid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theme/themeOverride4.xml" ContentType="application/vnd.openxmlformats-officedocument.themeOverrid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7.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8.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2" r:id="rId2"/>
    <p:sldMasterId id="2147483654" r:id="rId3"/>
    <p:sldMasterId id="2147483659" r:id="rId4"/>
    <p:sldMasterId id="2147483661" r:id="rId5"/>
    <p:sldMasterId id="2147483663" r:id="rId6"/>
    <p:sldMasterId id="2147483657" r:id="rId7"/>
    <p:sldMasterId id="2147483665" r:id="rId8"/>
    <p:sldMasterId id="2147492396" r:id="rId9"/>
    <p:sldMasterId id="2147485732" r:id="rId10"/>
    <p:sldMasterId id="2147485733" r:id="rId11"/>
    <p:sldMasterId id="2147492411" r:id="rId12"/>
    <p:sldMasterId id="2147494904" r:id="rId13"/>
    <p:sldMasterId id="2147494917" r:id="rId14"/>
    <p:sldMasterId id="2147494935" r:id="rId15"/>
    <p:sldMasterId id="2147494955" r:id="rId16"/>
    <p:sldMasterId id="2147494961" r:id="rId17"/>
    <p:sldMasterId id="2147494973" r:id="rId18"/>
    <p:sldMasterId id="2147494985" r:id="rId19"/>
  </p:sldMasterIdLst>
  <p:notesMasterIdLst>
    <p:notesMasterId r:id="rId31"/>
  </p:notesMasterIdLst>
  <p:handoutMasterIdLst>
    <p:handoutMasterId r:id="rId32"/>
  </p:handoutMasterIdLst>
  <p:sldIdLst>
    <p:sldId id="950" r:id="rId20"/>
    <p:sldId id="1071" r:id="rId21"/>
    <p:sldId id="1066" r:id="rId22"/>
    <p:sldId id="1067" r:id="rId23"/>
    <p:sldId id="1065" r:id="rId24"/>
    <p:sldId id="1043" r:id="rId25"/>
    <p:sldId id="1069" r:id="rId26"/>
    <p:sldId id="1072" r:id="rId27"/>
    <p:sldId id="1064" r:id="rId28"/>
    <p:sldId id="1068" r:id="rId29"/>
    <p:sldId id="1074" r:id="rId30"/>
  </p:sldIdLst>
  <p:sldSz cx="9144000" cy="6858000" type="screen4x3"/>
  <p:notesSz cx="6797675" cy="9926638"/>
  <p:custDataLst>
    <p:tags r:id="rId33"/>
  </p:custDataLst>
  <p:defaultTextStyle>
    <a:defPPr>
      <a:defRPr lang="ru-RU"/>
    </a:defPPr>
    <a:lvl1pPr algn="l" rtl="0" fontAlgn="base">
      <a:spcBef>
        <a:spcPct val="0"/>
      </a:spcBef>
      <a:spcAft>
        <a:spcPct val="0"/>
      </a:spcAft>
      <a:defRPr sz="1200" b="1" kern="1200">
        <a:solidFill>
          <a:schemeClr val="tx1"/>
        </a:solidFill>
        <a:latin typeface="Arial" charset="0"/>
        <a:ea typeface="+mn-ea"/>
        <a:cs typeface="Arial" charset="0"/>
      </a:defRPr>
    </a:lvl1pPr>
    <a:lvl2pPr marL="457124" algn="l" rtl="0" fontAlgn="base">
      <a:spcBef>
        <a:spcPct val="0"/>
      </a:spcBef>
      <a:spcAft>
        <a:spcPct val="0"/>
      </a:spcAft>
      <a:defRPr sz="1200" b="1" kern="1200">
        <a:solidFill>
          <a:schemeClr val="tx1"/>
        </a:solidFill>
        <a:latin typeface="Arial" charset="0"/>
        <a:ea typeface="+mn-ea"/>
        <a:cs typeface="Arial" charset="0"/>
      </a:defRPr>
    </a:lvl2pPr>
    <a:lvl3pPr marL="914246" algn="l" rtl="0" fontAlgn="base">
      <a:spcBef>
        <a:spcPct val="0"/>
      </a:spcBef>
      <a:spcAft>
        <a:spcPct val="0"/>
      </a:spcAft>
      <a:defRPr sz="1200" b="1" kern="1200">
        <a:solidFill>
          <a:schemeClr val="tx1"/>
        </a:solidFill>
        <a:latin typeface="Arial" charset="0"/>
        <a:ea typeface="+mn-ea"/>
        <a:cs typeface="Arial" charset="0"/>
      </a:defRPr>
    </a:lvl3pPr>
    <a:lvl4pPr marL="1371370" algn="l" rtl="0" fontAlgn="base">
      <a:spcBef>
        <a:spcPct val="0"/>
      </a:spcBef>
      <a:spcAft>
        <a:spcPct val="0"/>
      </a:spcAft>
      <a:defRPr sz="1200" b="1" kern="1200">
        <a:solidFill>
          <a:schemeClr val="tx1"/>
        </a:solidFill>
        <a:latin typeface="Arial" charset="0"/>
        <a:ea typeface="+mn-ea"/>
        <a:cs typeface="Arial" charset="0"/>
      </a:defRPr>
    </a:lvl4pPr>
    <a:lvl5pPr marL="1828492" algn="l" rtl="0" fontAlgn="base">
      <a:spcBef>
        <a:spcPct val="0"/>
      </a:spcBef>
      <a:spcAft>
        <a:spcPct val="0"/>
      </a:spcAft>
      <a:defRPr sz="1200" b="1" kern="1200">
        <a:solidFill>
          <a:schemeClr val="tx1"/>
        </a:solidFill>
        <a:latin typeface="Arial" charset="0"/>
        <a:ea typeface="+mn-ea"/>
        <a:cs typeface="Arial" charset="0"/>
      </a:defRPr>
    </a:lvl5pPr>
    <a:lvl6pPr marL="2285614" algn="l" defTabSz="914246" rtl="0" eaLnBrk="1" latinLnBrk="0" hangingPunct="1">
      <a:defRPr sz="1200" b="1" kern="1200">
        <a:solidFill>
          <a:schemeClr val="tx1"/>
        </a:solidFill>
        <a:latin typeface="Arial" charset="0"/>
        <a:ea typeface="+mn-ea"/>
        <a:cs typeface="Arial" charset="0"/>
      </a:defRPr>
    </a:lvl6pPr>
    <a:lvl7pPr marL="2742738" algn="l" defTabSz="914246" rtl="0" eaLnBrk="1" latinLnBrk="0" hangingPunct="1">
      <a:defRPr sz="1200" b="1" kern="1200">
        <a:solidFill>
          <a:schemeClr val="tx1"/>
        </a:solidFill>
        <a:latin typeface="Arial" charset="0"/>
        <a:ea typeface="+mn-ea"/>
        <a:cs typeface="Arial" charset="0"/>
      </a:defRPr>
    </a:lvl7pPr>
    <a:lvl8pPr marL="3199861" algn="l" defTabSz="914246" rtl="0" eaLnBrk="1" latinLnBrk="0" hangingPunct="1">
      <a:defRPr sz="1200" b="1" kern="1200">
        <a:solidFill>
          <a:schemeClr val="tx1"/>
        </a:solidFill>
        <a:latin typeface="Arial" charset="0"/>
        <a:ea typeface="+mn-ea"/>
        <a:cs typeface="Arial" charset="0"/>
      </a:defRPr>
    </a:lvl8pPr>
    <a:lvl9pPr marL="3656984" algn="l" defTabSz="914246" rtl="0" eaLnBrk="1" latinLnBrk="0" hangingPunct="1">
      <a:defRPr sz="12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27">
          <p15:clr>
            <a:srgbClr val="A4A3A4"/>
          </p15:clr>
        </p15:guide>
        <p15:guide id="2" orient="horz" pos="2912">
          <p15:clr>
            <a:srgbClr val="A4A3A4"/>
          </p15:clr>
        </p15:guide>
        <p15:guide id="3" pos="5465">
          <p15:clr>
            <a:srgbClr val="A4A3A4"/>
          </p15:clr>
        </p15:guide>
        <p15:guide id="4" pos="3003">
          <p15:clr>
            <a:srgbClr val="A4A3A4"/>
          </p15:clr>
        </p15:guide>
        <p15:guide id="5" pos="3228">
          <p15:clr>
            <a:srgbClr val="A4A3A4"/>
          </p15:clr>
        </p15:guide>
        <p15:guide id="6" pos="3453">
          <p15:clr>
            <a:srgbClr val="A4A3A4"/>
          </p15:clr>
        </p15:guide>
        <p15:guide id="7" pos="3687">
          <p15:clr>
            <a:srgbClr val="A4A3A4"/>
          </p15:clr>
        </p15:guide>
      </p15:sldGuideLst>
    </p:ext>
    <p:ext uri="{2D200454-40CA-4A62-9FC3-DE9A4176ACB9}">
      <p15:notesGuideLst xmlns:p15="http://schemas.microsoft.com/office/powerpoint/2012/main">
        <p15:guide id="1" orient="horz" pos="3340" userDrawn="1">
          <p15:clr>
            <a:srgbClr val="A4A3A4"/>
          </p15:clr>
        </p15:guide>
        <p15:guide id="2" pos="341" userDrawn="1">
          <p15:clr>
            <a:srgbClr val="A4A3A4"/>
          </p15:clr>
        </p15:guide>
        <p15:guide id="3" pos="4007" userDrawn="1">
          <p15:clr>
            <a:srgbClr val="A4A3A4"/>
          </p15:clr>
        </p15:guide>
        <p15:guide id="4" orient="horz" pos="3128" userDrawn="1">
          <p15:clr>
            <a:srgbClr val="A4A3A4"/>
          </p15:clr>
        </p15:guide>
        <p15:guide id="5" pos="352" userDrawn="1">
          <p15:clr>
            <a:srgbClr val="A4A3A4"/>
          </p15:clr>
        </p15:guide>
        <p15:guide id="6" pos="4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4E494"/>
    <a:srgbClr val="99FF99"/>
    <a:srgbClr val="FFFF99"/>
    <a:srgbClr val="FF9999"/>
    <a:srgbClr val="99FF66"/>
    <a:srgbClr val="384766"/>
    <a:srgbClr val="CEF890"/>
    <a:srgbClr val="009644"/>
    <a:srgbClr val="B5D5ED"/>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68" autoAdjust="0"/>
    <p:restoredTop sz="79466" autoAdjust="0"/>
  </p:normalViewPr>
  <p:slideViewPr>
    <p:cSldViewPr snapToGrid="0">
      <p:cViewPr varScale="1">
        <p:scale>
          <a:sx n="58" d="100"/>
          <a:sy n="58" d="100"/>
        </p:scale>
        <p:origin x="1926" y="36"/>
      </p:cViewPr>
      <p:guideLst>
        <p:guide orient="horz" pos="1027"/>
        <p:guide orient="horz" pos="2912"/>
        <p:guide pos="5465"/>
        <p:guide pos="3003"/>
        <p:guide pos="3228"/>
        <p:guide pos="3453"/>
        <p:guide pos="36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60" d="100"/>
          <a:sy n="160" d="100"/>
        </p:scale>
        <p:origin x="2112" y="-420"/>
      </p:cViewPr>
      <p:guideLst>
        <p:guide orient="horz" pos="3340"/>
        <p:guide pos="341"/>
        <p:guide pos="4007"/>
        <p:guide orient="horz" pos="3128"/>
        <p:guide pos="352"/>
        <p:guide pos="4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hdr" sz="quarter"/>
          </p:nvPr>
        </p:nvSpPr>
        <p:spPr bwMode="auto">
          <a:xfrm>
            <a:off x="1" y="1"/>
            <a:ext cx="2944549" cy="493082"/>
          </a:xfrm>
          <a:prstGeom prst="rect">
            <a:avLst/>
          </a:prstGeom>
          <a:noFill/>
          <a:ln w="9525">
            <a:noFill/>
            <a:miter lim="800000"/>
            <a:headEnd/>
            <a:tailEnd/>
          </a:ln>
        </p:spPr>
        <p:txBody>
          <a:bodyPr vert="horz" wrap="square" lIns="91758" tIns="45878" rIns="91758" bIns="45878" numCol="1" anchor="t" anchorCtr="0" compatLnSpc="1">
            <a:prstTxWarp prst="textNoShape">
              <a:avLst/>
            </a:prstTxWarp>
          </a:bodyPr>
          <a:lstStyle>
            <a:lvl1pPr defTabSz="914439">
              <a:defRPr b="0">
                <a:latin typeface="Arial" charset="0"/>
                <a:cs typeface="+mn-cs"/>
              </a:defRPr>
            </a:lvl1pPr>
          </a:lstStyle>
          <a:p>
            <a:pPr>
              <a:defRPr/>
            </a:pPr>
            <a:endParaRPr lang="en-GB"/>
          </a:p>
        </p:txBody>
      </p:sp>
      <p:sp>
        <p:nvSpPr>
          <p:cNvPr id="339971" name="Rectangle 3"/>
          <p:cNvSpPr>
            <a:spLocks noGrp="1" noChangeArrowheads="1"/>
          </p:cNvSpPr>
          <p:nvPr>
            <p:ph type="dt" sz="quarter" idx="1"/>
          </p:nvPr>
        </p:nvSpPr>
        <p:spPr bwMode="auto">
          <a:xfrm>
            <a:off x="3851542" y="1"/>
            <a:ext cx="2944548" cy="493082"/>
          </a:xfrm>
          <a:prstGeom prst="rect">
            <a:avLst/>
          </a:prstGeom>
          <a:noFill/>
          <a:ln w="9525">
            <a:noFill/>
            <a:miter lim="800000"/>
            <a:headEnd/>
            <a:tailEnd/>
          </a:ln>
        </p:spPr>
        <p:txBody>
          <a:bodyPr vert="horz" wrap="square" lIns="91758" tIns="45878" rIns="91758" bIns="45878" numCol="1" anchor="t" anchorCtr="0" compatLnSpc="1">
            <a:prstTxWarp prst="textNoShape">
              <a:avLst/>
            </a:prstTxWarp>
          </a:bodyPr>
          <a:lstStyle>
            <a:lvl1pPr algn="r" defTabSz="914439">
              <a:defRPr b="0">
                <a:latin typeface="Arial" charset="0"/>
                <a:cs typeface="+mn-cs"/>
              </a:defRPr>
            </a:lvl1pPr>
          </a:lstStyle>
          <a:p>
            <a:pPr>
              <a:defRPr/>
            </a:pPr>
            <a:endParaRPr lang="en-GB"/>
          </a:p>
        </p:txBody>
      </p:sp>
      <p:sp>
        <p:nvSpPr>
          <p:cNvPr id="339972" name="Rectangle 4"/>
          <p:cNvSpPr>
            <a:spLocks noGrp="1" noChangeArrowheads="1"/>
          </p:cNvSpPr>
          <p:nvPr>
            <p:ph type="ftr" sz="quarter" idx="2"/>
          </p:nvPr>
        </p:nvSpPr>
        <p:spPr bwMode="auto">
          <a:xfrm>
            <a:off x="1" y="9430390"/>
            <a:ext cx="2944549" cy="494667"/>
          </a:xfrm>
          <a:prstGeom prst="rect">
            <a:avLst/>
          </a:prstGeom>
          <a:noFill/>
          <a:ln w="9525">
            <a:noFill/>
            <a:miter lim="800000"/>
            <a:headEnd/>
            <a:tailEnd/>
          </a:ln>
        </p:spPr>
        <p:txBody>
          <a:bodyPr vert="horz" wrap="square" lIns="91758" tIns="45878" rIns="91758" bIns="45878" numCol="1" anchor="b" anchorCtr="0" compatLnSpc="1">
            <a:prstTxWarp prst="textNoShape">
              <a:avLst/>
            </a:prstTxWarp>
          </a:bodyPr>
          <a:lstStyle>
            <a:lvl1pPr defTabSz="914439">
              <a:defRPr b="0">
                <a:latin typeface="Arial" charset="0"/>
                <a:cs typeface="+mn-cs"/>
              </a:defRPr>
            </a:lvl1pPr>
          </a:lstStyle>
          <a:p>
            <a:pPr>
              <a:defRPr/>
            </a:pPr>
            <a:endParaRPr lang="en-GB"/>
          </a:p>
        </p:txBody>
      </p:sp>
      <p:sp>
        <p:nvSpPr>
          <p:cNvPr id="339973" name="Rectangle 5"/>
          <p:cNvSpPr>
            <a:spLocks noGrp="1" noChangeArrowheads="1"/>
          </p:cNvSpPr>
          <p:nvPr>
            <p:ph type="sldNum" sz="quarter" idx="3"/>
          </p:nvPr>
        </p:nvSpPr>
        <p:spPr bwMode="auto">
          <a:xfrm>
            <a:off x="3851542" y="9430390"/>
            <a:ext cx="2944548" cy="494667"/>
          </a:xfrm>
          <a:prstGeom prst="rect">
            <a:avLst/>
          </a:prstGeom>
          <a:noFill/>
          <a:ln w="9525">
            <a:noFill/>
            <a:miter lim="800000"/>
            <a:headEnd/>
            <a:tailEnd/>
          </a:ln>
        </p:spPr>
        <p:txBody>
          <a:bodyPr vert="horz" wrap="square" lIns="91758" tIns="45878" rIns="91758" bIns="45878" numCol="1" anchor="b" anchorCtr="0" compatLnSpc="1">
            <a:prstTxWarp prst="textNoShape">
              <a:avLst/>
            </a:prstTxWarp>
          </a:bodyPr>
          <a:lstStyle>
            <a:lvl1pPr algn="r" defTabSz="914439">
              <a:defRPr b="0">
                <a:latin typeface="Arial" charset="0"/>
                <a:cs typeface="+mn-cs"/>
              </a:defRPr>
            </a:lvl1pPr>
          </a:lstStyle>
          <a:p>
            <a:pPr>
              <a:defRPr/>
            </a:pPr>
            <a:fld id="{AA66C733-F28D-4BFE-9765-4677B754A471}" type="slidenum">
              <a:rPr lang="ru-RU"/>
              <a:pPr>
                <a:defRPr/>
              </a:pPr>
              <a:t>‹#›</a:t>
            </a:fld>
            <a:endParaRPr lang="ru-RU"/>
          </a:p>
        </p:txBody>
      </p:sp>
    </p:spTree>
    <p:extLst>
      <p:ext uri="{BB962C8B-B14F-4D97-AF65-F5344CB8AC3E}">
        <p14:creationId xmlns:p14="http://schemas.microsoft.com/office/powerpoint/2010/main" val="40818873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theme" Target="../theme/theme20.xml"/><Relationship Id="rId4" Type="http://schemas.openxmlformats.org/officeDocument/2006/relationships/image" Target="../media/image3.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4"/>
          <p:cNvSpPr>
            <a:spLocks noGrp="1" noRot="1" noChangeAspect="1" noChangeArrowheads="1" noTextEdit="1"/>
          </p:cNvSpPr>
          <p:nvPr>
            <p:ph type="sldImg" idx="2"/>
          </p:nvPr>
        </p:nvSpPr>
        <p:spPr bwMode="auto">
          <a:xfrm>
            <a:off x="265113" y="663575"/>
            <a:ext cx="6559550" cy="4921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16"/>
          <p:cNvSpPr>
            <a:spLocks noChangeArrowheads="1"/>
          </p:cNvSpPr>
          <p:nvPr/>
        </p:nvSpPr>
        <p:spPr bwMode="auto">
          <a:xfrm>
            <a:off x="542296" y="7480208"/>
            <a:ext cx="6012779" cy="153888"/>
          </a:xfrm>
          <a:prstGeom prst="rect">
            <a:avLst/>
          </a:prstGeom>
          <a:solidFill>
            <a:srgbClr val="CEE3F2"/>
          </a:solidFill>
          <a:ln>
            <a:noFill/>
          </a:ln>
        </p:spPr>
        <p:txBody>
          <a:bodyPr lIns="0" tIns="0" rIns="0" bIns="0" anchor="ctr">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endParaRPr lang="en-GB" altLang="ru-RU" sz="1000" b="0"/>
          </a:p>
        </p:txBody>
      </p:sp>
      <p:sp>
        <p:nvSpPr>
          <p:cNvPr id="7185" name="Rectangle 17"/>
          <p:cNvSpPr>
            <a:spLocks noGrp="1" noChangeArrowheads="1"/>
          </p:cNvSpPr>
          <p:nvPr>
            <p:ph type="body" sz="quarter" idx="3"/>
          </p:nvPr>
        </p:nvSpPr>
        <p:spPr bwMode="auto">
          <a:xfrm>
            <a:off x="542296" y="5745750"/>
            <a:ext cx="6012779" cy="368463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ru-RU" noProof="0"/>
              <a:t>Образец текста</a:t>
            </a:r>
          </a:p>
          <a:p>
            <a:pPr lvl="1"/>
            <a:r>
              <a:rPr lang="ru-RU" noProof="0"/>
              <a:t>Образец текста</a:t>
            </a:r>
          </a:p>
          <a:p>
            <a:pPr lvl="2"/>
            <a:r>
              <a:rPr lang="ru-RU" noProof="0"/>
              <a:t>Второй уровень</a:t>
            </a:r>
          </a:p>
        </p:txBody>
      </p:sp>
      <p:pic>
        <p:nvPicPr>
          <p:cNvPr id="94213" name="Picture 20" descr="о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230" y="-1581"/>
            <a:ext cx="6115845" cy="60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4" name="Line 21"/>
          <p:cNvSpPr>
            <a:spLocks noChangeShapeType="1"/>
          </p:cNvSpPr>
          <p:nvPr/>
        </p:nvSpPr>
        <p:spPr bwMode="auto">
          <a:xfrm>
            <a:off x="542296" y="9495390"/>
            <a:ext cx="6012779"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90919" tIns="45459" rIns="90919" bIns="45459"/>
          <a:lstStyle/>
          <a:p>
            <a:endParaRPr lang="ru-RU"/>
          </a:p>
        </p:txBody>
      </p:sp>
      <p:sp>
        <p:nvSpPr>
          <p:cNvPr id="94215" name="Line 22"/>
          <p:cNvSpPr>
            <a:spLocks noChangeShapeType="1"/>
          </p:cNvSpPr>
          <p:nvPr/>
        </p:nvSpPr>
        <p:spPr bwMode="auto">
          <a:xfrm>
            <a:off x="6230013" y="9500146"/>
            <a:ext cx="0" cy="4264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lIns="90919" tIns="45459" rIns="90919" bIns="45459"/>
          <a:lstStyle/>
          <a:p>
            <a:endParaRPr lang="ru-RU"/>
          </a:p>
        </p:txBody>
      </p:sp>
      <p:sp>
        <p:nvSpPr>
          <p:cNvPr id="7191" name="Rectangle 23"/>
          <p:cNvSpPr>
            <a:spLocks noGrp="1" noChangeArrowheads="1"/>
          </p:cNvSpPr>
          <p:nvPr>
            <p:ph type="sldNum" sz="quarter" idx="5"/>
          </p:nvPr>
        </p:nvSpPr>
        <p:spPr bwMode="auto">
          <a:xfrm>
            <a:off x="3642240" y="9357454"/>
            <a:ext cx="2944548" cy="496253"/>
          </a:xfrm>
          <a:prstGeom prst="rect">
            <a:avLst/>
          </a:prstGeom>
          <a:noFill/>
          <a:ln w="9525">
            <a:noFill/>
            <a:miter lim="800000"/>
            <a:headEnd/>
            <a:tailEnd/>
          </a:ln>
        </p:spPr>
        <p:txBody>
          <a:bodyPr vert="horz" wrap="square" lIns="91758" tIns="45878" rIns="91758" bIns="45878" numCol="1" anchor="b" anchorCtr="0" compatLnSpc="1">
            <a:prstTxWarp prst="textNoShape">
              <a:avLst/>
            </a:prstTxWarp>
          </a:bodyPr>
          <a:lstStyle>
            <a:lvl1pPr algn="r" defTabSz="914439">
              <a:defRPr sz="1100" b="0">
                <a:solidFill>
                  <a:schemeClr val="accent2"/>
                </a:solidFill>
                <a:latin typeface="Arial" charset="0"/>
                <a:cs typeface="+mn-cs"/>
              </a:defRPr>
            </a:lvl1pPr>
          </a:lstStyle>
          <a:p>
            <a:pPr>
              <a:defRPr/>
            </a:pPr>
            <a:fld id="{4A1A7B22-0797-4FA4-914B-BAB0D52B546D}" type="slidenum">
              <a:rPr lang="ru-RU"/>
              <a:pPr>
                <a:defRPr/>
              </a:pPr>
              <a:t>‹#›</a:t>
            </a:fld>
            <a:endParaRPr lang="ru-RU"/>
          </a:p>
        </p:txBody>
      </p:sp>
    </p:spTree>
    <p:extLst>
      <p:ext uri="{BB962C8B-B14F-4D97-AF65-F5344CB8AC3E}">
        <p14:creationId xmlns:p14="http://schemas.microsoft.com/office/powerpoint/2010/main" val="1003702004"/>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110000"/>
      </a:lnSpc>
      <a:spcBef>
        <a:spcPct val="10000"/>
      </a:spcBef>
      <a:spcAft>
        <a:spcPct val="0"/>
      </a:spcAft>
      <a:defRPr sz="1100" kern="1200">
        <a:solidFill>
          <a:schemeClr val="tx1"/>
        </a:solidFill>
        <a:latin typeface="Arial" charset="0"/>
        <a:ea typeface="+mn-ea"/>
        <a:cs typeface="+mn-cs"/>
      </a:defRPr>
    </a:lvl1pPr>
    <a:lvl2pPr marL="192055" indent="-90472" algn="l" rtl="0" eaLnBrk="0" fontAlgn="base" hangingPunct="0">
      <a:lnSpc>
        <a:spcPct val="110000"/>
      </a:lnSpc>
      <a:spcBef>
        <a:spcPct val="10000"/>
      </a:spcBef>
      <a:spcAft>
        <a:spcPct val="0"/>
      </a:spcAft>
      <a:buBlip>
        <a:blip r:embed="rId3"/>
      </a:buBlip>
      <a:defRPr sz="1000" kern="1200">
        <a:solidFill>
          <a:schemeClr val="tx1"/>
        </a:solidFill>
        <a:latin typeface="Arial" charset="0"/>
        <a:ea typeface="+mn-ea"/>
        <a:cs typeface="+mn-cs"/>
      </a:defRPr>
    </a:lvl2pPr>
    <a:lvl3pPr marL="274592" indent="-80949" algn="l" rtl="0" eaLnBrk="0" fontAlgn="base" hangingPunct="0">
      <a:spcBef>
        <a:spcPct val="0"/>
      </a:spcBef>
      <a:spcAft>
        <a:spcPct val="0"/>
      </a:spcAft>
      <a:buBlip>
        <a:blip r:embed="rId4"/>
      </a:buBlip>
      <a:defRPr sz="1000" kern="1200">
        <a:solidFill>
          <a:schemeClr val="tx1"/>
        </a:solidFill>
        <a:latin typeface="Arial" charset="0"/>
        <a:ea typeface="+mn-ea"/>
        <a:cs typeface="+mn-cs"/>
      </a:defRPr>
    </a:lvl3pPr>
    <a:lvl4pPr marL="1599931" indent="-228562" algn="l" rtl="0" eaLnBrk="0" fontAlgn="base" hangingPunct="0">
      <a:spcBef>
        <a:spcPct val="30000"/>
      </a:spcBef>
      <a:spcAft>
        <a:spcPct val="0"/>
      </a:spcAft>
      <a:defRPr sz="1200" kern="1200">
        <a:solidFill>
          <a:schemeClr val="tx1"/>
        </a:solidFill>
        <a:latin typeface="Arial" charset="0"/>
        <a:ea typeface="+mn-ea"/>
        <a:cs typeface="+mn-cs"/>
      </a:defRPr>
    </a:lvl4pPr>
    <a:lvl5pPr marL="2057054" indent="-228562" algn="l" rtl="0" eaLnBrk="0" fontAlgn="base" hangingPunct="0">
      <a:spcBef>
        <a:spcPct val="30000"/>
      </a:spcBef>
      <a:spcAft>
        <a:spcPct val="0"/>
      </a:spcAft>
      <a:defRPr sz="1200" kern="1200">
        <a:solidFill>
          <a:schemeClr val="tx1"/>
        </a:solidFill>
        <a:latin typeface="Arial" charset="0"/>
        <a:ea typeface="+mn-ea"/>
        <a:cs typeface="+mn-cs"/>
      </a:defRPr>
    </a:lvl5pPr>
    <a:lvl6pPr marL="2285614" algn="l" defTabSz="914246" rtl="0" eaLnBrk="1" latinLnBrk="0" hangingPunct="1">
      <a:defRPr sz="1200" kern="1200">
        <a:solidFill>
          <a:schemeClr val="tx1"/>
        </a:solidFill>
        <a:latin typeface="+mn-lt"/>
        <a:ea typeface="+mn-ea"/>
        <a:cs typeface="+mn-cs"/>
      </a:defRPr>
    </a:lvl6pPr>
    <a:lvl7pPr marL="2742738" algn="l" defTabSz="914246" rtl="0" eaLnBrk="1" latinLnBrk="0" hangingPunct="1">
      <a:defRPr sz="1200" kern="1200">
        <a:solidFill>
          <a:schemeClr val="tx1"/>
        </a:solidFill>
        <a:latin typeface="+mn-lt"/>
        <a:ea typeface="+mn-ea"/>
        <a:cs typeface="+mn-cs"/>
      </a:defRPr>
    </a:lvl7pPr>
    <a:lvl8pPr marL="3199861" algn="l" defTabSz="914246" rtl="0" eaLnBrk="1" latinLnBrk="0" hangingPunct="1">
      <a:defRPr sz="1200" kern="1200">
        <a:solidFill>
          <a:schemeClr val="tx1"/>
        </a:solidFill>
        <a:latin typeface="+mn-lt"/>
        <a:ea typeface="+mn-ea"/>
        <a:cs typeface="+mn-cs"/>
      </a:defRPr>
    </a:lvl8pPr>
    <a:lvl9pPr marL="3656984" algn="l" defTabSz="91424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ChangeArrowheads="1" noTextEdit="1"/>
          </p:cNvSpPr>
          <p:nvPr>
            <p:ph type="sldImg"/>
          </p:nvPr>
        </p:nvSpPr>
        <p:spPr>
          <a:xfrm>
            <a:off x="649288" y="796925"/>
            <a:ext cx="5297487" cy="3973513"/>
          </a:xfrm>
          <a:ln/>
        </p:spPr>
      </p:sp>
      <p:sp>
        <p:nvSpPr>
          <p:cNvPr id="238595" name="Rectangle 3"/>
          <p:cNvSpPr>
            <a:spLocks noGrp="1" noChangeArrowheads="1"/>
          </p:cNvSpPr>
          <p:nvPr>
            <p:ph type="body" idx="1"/>
          </p:nvPr>
        </p:nvSpPr>
        <p:spPr>
          <a:xfrm>
            <a:off x="878645" y="5038069"/>
            <a:ext cx="4834115" cy="47660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a:p>
        </p:txBody>
      </p:sp>
    </p:spTree>
    <p:extLst>
      <p:ext uri="{BB962C8B-B14F-4D97-AF65-F5344CB8AC3E}">
        <p14:creationId xmlns:p14="http://schemas.microsoft.com/office/powerpoint/2010/main" val="3373193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Заметки 2"/>
          <p:cNvSpPr>
            <a:spLocks noGrp="1"/>
          </p:cNvSpPr>
          <p:nvPr>
            <p:ph type="body" idx="1"/>
          </p:nvPr>
        </p:nvSpPr>
        <p:spPr>
          <a:noFill/>
        </p:spPr>
        <p:txBody>
          <a:bodyPr/>
          <a:lstStyle/>
          <a:p>
            <a:endParaRPr lang="ru-RU" altLang="ru-RU"/>
          </a:p>
        </p:txBody>
      </p:sp>
      <p:sp>
        <p:nvSpPr>
          <p:cNvPr id="137220" name="Номер слайда 3"/>
          <p:cNvSpPr>
            <a:spLocks noGrp="1"/>
          </p:cNvSpPr>
          <p:nvPr>
            <p:ph type="sldNum" sz="quarter" idx="5"/>
          </p:nvPr>
        </p:nvSpPr>
        <p:spPr>
          <a:noFill/>
        </p:spPr>
        <p:txBody>
          <a:bodyPr/>
          <a:lstStyle>
            <a:lvl1pPr defTabSz="914431" eaLnBrk="0" hangingPunct="0">
              <a:defRPr sz="2000">
                <a:solidFill>
                  <a:schemeClr val="tx1"/>
                </a:solidFill>
                <a:latin typeface="FranklinGothBookCTT" pitchFamily="2" charset="0"/>
              </a:defRPr>
            </a:lvl1pPr>
            <a:lvl2pPr marL="741687" indent="-285264" defTabSz="914431" eaLnBrk="0" hangingPunct="0">
              <a:defRPr sz="2000">
                <a:solidFill>
                  <a:schemeClr val="tx1"/>
                </a:solidFill>
                <a:latin typeface="FranklinGothBookCTT" pitchFamily="2" charset="0"/>
              </a:defRPr>
            </a:lvl2pPr>
            <a:lvl3pPr marL="1141057" indent="-228211" defTabSz="914431" eaLnBrk="0" hangingPunct="0">
              <a:defRPr sz="2000">
                <a:solidFill>
                  <a:schemeClr val="tx1"/>
                </a:solidFill>
                <a:latin typeface="FranklinGothBookCTT" pitchFamily="2" charset="0"/>
              </a:defRPr>
            </a:lvl3pPr>
            <a:lvl4pPr marL="1597480" indent="-228211" defTabSz="914431" eaLnBrk="0" hangingPunct="0">
              <a:defRPr sz="2000">
                <a:solidFill>
                  <a:schemeClr val="tx1"/>
                </a:solidFill>
                <a:latin typeface="FranklinGothBookCTT" pitchFamily="2" charset="0"/>
              </a:defRPr>
            </a:lvl4pPr>
            <a:lvl5pPr marL="2053902" indent="-228211" defTabSz="914431" eaLnBrk="0" hangingPunct="0">
              <a:defRPr sz="2000">
                <a:solidFill>
                  <a:schemeClr val="tx1"/>
                </a:solidFill>
                <a:latin typeface="FranklinGothBookCTT" pitchFamily="2" charset="0"/>
              </a:defRPr>
            </a:lvl5pPr>
            <a:lvl6pPr marL="2510325" indent="-228211" defTabSz="914431" eaLnBrk="0" fontAlgn="base" hangingPunct="0">
              <a:spcBef>
                <a:spcPct val="0"/>
              </a:spcBef>
              <a:spcAft>
                <a:spcPct val="0"/>
              </a:spcAft>
              <a:defRPr sz="2000">
                <a:solidFill>
                  <a:schemeClr val="tx1"/>
                </a:solidFill>
                <a:latin typeface="FranklinGothBookCTT" pitchFamily="2" charset="0"/>
              </a:defRPr>
            </a:lvl6pPr>
            <a:lvl7pPr marL="2966748" indent="-228211" defTabSz="914431" eaLnBrk="0" fontAlgn="base" hangingPunct="0">
              <a:spcBef>
                <a:spcPct val="0"/>
              </a:spcBef>
              <a:spcAft>
                <a:spcPct val="0"/>
              </a:spcAft>
              <a:defRPr sz="2000">
                <a:solidFill>
                  <a:schemeClr val="tx1"/>
                </a:solidFill>
                <a:latin typeface="FranklinGothBookCTT" pitchFamily="2" charset="0"/>
              </a:defRPr>
            </a:lvl7pPr>
            <a:lvl8pPr marL="3423171" indent="-228211" defTabSz="914431" eaLnBrk="0" fontAlgn="base" hangingPunct="0">
              <a:spcBef>
                <a:spcPct val="0"/>
              </a:spcBef>
              <a:spcAft>
                <a:spcPct val="0"/>
              </a:spcAft>
              <a:defRPr sz="2000">
                <a:solidFill>
                  <a:schemeClr val="tx1"/>
                </a:solidFill>
                <a:latin typeface="FranklinGothBookCTT" pitchFamily="2" charset="0"/>
              </a:defRPr>
            </a:lvl8pPr>
            <a:lvl9pPr marL="3879593" indent="-228211" defTabSz="914431" eaLnBrk="0" fontAlgn="base" hangingPunct="0">
              <a:spcBef>
                <a:spcPct val="0"/>
              </a:spcBef>
              <a:spcAft>
                <a:spcPct val="0"/>
              </a:spcAft>
              <a:defRPr sz="2000">
                <a:solidFill>
                  <a:schemeClr val="tx1"/>
                </a:solidFill>
                <a:latin typeface="FranklinGothBookCTT" pitchFamily="2" charset="0"/>
              </a:defRPr>
            </a:lvl9pPr>
          </a:lstStyle>
          <a:p>
            <a:pPr eaLnBrk="1" hangingPunct="1"/>
            <a:fld id="{CBE85490-F608-4DD8-A289-05A11B4656EE}" type="slidenum">
              <a:rPr lang="ru-RU" altLang="ru-RU" sz="1200">
                <a:latin typeface="Calibri" pitchFamily="34" charset="0"/>
              </a:rPr>
              <a:pPr eaLnBrk="1" hangingPunct="1"/>
              <a:t>5</a:t>
            </a:fld>
            <a:endParaRPr lang="ru-RU" altLang="ru-RU" sz="1200">
              <a:latin typeface="Calibri" pitchFamily="34" charset="0"/>
            </a:endParaRPr>
          </a:p>
        </p:txBody>
      </p:sp>
    </p:spTree>
    <p:extLst>
      <p:ext uri="{BB962C8B-B14F-4D97-AF65-F5344CB8AC3E}">
        <p14:creationId xmlns:p14="http://schemas.microsoft.com/office/powerpoint/2010/main" val="4093103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Tree>
    <p:extLst>
      <p:ext uri="{BB962C8B-B14F-4D97-AF65-F5344CB8AC3E}">
        <p14:creationId xmlns:p14="http://schemas.microsoft.com/office/powerpoint/2010/main" val="249976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Заметки 2"/>
          <p:cNvSpPr>
            <a:spLocks noGrp="1"/>
          </p:cNvSpPr>
          <p:nvPr>
            <p:ph type="body" idx="1"/>
          </p:nvPr>
        </p:nvSpPr>
        <p:spPr>
          <a:noFill/>
        </p:spPr>
        <p:txBody>
          <a:bodyPr/>
          <a:lstStyle/>
          <a:p>
            <a:endParaRPr lang="ru-RU" altLang="ru-RU"/>
          </a:p>
        </p:txBody>
      </p:sp>
      <p:sp>
        <p:nvSpPr>
          <p:cNvPr id="132100" name="Номер слайда 3"/>
          <p:cNvSpPr>
            <a:spLocks noGrp="1"/>
          </p:cNvSpPr>
          <p:nvPr>
            <p:ph type="sldNum" sz="quarter" idx="5"/>
          </p:nvPr>
        </p:nvSpPr>
        <p:spPr>
          <a:noFill/>
        </p:spPr>
        <p:txBody>
          <a:bodyPr/>
          <a:lstStyle>
            <a:lvl1pPr defTabSz="914431" eaLnBrk="0" hangingPunct="0">
              <a:defRPr sz="2000">
                <a:solidFill>
                  <a:schemeClr val="tx1"/>
                </a:solidFill>
                <a:latin typeface="FranklinGothBookCTT" pitchFamily="2" charset="0"/>
              </a:defRPr>
            </a:lvl1pPr>
            <a:lvl2pPr marL="741687" indent="-285264" defTabSz="914431" eaLnBrk="0" hangingPunct="0">
              <a:defRPr sz="2000">
                <a:solidFill>
                  <a:schemeClr val="tx1"/>
                </a:solidFill>
                <a:latin typeface="FranklinGothBookCTT" pitchFamily="2" charset="0"/>
              </a:defRPr>
            </a:lvl2pPr>
            <a:lvl3pPr marL="1141057" indent="-228211" defTabSz="914431" eaLnBrk="0" hangingPunct="0">
              <a:defRPr sz="2000">
                <a:solidFill>
                  <a:schemeClr val="tx1"/>
                </a:solidFill>
                <a:latin typeface="FranklinGothBookCTT" pitchFamily="2" charset="0"/>
              </a:defRPr>
            </a:lvl3pPr>
            <a:lvl4pPr marL="1597480" indent="-228211" defTabSz="914431" eaLnBrk="0" hangingPunct="0">
              <a:defRPr sz="2000">
                <a:solidFill>
                  <a:schemeClr val="tx1"/>
                </a:solidFill>
                <a:latin typeface="FranklinGothBookCTT" pitchFamily="2" charset="0"/>
              </a:defRPr>
            </a:lvl4pPr>
            <a:lvl5pPr marL="2053902" indent="-228211" defTabSz="914431" eaLnBrk="0" hangingPunct="0">
              <a:defRPr sz="2000">
                <a:solidFill>
                  <a:schemeClr val="tx1"/>
                </a:solidFill>
                <a:latin typeface="FranklinGothBookCTT" pitchFamily="2" charset="0"/>
              </a:defRPr>
            </a:lvl5pPr>
            <a:lvl6pPr marL="2510325" indent="-228211" defTabSz="914431" eaLnBrk="0" fontAlgn="base" hangingPunct="0">
              <a:spcBef>
                <a:spcPct val="0"/>
              </a:spcBef>
              <a:spcAft>
                <a:spcPct val="0"/>
              </a:spcAft>
              <a:defRPr sz="2000">
                <a:solidFill>
                  <a:schemeClr val="tx1"/>
                </a:solidFill>
                <a:latin typeface="FranklinGothBookCTT" pitchFamily="2" charset="0"/>
              </a:defRPr>
            </a:lvl6pPr>
            <a:lvl7pPr marL="2966748" indent="-228211" defTabSz="914431" eaLnBrk="0" fontAlgn="base" hangingPunct="0">
              <a:spcBef>
                <a:spcPct val="0"/>
              </a:spcBef>
              <a:spcAft>
                <a:spcPct val="0"/>
              </a:spcAft>
              <a:defRPr sz="2000">
                <a:solidFill>
                  <a:schemeClr val="tx1"/>
                </a:solidFill>
                <a:latin typeface="FranklinGothBookCTT" pitchFamily="2" charset="0"/>
              </a:defRPr>
            </a:lvl7pPr>
            <a:lvl8pPr marL="3423171" indent="-228211" defTabSz="914431" eaLnBrk="0" fontAlgn="base" hangingPunct="0">
              <a:spcBef>
                <a:spcPct val="0"/>
              </a:spcBef>
              <a:spcAft>
                <a:spcPct val="0"/>
              </a:spcAft>
              <a:defRPr sz="2000">
                <a:solidFill>
                  <a:schemeClr val="tx1"/>
                </a:solidFill>
                <a:latin typeface="FranklinGothBookCTT" pitchFamily="2" charset="0"/>
              </a:defRPr>
            </a:lvl8pPr>
            <a:lvl9pPr marL="3879593" indent="-228211" defTabSz="914431" eaLnBrk="0" fontAlgn="base" hangingPunct="0">
              <a:spcBef>
                <a:spcPct val="0"/>
              </a:spcBef>
              <a:spcAft>
                <a:spcPct val="0"/>
              </a:spcAft>
              <a:defRPr sz="2000">
                <a:solidFill>
                  <a:schemeClr val="tx1"/>
                </a:solidFill>
                <a:latin typeface="FranklinGothBookCTT" pitchFamily="2" charset="0"/>
              </a:defRPr>
            </a:lvl9pPr>
          </a:lstStyle>
          <a:p>
            <a:pPr eaLnBrk="1" hangingPunct="1"/>
            <a:fld id="{75204171-5B5A-4239-BCF4-48BB6887C94A}" type="slidenum">
              <a:rPr lang="ru-RU" altLang="ru-RU" sz="1200">
                <a:latin typeface="Calibri" pitchFamily="34" charset="0"/>
              </a:rPr>
              <a:pPr eaLnBrk="1" hangingPunct="1"/>
              <a:t>9</a:t>
            </a:fld>
            <a:endParaRPr lang="ru-RU" altLang="ru-RU" sz="1200">
              <a:latin typeface="Calibri" pitchFamily="34" charset="0"/>
            </a:endParaRPr>
          </a:p>
        </p:txBody>
      </p:sp>
    </p:spTree>
    <p:extLst>
      <p:ext uri="{BB962C8B-B14F-4D97-AF65-F5344CB8AC3E}">
        <p14:creationId xmlns:p14="http://schemas.microsoft.com/office/powerpoint/2010/main" val="346140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Заметки 2"/>
          <p:cNvSpPr>
            <a:spLocks noGrp="1"/>
          </p:cNvSpPr>
          <p:nvPr>
            <p:ph type="body" idx="1"/>
          </p:nvPr>
        </p:nvSpPr>
        <p:spPr>
          <a:noFill/>
        </p:spPr>
        <p:txBody>
          <a:bodyPr/>
          <a:lstStyle/>
          <a:p>
            <a:endParaRPr lang="ru-RU" altLang="ru-RU"/>
          </a:p>
        </p:txBody>
      </p:sp>
      <p:sp>
        <p:nvSpPr>
          <p:cNvPr id="133124" name="Номер слайда 3"/>
          <p:cNvSpPr>
            <a:spLocks noGrp="1"/>
          </p:cNvSpPr>
          <p:nvPr>
            <p:ph type="sldNum" sz="quarter" idx="5"/>
          </p:nvPr>
        </p:nvSpPr>
        <p:spPr>
          <a:noFill/>
        </p:spPr>
        <p:txBody>
          <a:bodyPr/>
          <a:lstStyle>
            <a:lvl1pPr defTabSz="914431" eaLnBrk="0" hangingPunct="0">
              <a:defRPr sz="2000">
                <a:solidFill>
                  <a:schemeClr val="tx1"/>
                </a:solidFill>
                <a:latin typeface="FranklinGothBookCTT" pitchFamily="2" charset="0"/>
              </a:defRPr>
            </a:lvl1pPr>
            <a:lvl2pPr marL="741687" indent="-285264" defTabSz="914431" eaLnBrk="0" hangingPunct="0">
              <a:defRPr sz="2000">
                <a:solidFill>
                  <a:schemeClr val="tx1"/>
                </a:solidFill>
                <a:latin typeface="FranklinGothBookCTT" pitchFamily="2" charset="0"/>
              </a:defRPr>
            </a:lvl2pPr>
            <a:lvl3pPr marL="1141057" indent="-228211" defTabSz="914431" eaLnBrk="0" hangingPunct="0">
              <a:defRPr sz="2000">
                <a:solidFill>
                  <a:schemeClr val="tx1"/>
                </a:solidFill>
                <a:latin typeface="FranklinGothBookCTT" pitchFamily="2" charset="0"/>
              </a:defRPr>
            </a:lvl3pPr>
            <a:lvl4pPr marL="1597480" indent="-228211" defTabSz="914431" eaLnBrk="0" hangingPunct="0">
              <a:defRPr sz="2000">
                <a:solidFill>
                  <a:schemeClr val="tx1"/>
                </a:solidFill>
                <a:latin typeface="FranklinGothBookCTT" pitchFamily="2" charset="0"/>
              </a:defRPr>
            </a:lvl4pPr>
            <a:lvl5pPr marL="2053902" indent="-228211" defTabSz="914431" eaLnBrk="0" hangingPunct="0">
              <a:defRPr sz="2000">
                <a:solidFill>
                  <a:schemeClr val="tx1"/>
                </a:solidFill>
                <a:latin typeface="FranklinGothBookCTT" pitchFamily="2" charset="0"/>
              </a:defRPr>
            </a:lvl5pPr>
            <a:lvl6pPr marL="2510325" indent="-228211" defTabSz="914431" eaLnBrk="0" fontAlgn="base" hangingPunct="0">
              <a:spcBef>
                <a:spcPct val="0"/>
              </a:spcBef>
              <a:spcAft>
                <a:spcPct val="0"/>
              </a:spcAft>
              <a:defRPr sz="2000">
                <a:solidFill>
                  <a:schemeClr val="tx1"/>
                </a:solidFill>
                <a:latin typeface="FranklinGothBookCTT" pitchFamily="2" charset="0"/>
              </a:defRPr>
            </a:lvl6pPr>
            <a:lvl7pPr marL="2966748" indent="-228211" defTabSz="914431" eaLnBrk="0" fontAlgn="base" hangingPunct="0">
              <a:spcBef>
                <a:spcPct val="0"/>
              </a:spcBef>
              <a:spcAft>
                <a:spcPct val="0"/>
              </a:spcAft>
              <a:defRPr sz="2000">
                <a:solidFill>
                  <a:schemeClr val="tx1"/>
                </a:solidFill>
                <a:latin typeface="FranklinGothBookCTT" pitchFamily="2" charset="0"/>
              </a:defRPr>
            </a:lvl7pPr>
            <a:lvl8pPr marL="3423171" indent="-228211" defTabSz="914431" eaLnBrk="0" fontAlgn="base" hangingPunct="0">
              <a:spcBef>
                <a:spcPct val="0"/>
              </a:spcBef>
              <a:spcAft>
                <a:spcPct val="0"/>
              </a:spcAft>
              <a:defRPr sz="2000">
                <a:solidFill>
                  <a:schemeClr val="tx1"/>
                </a:solidFill>
                <a:latin typeface="FranklinGothBookCTT" pitchFamily="2" charset="0"/>
              </a:defRPr>
            </a:lvl8pPr>
            <a:lvl9pPr marL="3879593" indent="-228211" defTabSz="914431" eaLnBrk="0" fontAlgn="base" hangingPunct="0">
              <a:spcBef>
                <a:spcPct val="0"/>
              </a:spcBef>
              <a:spcAft>
                <a:spcPct val="0"/>
              </a:spcAft>
              <a:defRPr sz="2000">
                <a:solidFill>
                  <a:schemeClr val="tx1"/>
                </a:solidFill>
                <a:latin typeface="FranklinGothBookCTT" pitchFamily="2" charset="0"/>
              </a:defRPr>
            </a:lvl9pPr>
          </a:lstStyle>
          <a:p>
            <a:pPr eaLnBrk="1" hangingPunct="1"/>
            <a:fld id="{43142AC5-C549-4DA4-AC18-0246E83C65C3}" type="slidenum">
              <a:rPr lang="ru-RU" altLang="ru-RU" sz="1200">
                <a:latin typeface="Calibri" pitchFamily="34" charset="0"/>
              </a:rPr>
              <a:pPr eaLnBrk="1" hangingPunct="1"/>
              <a:t>10</a:t>
            </a:fld>
            <a:endParaRPr lang="ru-RU" altLang="ru-RU" sz="1200">
              <a:latin typeface="Calibri" pitchFamily="34" charset="0"/>
            </a:endParaRPr>
          </a:p>
        </p:txBody>
      </p:sp>
    </p:spTree>
    <p:extLst>
      <p:ext uri="{BB962C8B-B14F-4D97-AF65-F5344CB8AC3E}">
        <p14:creationId xmlns:p14="http://schemas.microsoft.com/office/powerpoint/2010/main" val="3163881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3.xml"/><Relationship Id="rId1" Type="http://schemas.openxmlformats.org/officeDocument/2006/relationships/themeOverride" Target="../theme/themeOverride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4.xml"/><Relationship Id="rId1" Type="http://schemas.openxmlformats.org/officeDocument/2006/relationships/themeOverride" Target="../theme/themeOverride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Master" Target="../slideMasters/slideMaster15.xml"/><Relationship Id="rId1" Type="http://schemas.openxmlformats.org/officeDocument/2006/relationships/themeOverride" Target="../theme/themeOverride4.xml"/><Relationship Id="rId4" Type="http://schemas.openxmlformats.org/officeDocument/2006/relationships/image" Target="../media/image18.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Master" Target="../slideMasters/slideMaster16.xml"/><Relationship Id="rId7" Type="http://schemas.openxmlformats.org/officeDocument/2006/relationships/image" Target="../media/image23.png"/><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2.bin"/></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9.xml"/><Relationship Id="rId1" Type="http://schemas.openxmlformats.org/officeDocument/2006/relationships/vmlDrawing" Target="../drawings/vmlDrawing3.vml"/><Relationship Id="rId5" Type="http://schemas.openxmlformats.org/officeDocument/2006/relationships/image" Target="../media/image25.emf"/><Relationship Id="rId4" Type="http://schemas.openxmlformats.org/officeDocument/2006/relationships/oleObject" Target="../embeddings/oleObject3.bin"/></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10.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92102" y="1671638"/>
            <a:ext cx="1838325" cy="3662362"/>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200">
                <a:solidFill>
                  <a:srgbClr val="5772B5"/>
                </a:solidFill>
              </a:rPr>
              <a:t>1</a:t>
            </a:r>
          </a:p>
        </p:txBody>
      </p:sp>
      <p:sp>
        <p:nvSpPr>
          <p:cNvPr id="5" name="Oval 6"/>
          <p:cNvSpPr>
            <a:spLocks noChangeArrowheads="1"/>
          </p:cNvSpPr>
          <p:nvPr/>
        </p:nvSpPr>
        <p:spPr bwMode="auto">
          <a:xfrm>
            <a:off x="5684838" y="1076327"/>
            <a:ext cx="360362"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1</a:t>
            </a:r>
          </a:p>
        </p:txBody>
      </p:sp>
      <p:sp>
        <p:nvSpPr>
          <p:cNvPr id="6" name="Oval 7"/>
          <p:cNvSpPr>
            <a:spLocks noChangeArrowheads="1"/>
          </p:cNvSpPr>
          <p:nvPr/>
        </p:nvSpPr>
        <p:spPr bwMode="auto">
          <a:xfrm>
            <a:off x="608330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2</a:t>
            </a:r>
          </a:p>
        </p:txBody>
      </p:sp>
      <p:sp>
        <p:nvSpPr>
          <p:cNvPr id="7" name="Oval 8"/>
          <p:cNvSpPr>
            <a:spLocks noChangeArrowheads="1"/>
          </p:cNvSpPr>
          <p:nvPr/>
        </p:nvSpPr>
        <p:spPr bwMode="auto">
          <a:xfrm>
            <a:off x="648335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3</a:t>
            </a:r>
          </a:p>
        </p:txBody>
      </p:sp>
      <p:pic>
        <p:nvPicPr>
          <p:cNvPr id="8" name="Picture 13"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4">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105474" name="Rectangle 2"/>
          <p:cNvSpPr>
            <a:spLocks noGrp="1" noChangeArrowheads="1"/>
          </p:cNvSpPr>
          <p:nvPr>
            <p:ph type="ctrTitle"/>
          </p:nvPr>
        </p:nvSpPr>
        <p:spPr>
          <a:xfrm>
            <a:off x="611066" y="2455865"/>
            <a:ext cx="7724042" cy="2139950"/>
          </a:xfrm>
        </p:spPr>
        <p:txBody>
          <a:bodyPr/>
          <a:lstStyle>
            <a:lvl1pPr>
              <a:defRPr sz="3400"/>
            </a:lvl1pPr>
          </a:lstStyle>
          <a:p>
            <a:r>
              <a:rPr lang="ru-RU" dirty="0"/>
              <a:t>Образец заголовка</a:t>
            </a:r>
          </a:p>
        </p:txBody>
      </p:sp>
      <p:sp>
        <p:nvSpPr>
          <p:cNvPr id="105475" name="Rectangle 3"/>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dirty="0"/>
              <a:t>Образец подзаголовка</a:t>
            </a:r>
          </a:p>
        </p:txBody>
      </p:sp>
    </p:spTree>
    <p:extLst>
      <p:ext uri="{BB962C8B-B14F-4D97-AF65-F5344CB8AC3E}">
        <p14:creationId xmlns:p14="http://schemas.microsoft.com/office/powerpoint/2010/main" val="2731380300"/>
      </p:ext>
    </p:extLst>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BD5F65BC-1113-497E-AEBC-FF4922D98A60}" type="slidenum">
              <a:rPr lang="ru-RU"/>
              <a:pPr>
                <a:defRPr/>
              </a:pPr>
              <a:t>‹#›</a:t>
            </a:fld>
            <a:endParaRPr lang="ru-RU" dirty="0"/>
          </a:p>
        </p:txBody>
      </p:sp>
    </p:spTree>
    <p:extLst>
      <p:ext uri="{BB962C8B-B14F-4D97-AF65-F5344CB8AC3E}">
        <p14:creationId xmlns:p14="http://schemas.microsoft.com/office/powerpoint/2010/main" val="2425691631"/>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17FC7B49-D4B0-4EAF-9A18-23E72CA3323B}" type="slidenum">
              <a:rPr lang="ru-RU"/>
              <a:pPr>
                <a:defRPr/>
              </a:pPr>
              <a:t>‹#›</a:t>
            </a:fld>
            <a:endParaRPr lang="ru-RU" dirty="0"/>
          </a:p>
        </p:txBody>
      </p:sp>
    </p:spTree>
    <p:extLst>
      <p:ext uri="{BB962C8B-B14F-4D97-AF65-F5344CB8AC3E}">
        <p14:creationId xmlns:p14="http://schemas.microsoft.com/office/powerpoint/2010/main" val="3171259823"/>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5B868419-5893-43D6-A525-F6FCD7448526}" type="slidenum">
              <a:rPr lang="ru-RU"/>
              <a:pPr>
                <a:defRPr/>
              </a:pPr>
              <a:t>‹#›</a:t>
            </a:fld>
            <a:endParaRPr lang="ru-RU" dirty="0"/>
          </a:p>
        </p:txBody>
      </p:sp>
    </p:spTree>
    <p:extLst>
      <p:ext uri="{BB962C8B-B14F-4D97-AF65-F5344CB8AC3E}">
        <p14:creationId xmlns:p14="http://schemas.microsoft.com/office/powerpoint/2010/main" val="3147866348"/>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30AA8822-C76F-4855-A311-A298F38B9B02}" type="slidenum">
              <a:rPr lang="ru-RU"/>
              <a:pPr>
                <a:defRPr/>
              </a:pPr>
              <a:t>‹#›</a:t>
            </a:fld>
            <a:endParaRPr lang="ru-RU" dirty="0"/>
          </a:p>
        </p:txBody>
      </p:sp>
    </p:spTree>
    <p:extLst>
      <p:ext uri="{BB962C8B-B14F-4D97-AF65-F5344CB8AC3E}">
        <p14:creationId xmlns:p14="http://schemas.microsoft.com/office/powerpoint/2010/main" val="4144301165"/>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DECB27D0-80F3-4430-BE7F-1EDB1591E6F2}" type="slidenum">
              <a:rPr lang="ru-RU"/>
              <a:pPr>
                <a:defRPr/>
              </a:pPr>
              <a:t>‹#›</a:t>
            </a:fld>
            <a:endParaRPr lang="ru-RU" dirty="0"/>
          </a:p>
        </p:txBody>
      </p:sp>
    </p:spTree>
    <p:extLst>
      <p:ext uri="{BB962C8B-B14F-4D97-AF65-F5344CB8AC3E}">
        <p14:creationId xmlns:p14="http://schemas.microsoft.com/office/powerpoint/2010/main" val="2311264226"/>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2339" y="1557345"/>
            <a:ext cx="4032738"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2339" y="3897320"/>
            <a:ext cx="4032738"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sldNum" sz="quarter" idx="10"/>
          </p:nvPr>
        </p:nvSpPr>
        <p:spPr>
          <a:ln/>
        </p:spPr>
        <p:txBody>
          <a:bodyPr/>
          <a:lstStyle>
            <a:lvl1pPr>
              <a:defRPr/>
            </a:lvl1pPr>
          </a:lstStyle>
          <a:p>
            <a:pPr>
              <a:defRPr/>
            </a:pPr>
            <a:fld id="{44CD8911-3082-4364-991D-0DBD31BB4F37}" type="slidenum">
              <a:rPr lang="ru-RU"/>
              <a:pPr>
                <a:defRPr/>
              </a:pPr>
              <a:t>‹#›</a:t>
            </a:fld>
            <a:endParaRPr lang="ru-RU" dirty="0"/>
          </a:p>
        </p:txBody>
      </p:sp>
    </p:spTree>
    <p:extLst>
      <p:ext uri="{BB962C8B-B14F-4D97-AF65-F5344CB8AC3E}">
        <p14:creationId xmlns:p14="http://schemas.microsoft.com/office/powerpoint/2010/main" val="317052454"/>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Текст 2"/>
          <p:cNvSpPr>
            <a:spLocks noGrp="1"/>
          </p:cNvSpPr>
          <p:nvPr>
            <p:ph type="body" sz="half" idx="1"/>
          </p:nvPr>
        </p:nvSpPr>
        <p:spPr>
          <a:xfrm>
            <a:off x="468923"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1281921A-0497-41F6-A7A1-A08FA5619990}" type="slidenum">
              <a:rPr lang="ru-RU"/>
              <a:pPr>
                <a:defRPr/>
              </a:pPr>
              <a:t>‹#›</a:t>
            </a:fld>
            <a:endParaRPr lang="ru-RU" dirty="0"/>
          </a:p>
        </p:txBody>
      </p:sp>
    </p:spTree>
    <p:extLst>
      <p:ext uri="{BB962C8B-B14F-4D97-AF65-F5344CB8AC3E}">
        <p14:creationId xmlns:p14="http://schemas.microsoft.com/office/powerpoint/2010/main" val="2987048128"/>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Таблица 2"/>
          <p:cNvSpPr>
            <a:spLocks noGrp="1"/>
          </p:cNvSpPr>
          <p:nvPr>
            <p:ph type="tbl" idx="1"/>
          </p:nvPr>
        </p:nvSpPr>
        <p:spPr>
          <a:xfrm>
            <a:off x="468925" y="1557341"/>
            <a:ext cx="8206154" cy="4527551"/>
          </a:xfrm>
        </p:spPr>
        <p:txBody>
          <a:bodyPr/>
          <a:lstStyle/>
          <a:p>
            <a:pPr lvl="0"/>
            <a:endParaRPr lang="ru-RU"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D02ED5F3-08AB-488C-AB54-11FE5274D09E}" type="slidenum">
              <a:rPr lang="ru-RU"/>
              <a:pPr>
                <a:defRPr/>
              </a:pPr>
              <a:t>‹#›</a:t>
            </a:fld>
            <a:endParaRPr lang="ru-RU" dirty="0"/>
          </a:p>
        </p:txBody>
      </p:sp>
    </p:spTree>
    <p:extLst>
      <p:ext uri="{BB962C8B-B14F-4D97-AF65-F5344CB8AC3E}">
        <p14:creationId xmlns:p14="http://schemas.microsoft.com/office/powerpoint/2010/main" val="2566648828"/>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2" y="3886202"/>
            <a:ext cx="6400800" cy="1752600"/>
          </a:xfrm>
          <a:prstGeom prst="rect">
            <a:avLst/>
          </a:prstGeom>
        </p:spPr>
        <p:txBody>
          <a:bodyPr lIns="91424" tIns="45713" rIns="91424" bIns="45713"/>
          <a:lstStyle>
            <a:lvl1pPr marL="0" indent="0" algn="ctr">
              <a:buNone/>
              <a:defRPr/>
            </a:lvl1pPr>
            <a:lvl2pPr marL="457124" indent="0" algn="ctr">
              <a:buNone/>
              <a:defRPr/>
            </a:lvl2pPr>
            <a:lvl3pPr marL="914246" indent="0" algn="ctr">
              <a:buNone/>
              <a:defRPr/>
            </a:lvl3pPr>
            <a:lvl4pPr marL="1371370" indent="0" algn="ctr">
              <a:buNone/>
              <a:defRPr/>
            </a:lvl4pPr>
            <a:lvl5pPr marL="1828492" indent="0" algn="ctr">
              <a:buNone/>
              <a:defRPr/>
            </a:lvl5pPr>
            <a:lvl6pPr marL="2285614" indent="0" algn="ctr">
              <a:buNone/>
              <a:defRPr/>
            </a:lvl6pPr>
            <a:lvl7pPr marL="2742738" indent="0" algn="ctr">
              <a:buNone/>
              <a:defRPr/>
            </a:lvl7pPr>
            <a:lvl8pPr marL="3199861" indent="0" algn="ctr">
              <a:buNone/>
              <a:defRPr/>
            </a:lvl8pPr>
            <a:lvl9pPr marL="3656984" indent="0" algn="ctr">
              <a:buNone/>
              <a:defRPr/>
            </a:lvl9pPr>
          </a:lstStyle>
          <a:p>
            <a:r>
              <a:rPr lang="ru-RU"/>
              <a:t>Образец подзаголовка</a:t>
            </a:r>
          </a:p>
        </p:txBody>
      </p:sp>
    </p:spTree>
    <p:extLst>
      <p:ext uri="{BB962C8B-B14F-4D97-AF65-F5344CB8AC3E}">
        <p14:creationId xmlns:p14="http://schemas.microsoft.com/office/powerpoint/2010/main" val="500614693"/>
      </p:ext>
    </p:extLst>
  </p:cSld>
  <p:clrMapOvr>
    <a:masterClrMapping/>
  </p:clrMapOvr>
  <p:transition>
    <p:spli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a:xfrm>
            <a:off x="457200" y="1600206"/>
            <a:ext cx="8229600" cy="4525963"/>
          </a:xfrm>
          <a:prstGeom prst="rect">
            <a:avLst/>
          </a:prstGeom>
        </p:spPr>
        <p:txBody>
          <a:bodyPr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1575023"/>
      </p:ext>
    </p:extLst>
  </p:cSld>
  <p:clrMapOvr>
    <a:masterClrMapping/>
  </p:clrMapOvr>
  <p:transition>
    <p:spli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a:prstGeom prst="rect">
            <a:avLst/>
          </a:prstGeom>
        </p:spPr>
        <p:txBody>
          <a:bodyPr lIns="91424" tIns="45713" rIns="91424" bIns="45713"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Tree>
    <p:extLst>
      <p:ext uri="{BB962C8B-B14F-4D97-AF65-F5344CB8AC3E}">
        <p14:creationId xmlns:p14="http://schemas.microsoft.com/office/powerpoint/2010/main" val="937928797"/>
      </p:ext>
    </p:extLst>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24222EC0-6FEB-4833-970F-BC04CA20F18F}" type="slidenum">
              <a:rPr lang="ru-RU"/>
              <a:pPr>
                <a:defRPr/>
              </a:pPr>
              <a:t>‹#›</a:t>
            </a:fld>
            <a:endParaRPr lang="ru-RU" dirty="0"/>
          </a:p>
        </p:txBody>
      </p:sp>
    </p:spTree>
    <p:extLst>
      <p:ext uri="{BB962C8B-B14F-4D97-AF65-F5344CB8AC3E}">
        <p14:creationId xmlns:p14="http://schemas.microsoft.com/office/powerpoint/2010/main" val="2727018860"/>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3" y="1600206"/>
            <a:ext cx="4044462" cy="4525963"/>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8" y="1600206"/>
            <a:ext cx="4044462" cy="4525963"/>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928918524"/>
      </p:ext>
    </p:extLst>
  </p:cSld>
  <p:clrMapOvr>
    <a:masterClrMapping/>
  </p:clrMapOvr>
  <p:transition>
    <p:spli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86008822"/>
      </p:ext>
    </p:extLst>
  </p:cSld>
  <p:clrMapOvr>
    <a:masterClrMapping/>
  </p:clrMapOvr>
  <p:transition>
    <p:spli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923106026"/>
      </p:ext>
    </p:extLst>
  </p:cSld>
  <p:clrMapOvr>
    <a:masterClrMapping/>
  </p:clrMapOvr>
  <p:transition>
    <p:spli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7815368"/>
      </p:ext>
    </p:extLst>
  </p:cSld>
  <p:clrMapOvr>
    <a:masterClrMapping/>
  </p:clrMapOvr>
  <p:transition>
    <p:spli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a:prstGeom prst="rect">
            <a:avLst/>
          </a:prstGeom>
        </p:spPr>
        <p:txBody>
          <a:bodyPr lIns="91424" tIns="45713" rIns="91424"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Tree>
    <p:extLst>
      <p:ext uri="{BB962C8B-B14F-4D97-AF65-F5344CB8AC3E}">
        <p14:creationId xmlns:p14="http://schemas.microsoft.com/office/powerpoint/2010/main" val="2853981298"/>
      </p:ext>
    </p:extLst>
  </p:cSld>
  <p:clrMapOvr>
    <a:masterClrMapping/>
  </p:clrMapOvr>
  <p:transition>
    <p:spli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a:prstGeom prst="rect">
            <a:avLst/>
          </a:prstGeom>
        </p:spPr>
        <p:txBody>
          <a:bodyPr lIns="91424" tIns="45713" rIns="91424" bIns="45713"/>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Tree>
    <p:extLst>
      <p:ext uri="{BB962C8B-B14F-4D97-AF65-F5344CB8AC3E}">
        <p14:creationId xmlns:p14="http://schemas.microsoft.com/office/powerpoint/2010/main" val="600441602"/>
      </p:ext>
    </p:extLst>
  </p:cSld>
  <p:clrMapOvr>
    <a:masterClrMapping/>
  </p:clrMapOvr>
  <p:transition>
    <p:spli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a:xfrm>
            <a:off x="457200" y="1600206"/>
            <a:ext cx="8229600" cy="4525963"/>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08823638"/>
      </p:ext>
    </p:extLst>
  </p:cSld>
  <p:clrMapOvr>
    <a:masterClrMapping/>
  </p:clrMapOvr>
  <p:transition>
    <p:spli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77790"/>
            <a:ext cx="2057400" cy="604837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4" y="77790"/>
            <a:ext cx="6031523" cy="6048374"/>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581360720"/>
      </p:ext>
    </p:extLst>
  </p:cSld>
  <p:clrMapOvr>
    <a:masterClrMapping/>
  </p:clrMapOvr>
  <p:transition>
    <p:spli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2" y="3886202"/>
            <a:ext cx="6400800" cy="1752600"/>
          </a:xfrm>
        </p:spPr>
        <p:txBody>
          <a:bodyPr/>
          <a:lstStyle>
            <a:lvl1pPr marL="0" indent="0" algn="ctr">
              <a:buNone/>
              <a:defRPr/>
            </a:lvl1pPr>
            <a:lvl2pPr marL="457124" indent="0" algn="ctr">
              <a:buNone/>
              <a:defRPr/>
            </a:lvl2pPr>
            <a:lvl3pPr marL="914246" indent="0" algn="ctr">
              <a:buNone/>
              <a:defRPr/>
            </a:lvl3pPr>
            <a:lvl4pPr marL="1371370" indent="0" algn="ctr">
              <a:buNone/>
              <a:defRPr/>
            </a:lvl4pPr>
            <a:lvl5pPr marL="1828492" indent="0" algn="ctr">
              <a:buNone/>
              <a:defRPr/>
            </a:lvl5pPr>
            <a:lvl6pPr marL="2285614" indent="0" algn="ctr">
              <a:buNone/>
              <a:defRPr/>
            </a:lvl6pPr>
            <a:lvl7pPr marL="2742738" indent="0" algn="ctr">
              <a:buNone/>
              <a:defRPr/>
            </a:lvl7pPr>
            <a:lvl8pPr marL="3199861" indent="0" algn="ctr">
              <a:buNone/>
              <a:defRPr/>
            </a:lvl8pPr>
            <a:lvl9pPr marL="3656984" indent="0" algn="ctr">
              <a:buNone/>
              <a:defRPr/>
            </a:lvl9pPr>
          </a:lstStyle>
          <a:p>
            <a:r>
              <a:rPr lang="ru-RU"/>
              <a:t>Образец подзаголовка</a:t>
            </a:r>
          </a:p>
        </p:txBody>
      </p:sp>
      <p:sp>
        <p:nvSpPr>
          <p:cNvPr id="4" name="Rectangle 4"/>
          <p:cNvSpPr>
            <a:spLocks noGrp="1" noChangeArrowheads="1"/>
          </p:cNvSpPr>
          <p:nvPr>
            <p:ph type="sldNum" sz="quarter" idx="10"/>
          </p:nvPr>
        </p:nvSpPr>
        <p:spPr>
          <a:ln/>
        </p:spPr>
        <p:txBody>
          <a:bodyPr/>
          <a:lstStyle>
            <a:lvl1pPr>
              <a:defRPr/>
            </a:lvl1pPr>
          </a:lstStyle>
          <a:p>
            <a:pPr>
              <a:defRPr/>
            </a:pPr>
            <a:fld id="{92E0D96F-ACB4-4161-B86C-EDA07881D9D0}" type="slidenum">
              <a:rPr lang="ru-RU"/>
              <a:pPr>
                <a:defRPr/>
              </a:pPr>
              <a:t>‹#›</a:t>
            </a:fld>
            <a:endParaRPr lang="ru-RU" dirty="0"/>
          </a:p>
        </p:txBody>
      </p:sp>
    </p:spTree>
    <p:extLst>
      <p:ext uri="{BB962C8B-B14F-4D97-AF65-F5344CB8AC3E}">
        <p14:creationId xmlns:p14="http://schemas.microsoft.com/office/powerpoint/2010/main" val="1032885821"/>
      </p:ext>
    </p:extLst>
  </p:cSld>
  <p:clrMapOvr>
    <a:masterClrMapping/>
  </p:clrMapOvr>
  <p:transition>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1FE2BE69-5FA6-49BC-AA06-48E052FFAF9C}" type="slidenum">
              <a:rPr lang="ru-RU"/>
              <a:pPr>
                <a:defRPr/>
              </a:pPr>
              <a:t>‹#›</a:t>
            </a:fld>
            <a:endParaRPr lang="ru-RU" dirty="0"/>
          </a:p>
        </p:txBody>
      </p:sp>
    </p:spTree>
    <p:extLst>
      <p:ext uri="{BB962C8B-B14F-4D97-AF65-F5344CB8AC3E}">
        <p14:creationId xmlns:p14="http://schemas.microsoft.com/office/powerpoint/2010/main" val="3644645925"/>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D899593D-E1EF-48C5-9B07-058EFDC65D08}" type="slidenum">
              <a:rPr lang="ru-RU"/>
              <a:pPr>
                <a:defRPr/>
              </a:pPr>
              <a:t>‹#›</a:t>
            </a:fld>
            <a:endParaRPr lang="ru-RU" dirty="0"/>
          </a:p>
        </p:txBody>
      </p:sp>
    </p:spTree>
    <p:extLst>
      <p:ext uri="{BB962C8B-B14F-4D97-AF65-F5344CB8AC3E}">
        <p14:creationId xmlns:p14="http://schemas.microsoft.com/office/powerpoint/2010/main" val="3325964328"/>
      </p:ext>
    </p:extLst>
  </p:cSld>
  <p:clrMapOvr>
    <a:masterClrMapping/>
  </p:clrMapOvr>
  <p:transition>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71DDC982-5CA6-4BEF-9694-AA1A0A82101C}" type="slidenum">
              <a:rPr lang="ru-RU"/>
              <a:pPr>
                <a:defRPr/>
              </a:pPr>
              <a:t>‹#›</a:t>
            </a:fld>
            <a:endParaRPr lang="ru-RU" dirty="0"/>
          </a:p>
        </p:txBody>
      </p:sp>
    </p:spTree>
    <p:extLst>
      <p:ext uri="{BB962C8B-B14F-4D97-AF65-F5344CB8AC3E}">
        <p14:creationId xmlns:p14="http://schemas.microsoft.com/office/powerpoint/2010/main" val="2962097789"/>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EAE76672-B9A2-44E7-9AEB-BDD0C80D2A7A}" type="slidenum">
              <a:rPr lang="ru-RU"/>
              <a:pPr>
                <a:defRPr/>
              </a:pPr>
              <a:t>‹#›</a:t>
            </a:fld>
            <a:endParaRPr lang="ru-RU" dirty="0"/>
          </a:p>
        </p:txBody>
      </p:sp>
    </p:spTree>
    <p:extLst>
      <p:ext uri="{BB962C8B-B14F-4D97-AF65-F5344CB8AC3E}">
        <p14:creationId xmlns:p14="http://schemas.microsoft.com/office/powerpoint/2010/main" val="2687108987"/>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04971748-7E9E-4435-941E-FFB8B953B473}" type="slidenum">
              <a:rPr lang="ru-RU"/>
              <a:pPr>
                <a:defRPr/>
              </a:pPr>
              <a:t>‹#›</a:t>
            </a:fld>
            <a:endParaRPr lang="ru-RU" dirty="0"/>
          </a:p>
        </p:txBody>
      </p:sp>
    </p:spTree>
    <p:extLst>
      <p:ext uri="{BB962C8B-B14F-4D97-AF65-F5344CB8AC3E}">
        <p14:creationId xmlns:p14="http://schemas.microsoft.com/office/powerpoint/2010/main" val="2476210785"/>
      </p:ext>
    </p:extLst>
  </p:cSld>
  <p:clrMapOvr>
    <a:masterClrMapping/>
  </p:clrMapOvr>
  <p:transition>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B3301E77-2D31-4371-8C53-FC0040DAD3FE}" type="slidenum">
              <a:rPr lang="ru-RU"/>
              <a:pPr>
                <a:defRPr/>
              </a:pPr>
              <a:t>‹#›</a:t>
            </a:fld>
            <a:endParaRPr lang="ru-RU" dirty="0"/>
          </a:p>
        </p:txBody>
      </p:sp>
    </p:spTree>
    <p:extLst>
      <p:ext uri="{BB962C8B-B14F-4D97-AF65-F5344CB8AC3E}">
        <p14:creationId xmlns:p14="http://schemas.microsoft.com/office/powerpoint/2010/main" val="1722027556"/>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BFD926A-0EF0-4245-BFE3-7129ACFFFF5A}" type="slidenum">
              <a:rPr lang="ru-RU"/>
              <a:pPr>
                <a:defRPr/>
              </a:pPr>
              <a:t>‹#›</a:t>
            </a:fld>
            <a:endParaRPr lang="ru-RU" dirty="0"/>
          </a:p>
        </p:txBody>
      </p:sp>
    </p:spTree>
    <p:extLst>
      <p:ext uri="{BB962C8B-B14F-4D97-AF65-F5344CB8AC3E}">
        <p14:creationId xmlns:p14="http://schemas.microsoft.com/office/powerpoint/2010/main" val="323117245"/>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FA64D2DD-2AEE-48A5-8FC1-0E9BEA32CD01}" type="slidenum">
              <a:rPr lang="ru-RU"/>
              <a:pPr>
                <a:defRPr/>
              </a:pPr>
              <a:t>‹#›</a:t>
            </a:fld>
            <a:endParaRPr lang="ru-RU" dirty="0"/>
          </a:p>
        </p:txBody>
      </p:sp>
    </p:spTree>
    <p:extLst>
      <p:ext uri="{BB962C8B-B14F-4D97-AF65-F5344CB8AC3E}">
        <p14:creationId xmlns:p14="http://schemas.microsoft.com/office/powerpoint/2010/main" val="3209233937"/>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F7F13399-F539-4099-BADC-0B30D52A0F08}" type="slidenum">
              <a:rPr lang="ru-RU"/>
              <a:pPr>
                <a:defRPr/>
              </a:pPr>
              <a:t>‹#›</a:t>
            </a:fld>
            <a:endParaRPr lang="ru-RU" dirty="0"/>
          </a:p>
        </p:txBody>
      </p:sp>
    </p:spTree>
    <p:extLst>
      <p:ext uri="{BB962C8B-B14F-4D97-AF65-F5344CB8AC3E}">
        <p14:creationId xmlns:p14="http://schemas.microsoft.com/office/powerpoint/2010/main" val="1981297881"/>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41DC69B5-372F-4A25-B58D-919D9AF5D4AA}" type="slidenum">
              <a:rPr lang="ru-RU"/>
              <a:pPr>
                <a:defRPr/>
              </a:pPr>
              <a:t>‹#›</a:t>
            </a:fld>
            <a:endParaRPr lang="ru-RU" dirty="0"/>
          </a:p>
        </p:txBody>
      </p:sp>
    </p:spTree>
    <p:extLst>
      <p:ext uri="{BB962C8B-B14F-4D97-AF65-F5344CB8AC3E}">
        <p14:creationId xmlns:p14="http://schemas.microsoft.com/office/powerpoint/2010/main" val="1586118327"/>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5D17BA1A-8A24-4AB4-91B1-EC170C1E7028}" type="slidenum">
              <a:rPr lang="ru-RU"/>
              <a:pPr>
                <a:defRPr/>
              </a:pPr>
              <a:t>‹#›</a:t>
            </a:fld>
            <a:endParaRPr lang="ru-RU" dirty="0"/>
          </a:p>
        </p:txBody>
      </p:sp>
    </p:spTree>
    <p:extLst>
      <p:ext uri="{BB962C8B-B14F-4D97-AF65-F5344CB8AC3E}">
        <p14:creationId xmlns:p14="http://schemas.microsoft.com/office/powerpoint/2010/main" val="796955325"/>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93845310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6402" y="1679577"/>
            <a:ext cx="1838325" cy="3662363"/>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200">
                <a:solidFill>
                  <a:srgbClr val="5772B5"/>
                </a:solidFill>
              </a:rPr>
              <a:t>2</a:t>
            </a:r>
          </a:p>
        </p:txBody>
      </p:sp>
      <p:sp>
        <p:nvSpPr>
          <p:cNvPr id="5" name="Oval 13"/>
          <p:cNvSpPr>
            <a:spLocks noChangeArrowheads="1"/>
          </p:cNvSpPr>
          <p:nvPr/>
        </p:nvSpPr>
        <p:spPr bwMode="auto">
          <a:xfrm>
            <a:off x="5684838"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1</a:t>
            </a:r>
          </a:p>
        </p:txBody>
      </p:sp>
      <p:sp>
        <p:nvSpPr>
          <p:cNvPr id="6" name="Oval 14"/>
          <p:cNvSpPr>
            <a:spLocks noChangeArrowheads="1"/>
          </p:cNvSpPr>
          <p:nvPr/>
        </p:nvSpPr>
        <p:spPr bwMode="auto">
          <a:xfrm>
            <a:off x="6083302" y="1076327"/>
            <a:ext cx="360363"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2</a:t>
            </a:r>
          </a:p>
        </p:txBody>
      </p:sp>
      <p:sp>
        <p:nvSpPr>
          <p:cNvPr id="7" name="Oval 15"/>
          <p:cNvSpPr>
            <a:spLocks noChangeArrowheads="1"/>
          </p:cNvSpPr>
          <p:nvPr/>
        </p:nvSpPr>
        <p:spPr bwMode="auto">
          <a:xfrm>
            <a:off x="648335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3</a:t>
            </a:r>
          </a:p>
        </p:txBody>
      </p:sp>
      <p:pic>
        <p:nvPicPr>
          <p:cNvPr id="8" name="Picture 21"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113673" name="Rectangle 9"/>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113684" name="Rectangle 20"/>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61290580"/>
      </p:ext>
    </p:extLst>
  </p:cSld>
  <p:clrMapOvr>
    <a:masterClrMapping/>
  </p:clrMapOvr>
  <p:transition>
    <p:split/>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1_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Tree>
    <p:extLst>
      <p:ext uri="{BB962C8B-B14F-4D97-AF65-F5344CB8AC3E}">
        <p14:creationId xmlns:p14="http://schemas.microsoft.com/office/powerpoint/2010/main" val="2368516645"/>
      </p:ext>
    </p:extLst>
  </p:cSld>
  <p:clrMapOvr>
    <a:masterClrMapping/>
  </p:clrMapOvr>
  <p:transition>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12127" y="1203332"/>
            <a:ext cx="4220308"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73112" y="1203332"/>
            <a:ext cx="4220308" cy="5070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108401989"/>
      </p:ext>
    </p:extLst>
  </p:cSld>
  <p:clrMapOvr>
    <a:masterClrMapping/>
  </p:clrMapOvr>
  <p:transition>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1_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279716665"/>
      </p:ext>
    </p:extLst>
  </p:cSld>
  <p:clrMapOvr>
    <a:masterClrMapping/>
  </p:clrMapOvr>
  <p:transition>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1_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481040572"/>
      </p:ext>
    </p:extLst>
  </p:cSld>
  <p:clrMapOvr>
    <a:masterClrMapping/>
  </p:clrMapOvr>
  <p:transition>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766372"/>
      </p:ext>
    </p:extLst>
  </p:cSld>
  <p:clrMapOvr>
    <a:masterClrMapping/>
  </p:clrMapOvr>
  <p:transition>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1_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Tree>
    <p:extLst>
      <p:ext uri="{BB962C8B-B14F-4D97-AF65-F5344CB8AC3E}">
        <p14:creationId xmlns:p14="http://schemas.microsoft.com/office/powerpoint/2010/main" val="2927912289"/>
      </p:ext>
    </p:extLst>
  </p:cSld>
  <p:clrMapOvr>
    <a:masterClrMapping/>
  </p:clrMapOvr>
  <p:transition>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1_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Tree>
    <p:extLst>
      <p:ext uri="{BB962C8B-B14F-4D97-AF65-F5344CB8AC3E}">
        <p14:creationId xmlns:p14="http://schemas.microsoft.com/office/powerpoint/2010/main" val="2157355613"/>
      </p:ext>
    </p:extLst>
  </p:cSld>
  <p:clrMapOvr>
    <a:masterClrMapping/>
  </p:clrMapOvr>
  <p:transition>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1_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779685123"/>
      </p:ext>
    </p:extLst>
  </p:cSld>
  <p:clrMapOvr>
    <a:masterClrMapping/>
  </p:clrMapOvr>
  <p:transition>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1_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48102" y="2"/>
            <a:ext cx="2145323"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12128" y="2"/>
            <a:ext cx="6295292"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626794808"/>
      </p:ext>
    </p:extLst>
  </p:cSld>
  <p:clrMapOvr>
    <a:masterClrMapping/>
  </p:clrMapOvr>
  <p:transition>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4" descr="ujkm,"/>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7073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6142E32F-4AAB-4725-85BD-EB745041869C}" type="slidenum">
              <a:rPr lang="ru-RU"/>
              <a:pPr>
                <a:defRPr/>
              </a:pPr>
              <a:t>‹#›</a:t>
            </a:fld>
            <a:endParaRPr lang="ru-RU" dirty="0"/>
          </a:p>
        </p:txBody>
      </p:sp>
    </p:spTree>
    <p:extLst>
      <p:ext uri="{BB962C8B-B14F-4D97-AF65-F5344CB8AC3E}">
        <p14:creationId xmlns:p14="http://schemas.microsoft.com/office/powerpoint/2010/main" val="1531433221"/>
      </p:ext>
    </p:extLst>
  </p:cSld>
  <p:clrMapOvr>
    <a:masterClrMapping/>
  </p:clrMapOvr>
  <p:transition>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423674" y="6283327"/>
            <a:ext cx="627062" cy="377825"/>
          </a:xfrm>
        </p:spPr>
        <p:txBody>
          <a:bodyPr/>
          <a:lstStyle>
            <a:lvl1pPr>
              <a:defRPr>
                <a:cs typeface="Arial" charset="0"/>
              </a:defRPr>
            </a:lvl1pPr>
          </a:lstStyle>
          <a:p>
            <a:pPr>
              <a:defRPr/>
            </a:pPr>
            <a:fld id="{451DA820-7015-403E-AD1D-390BE48DFDE4}" type="slidenum">
              <a:rPr lang="ru-RU"/>
              <a:pPr>
                <a:defRPr/>
              </a:pPr>
              <a:t>‹#›</a:t>
            </a:fld>
            <a:endParaRPr lang="ru-RU"/>
          </a:p>
        </p:txBody>
      </p:sp>
    </p:spTree>
    <p:extLst>
      <p:ext uri="{BB962C8B-B14F-4D97-AF65-F5344CB8AC3E}">
        <p14:creationId xmlns:p14="http://schemas.microsoft.com/office/powerpoint/2010/main" val="145678296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2906715"/>
            <a:ext cx="7772400" cy="1500187"/>
          </a:xfrm>
          <a:prstGeom prst="rect">
            <a:avLst/>
          </a:prstGeom>
        </p:spPr>
        <p:txBody>
          <a:bodyPr lIns="91424" tIns="45713" rIns="91424" bIns="45713"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Номер слайда 3"/>
          <p:cNvSpPr>
            <a:spLocks noGrp="1"/>
          </p:cNvSpPr>
          <p:nvPr>
            <p:ph type="sldNum" sz="quarter" idx="10"/>
          </p:nvPr>
        </p:nvSpPr>
        <p:spPr>
          <a:xfrm>
            <a:off x="8410972" y="6323810"/>
            <a:ext cx="627062" cy="377825"/>
          </a:xfrm>
        </p:spPr>
        <p:txBody>
          <a:bodyPr/>
          <a:lstStyle>
            <a:lvl1pPr>
              <a:defRPr>
                <a:cs typeface="Arial" charset="0"/>
              </a:defRPr>
            </a:lvl1pPr>
          </a:lstStyle>
          <a:p>
            <a:pPr>
              <a:defRPr/>
            </a:pPr>
            <a:fld id="{79293092-8D01-49AC-8161-B0FDD325F54E}" type="slidenum">
              <a:rPr lang="ru-RU"/>
              <a:pPr>
                <a:defRPr/>
              </a:pPr>
              <a:t>‹#›</a:t>
            </a:fld>
            <a:endParaRPr lang="ru-RU"/>
          </a:p>
        </p:txBody>
      </p:sp>
    </p:spTree>
    <p:extLst>
      <p:ext uri="{BB962C8B-B14F-4D97-AF65-F5344CB8AC3E}">
        <p14:creationId xmlns:p14="http://schemas.microsoft.com/office/powerpoint/2010/main" val="2266470458"/>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8313" y="1125538"/>
            <a:ext cx="4135437"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2" y="1125538"/>
            <a:ext cx="4137025"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1224E984-FFB3-47F6-907D-F92E65D6668E}" type="slidenum">
              <a:rPr lang="ru-RU"/>
              <a:pPr>
                <a:defRPr/>
              </a:pPr>
              <a:t>‹#›</a:t>
            </a:fld>
            <a:endParaRPr lang="ru-RU"/>
          </a:p>
        </p:txBody>
      </p:sp>
    </p:spTree>
    <p:extLst>
      <p:ext uri="{BB962C8B-B14F-4D97-AF65-F5344CB8AC3E}">
        <p14:creationId xmlns:p14="http://schemas.microsoft.com/office/powerpoint/2010/main" val="181195047"/>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4"/>
            <a:ext cx="4040188"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4"/>
            <a:ext cx="4041775"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0"/>
          </p:nvPr>
        </p:nvSpPr>
        <p:spPr/>
        <p:txBody>
          <a:bodyPr/>
          <a:lstStyle>
            <a:lvl1pPr>
              <a:defRPr>
                <a:cs typeface="Arial" charset="0"/>
              </a:defRPr>
            </a:lvl1pPr>
          </a:lstStyle>
          <a:p>
            <a:pPr>
              <a:defRPr/>
            </a:pPr>
            <a:fld id="{0484A562-FE30-4525-B0E4-FD4C8F4523C1}" type="slidenum">
              <a:rPr lang="ru-RU"/>
              <a:pPr>
                <a:defRPr/>
              </a:pPr>
              <a:t>‹#›</a:t>
            </a:fld>
            <a:endParaRPr lang="ru-RU"/>
          </a:p>
        </p:txBody>
      </p:sp>
    </p:spTree>
    <p:extLst>
      <p:ext uri="{BB962C8B-B14F-4D97-AF65-F5344CB8AC3E}">
        <p14:creationId xmlns:p14="http://schemas.microsoft.com/office/powerpoint/2010/main" val="184921899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318500" y="6248400"/>
            <a:ext cx="627062" cy="377825"/>
          </a:xfrm>
        </p:spPr>
        <p:txBody>
          <a:bodyPr/>
          <a:lstStyle>
            <a:lvl1pPr>
              <a:defRPr>
                <a:cs typeface="Arial" charset="0"/>
              </a:defRPr>
            </a:lvl1pPr>
          </a:lstStyle>
          <a:p>
            <a:pPr>
              <a:defRPr/>
            </a:pPr>
            <a:fld id="{BC6507E3-7C53-4246-9E21-902558128FCB}" type="slidenum">
              <a:rPr lang="ru-RU"/>
              <a:pPr>
                <a:defRPr/>
              </a:pPr>
              <a:t>‹#›</a:t>
            </a:fld>
            <a:endParaRPr lang="ru-RU"/>
          </a:p>
        </p:txBody>
      </p:sp>
      <p:sp>
        <p:nvSpPr>
          <p:cNvPr id="3" name="Прямоугольник 2"/>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246" rtl="0" eaLnBrk="1" fontAlgn="base" latinLnBrk="0" hangingPunct="1">
              <a:lnSpc>
                <a:spcPct val="100000"/>
              </a:lnSpc>
              <a:spcBef>
                <a:spcPct val="40000"/>
              </a:spcBef>
              <a:spcAft>
                <a:spcPct val="20000"/>
              </a:spcAft>
              <a:buClrTx/>
              <a:buSzTx/>
              <a:buFontTx/>
              <a:buNone/>
              <a:tabLst/>
            </a:pPr>
            <a:endParaRPr kumimoji="0" lang="ru-RU" sz="16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3090643311"/>
      </p:ext>
    </p:extLst>
  </p:cSld>
  <p:clrMapOvr>
    <a:overrideClrMapping bg1="lt1" tx1="dk1" bg2="lt2" tx2="dk2" accent1="accent1" accent2="accent2" accent3="accent3" accent4="accent4" accent5="accent5" accent6="accent6" hlink="hlink" folHlink="folHlink"/>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lIns="91424" tIns="45713" rIns="91424" bIns="45713"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a:prstGeom prst="rect">
            <a:avLst/>
          </a:prstGeom>
        </p:spPr>
        <p:txBody>
          <a:bodyPr lIns="91424" tIns="45713" rIns="91424"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5B6F7AA-9B46-43F4-A70C-2B7E2D93ECA1}" type="slidenum">
              <a:rPr lang="ru-RU"/>
              <a:pPr>
                <a:defRPr/>
              </a:pPr>
              <a:t>‹#›</a:t>
            </a:fld>
            <a:endParaRPr lang="ru-RU"/>
          </a:p>
        </p:txBody>
      </p:sp>
    </p:spTree>
    <p:extLst>
      <p:ext uri="{BB962C8B-B14F-4D97-AF65-F5344CB8AC3E}">
        <p14:creationId xmlns:p14="http://schemas.microsoft.com/office/powerpoint/2010/main" val="207883843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a:prstGeom prst="rect">
            <a:avLst/>
          </a:prstGeom>
        </p:spPr>
        <p:txBody>
          <a:bodyPr lIns="91424" tIns="45713" rIns="91424" bIns="45713"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9" y="612775"/>
            <a:ext cx="5486400" cy="4114800"/>
          </a:xfrm>
          <a:prstGeom prst="rect">
            <a:avLst/>
          </a:prstGeom>
        </p:spPr>
        <p:txBody>
          <a:bodyPr lIns="91424" tIns="45713" rIns="91424" bIns="45713"/>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a:p>
        </p:txBody>
      </p:sp>
      <p:sp>
        <p:nvSpPr>
          <p:cNvPr id="4" name="Текст 3"/>
          <p:cNvSpPr>
            <a:spLocks noGrp="1"/>
          </p:cNvSpPr>
          <p:nvPr>
            <p:ph type="body" sz="half" idx="2"/>
          </p:nvPr>
        </p:nvSpPr>
        <p:spPr>
          <a:xfrm>
            <a:off x="1792289" y="5367338"/>
            <a:ext cx="5486400" cy="804862"/>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36BBCFE-2EF9-4CBC-B441-E788B7C4AF40}" type="slidenum">
              <a:rPr lang="ru-RU"/>
              <a:pPr>
                <a:defRPr/>
              </a:pPr>
              <a:t>‹#›</a:t>
            </a:fld>
            <a:endParaRPr lang="ru-RU"/>
          </a:p>
        </p:txBody>
      </p:sp>
      <p:cxnSp>
        <p:nvCxnSpPr>
          <p:cNvPr id="6" name="Прямая соединительная линия 5"/>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Tree>
    <p:extLst>
      <p:ext uri="{BB962C8B-B14F-4D97-AF65-F5344CB8AC3E}">
        <p14:creationId xmlns:p14="http://schemas.microsoft.com/office/powerpoint/2010/main" val="4206729877"/>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
            <a:ext cx="7632700" cy="962025"/>
          </a:xfrm>
          <a:prstGeom prst="rect">
            <a:avLst/>
          </a:prstGeom>
        </p:spPr>
        <p:txBody>
          <a:bodyPr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3" y="1125538"/>
            <a:ext cx="8424862" cy="5148262"/>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0F5FB669-0127-492E-AF1D-56790AEFAF2F}" type="slidenum">
              <a:rPr lang="ru-RU"/>
              <a:pPr>
                <a:defRPr/>
              </a:pPr>
              <a:t>‹#›</a:t>
            </a:fld>
            <a:endParaRPr lang="ru-RU"/>
          </a:p>
        </p:txBody>
      </p:sp>
      <p:sp>
        <p:nvSpPr>
          <p:cNvPr id="5" name="Прямоугольник 4"/>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246" rtl="0" eaLnBrk="1" fontAlgn="base" latinLnBrk="0" hangingPunct="1">
              <a:lnSpc>
                <a:spcPct val="100000"/>
              </a:lnSpc>
              <a:spcBef>
                <a:spcPct val="40000"/>
              </a:spcBef>
              <a:spcAft>
                <a:spcPct val="20000"/>
              </a:spcAft>
              <a:buClrTx/>
              <a:buSzTx/>
              <a:buFontTx/>
              <a:buNone/>
              <a:tabLst/>
            </a:pPr>
            <a:endParaRPr kumimoji="0" lang="ru-RU" sz="16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3889441948"/>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2" y="2"/>
            <a:ext cx="2105025" cy="6273800"/>
          </a:xfrm>
          <a:prstGeom prst="rect">
            <a:avLst/>
          </a:prstGeom>
        </p:spPr>
        <p:txBody>
          <a:bodyPr vert="eaVert"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5" y="2"/>
            <a:ext cx="6167437" cy="6273800"/>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998B7588-7055-4E85-921A-235F6B0FA490}" type="slidenum">
              <a:rPr lang="ru-RU"/>
              <a:pPr>
                <a:defRPr/>
              </a:pPr>
              <a:t>‹#›</a:t>
            </a:fld>
            <a:endParaRPr lang="ru-RU"/>
          </a:p>
        </p:txBody>
      </p:sp>
      <p:cxnSp>
        <p:nvCxnSpPr>
          <p:cNvPr id="5" name="Прямая соединительная линия 4"/>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
        <p:nvSpPr>
          <p:cNvPr id="6" name="Прямоугольник 5"/>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246" rtl="0" eaLnBrk="1" fontAlgn="base" latinLnBrk="0" hangingPunct="1">
              <a:lnSpc>
                <a:spcPct val="100000"/>
              </a:lnSpc>
              <a:spcBef>
                <a:spcPct val="40000"/>
              </a:spcBef>
              <a:spcAft>
                <a:spcPct val="20000"/>
              </a:spcAft>
              <a:buClrTx/>
              <a:buSzTx/>
              <a:buFontTx/>
              <a:buNone/>
              <a:tabLst/>
            </a:pPr>
            <a:endParaRPr kumimoji="0" lang="ru-RU" sz="1600" b="0" i="0" u="none" strike="noStrike" cap="none" normalizeH="0" baseline="0">
              <a:ln>
                <a:noFill/>
              </a:ln>
              <a:solidFill>
                <a:schemeClr val="hlink"/>
              </a:solidFill>
              <a:effectLst/>
              <a:latin typeface="Arial" charset="0"/>
            </a:endParaRPr>
          </a:p>
        </p:txBody>
      </p:sp>
    </p:spTree>
    <p:extLst>
      <p:ext uri="{BB962C8B-B14F-4D97-AF65-F5344CB8AC3E}">
        <p14:creationId xmlns:p14="http://schemas.microsoft.com/office/powerpoint/2010/main" val="3307216910"/>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39657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2DDF1EFD-7A20-4BBB-B014-2C71405F777A}" type="slidenum">
              <a:rPr lang="ru-RU"/>
              <a:pPr>
                <a:defRPr/>
              </a:pPr>
              <a:t>‹#›</a:t>
            </a:fld>
            <a:endParaRPr lang="ru-RU" dirty="0"/>
          </a:p>
        </p:txBody>
      </p:sp>
    </p:spTree>
    <p:extLst>
      <p:ext uri="{BB962C8B-B14F-4D97-AF65-F5344CB8AC3E}">
        <p14:creationId xmlns:p14="http://schemas.microsoft.com/office/powerpoint/2010/main" val="3622041077"/>
      </p:ext>
    </p:extLst>
  </p:cSld>
  <p:clrMapOvr>
    <a:masterClrMapping/>
  </p:clrMapOvr>
  <p:transition>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423674" y="6283327"/>
            <a:ext cx="627062" cy="377825"/>
          </a:xfrm>
        </p:spPr>
        <p:txBody>
          <a:bodyPr/>
          <a:lstStyle>
            <a:lvl1pPr>
              <a:defRPr>
                <a:cs typeface="Arial" charset="0"/>
              </a:defRPr>
            </a:lvl1pPr>
          </a:lstStyle>
          <a:p>
            <a:pPr>
              <a:defRPr/>
            </a:pPr>
            <a:fld id="{451DA820-7015-403E-AD1D-390BE48DFDE4}" type="slidenum">
              <a:rPr lang="ru-RU"/>
              <a:pPr>
                <a:defRPr/>
              </a:pPr>
              <a:t>‹#›</a:t>
            </a:fld>
            <a:endParaRPr lang="ru-RU"/>
          </a:p>
        </p:txBody>
      </p:sp>
    </p:spTree>
    <p:extLst>
      <p:ext uri="{BB962C8B-B14F-4D97-AF65-F5344CB8AC3E}">
        <p14:creationId xmlns:p14="http://schemas.microsoft.com/office/powerpoint/2010/main" val="760181800"/>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2906715"/>
            <a:ext cx="7772400" cy="1500187"/>
          </a:xfrm>
          <a:prstGeom prst="rect">
            <a:avLst/>
          </a:prstGeom>
        </p:spPr>
        <p:txBody>
          <a:bodyPr lIns="91424" tIns="45713" rIns="91424" bIns="45713"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Номер слайда 3"/>
          <p:cNvSpPr>
            <a:spLocks noGrp="1"/>
          </p:cNvSpPr>
          <p:nvPr>
            <p:ph type="sldNum" sz="quarter" idx="10"/>
          </p:nvPr>
        </p:nvSpPr>
        <p:spPr>
          <a:xfrm>
            <a:off x="8410972" y="6323810"/>
            <a:ext cx="627062" cy="377825"/>
          </a:xfrm>
        </p:spPr>
        <p:txBody>
          <a:bodyPr/>
          <a:lstStyle>
            <a:lvl1pPr>
              <a:defRPr>
                <a:cs typeface="Arial" charset="0"/>
              </a:defRPr>
            </a:lvl1pPr>
          </a:lstStyle>
          <a:p>
            <a:pPr>
              <a:defRPr/>
            </a:pPr>
            <a:fld id="{79293092-8D01-49AC-8161-B0FDD325F54E}" type="slidenum">
              <a:rPr lang="ru-RU"/>
              <a:pPr>
                <a:defRPr/>
              </a:pPr>
              <a:t>‹#›</a:t>
            </a:fld>
            <a:endParaRPr lang="ru-RU"/>
          </a:p>
        </p:txBody>
      </p:sp>
    </p:spTree>
    <p:extLst>
      <p:ext uri="{BB962C8B-B14F-4D97-AF65-F5344CB8AC3E}">
        <p14:creationId xmlns:p14="http://schemas.microsoft.com/office/powerpoint/2010/main" val="1504664327"/>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8313" y="1125538"/>
            <a:ext cx="4135437"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2" y="1125538"/>
            <a:ext cx="4137025"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1224E984-FFB3-47F6-907D-F92E65D6668E}" type="slidenum">
              <a:rPr lang="ru-RU"/>
              <a:pPr>
                <a:defRPr/>
              </a:pPr>
              <a:t>‹#›</a:t>
            </a:fld>
            <a:endParaRPr lang="ru-RU"/>
          </a:p>
        </p:txBody>
      </p:sp>
    </p:spTree>
    <p:extLst>
      <p:ext uri="{BB962C8B-B14F-4D97-AF65-F5344CB8AC3E}">
        <p14:creationId xmlns:p14="http://schemas.microsoft.com/office/powerpoint/2010/main" val="2479326776"/>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4"/>
            <a:ext cx="4040188"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4"/>
            <a:ext cx="4041775"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0"/>
          </p:nvPr>
        </p:nvSpPr>
        <p:spPr/>
        <p:txBody>
          <a:bodyPr/>
          <a:lstStyle>
            <a:lvl1pPr>
              <a:defRPr>
                <a:cs typeface="Arial" charset="0"/>
              </a:defRPr>
            </a:lvl1pPr>
          </a:lstStyle>
          <a:p>
            <a:pPr>
              <a:defRPr/>
            </a:pPr>
            <a:fld id="{0484A562-FE30-4525-B0E4-FD4C8F4523C1}" type="slidenum">
              <a:rPr lang="ru-RU"/>
              <a:pPr>
                <a:defRPr/>
              </a:pPr>
              <a:t>‹#›</a:t>
            </a:fld>
            <a:endParaRPr lang="ru-RU"/>
          </a:p>
        </p:txBody>
      </p:sp>
    </p:spTree>
    <p:extLst>
      <p:ext uri="{BB962C8B-B14F-4D97-AF65-F5344CB8AC3E}">
        <p14:creationId xmlns:p14="http://schemas.microsoft.com/office/powerpoint/2010/main" val="2336683903"/>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318500" y="6248400"/>
            <a:ext cx="627062" cy="377825"/>
          </a:xfrm>
        </p:spPr>
        <p:txBody>
          <a:bodyPr/>
          <a:lstStyle>
            <a:lvl1pPr>
              <a:defRPr>
                <a:cs typeface="Arial" charset="0"/>
              </a:defRPr>
            </a:lvl1pPr>
          </a:lstStyle>
          <a:p>
            <a:pPr>
              <a:defRPr/>
            </a:pPr>
            <a:fld id="{BC6507E3-7C53-4246-9E21-902558128FCB}" type="slidenum">
              <a:rPr lang="ru-RU"/>
              <a:pPr>
                <a:defRPr/>
              </a:pPr>
              <a:t>‹#›</a:t>
            </a:fld>
            <a:endParaRPr lang="ru-RU"/>
          </a:p>
        </p:txBody>
      </p:sp>
      <p:sp>
        <p:nvSpPr>
          <p:cNvPr id="3" name="Прямоугольник 2"/>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1429193594"/>
      </p:ext>
    </p:extLst>
  </p:cSld>
  <p:clrMapOvr>
    <a:overrideClrMapping bg1="lt1" tx1="dk1" bg2="lt2" tx2="dk2" accent1="accent1" accent2="accent2" accent3="accent3" accent4="accent4" accent5="accent5" accent6="accent6" hlink="hlink" folHlink="folHlink"/>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lIns="91424" tIns="45713" rIns="91424" bIns="45713"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a:prstGeom prst="rect">
            <a:avLst/>
          </a:prstGeom>
        </p:spPr>
        <p:txBody>
          <a:bodyPr lIns="91424" tIns="45713" rIns="91424"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5B6F7AA-9B46-43F4-A70C-2B7E2D93ECA1}" type="slidenum">
              <a:rPr lang="ru-RU"/>
              <a:pPr>
                <a:defRPr/>
              </a:pPr>
              <a:t>‹#›</a:t>
            </a:fld>
            <a:endParaRPr lang="ru-RU"/>
          </a:p>
        </p:txBody>
      </p:sp>
    </p:spTree>
    <p:extLst>
      <p:ext uri="{BB962C8B-B14F-4D97-AF65-F5344CB8AC3E}">
        <p14:creationId xmlns:p14="http://schemas.microsoft.com/office/powerpoint/2010/main" val="2513909695"/>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a:prstGeom prst="rect">
            <a:avLst/>
          </a:prstGeom>
        </p:spPr>
        <p:txBody>
          <a:bodyPr lIns="91424" tIns="45713" rIns="91424" bIns="45713"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9" y="612775"/>
            <a:ext cx="5486400" cy="4114800"/>
          </a:xfrm>
          <a:prstGeom prst="rect">
            <a:avLst/>
          </a:prstGeom>
        </p:spPr>
        <p:txBody>
          <a:bodyPr lIns="91424" tIns="45713" rIns="91424" bIns="45713"/>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a:p>
        </p:txBody>
      </p:sp>
      <p:sp>
        <p:nvSpPr>
          <p:cNvPr id="4" name="Текст 3"/>
          <p:cNvSpPr>
            <a:spLocks noGrp="1"/>
          </p:cNvSpPr>
          <p:nvPr>
            <p:ph type="body" sz="half" idx="2"/>
          </p:nvPr>
        </p:nvSpPr>
        <p:spPr>
          <a:xfrm>
            <a:off x="1792289" y="5367338"/>
            <a:ext cx="5486400" cy="804862"/>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36BBCFE-2EF9-4CBC-B441-E788B7C4AF40}" type="slidenum">
              <a:rPr lang="ru-RU"/>
              <a:pPr>
                <a:defRPr/>
              </a:pPr>
              <a:t>‹#›</a:t>
            </a:fld>
            <a:endParaRPr lang="ru-RU"/>
          </a:p>
        </p:txBody>
      </p:sp>
      <p:cxnSp>
        <p:nvCxnSpPr>
          <p:cNvPr id="6" name="Прямая соединительная линия 5"/>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Tree>
    <p:extLst>
      <p:ext uri="{BB962C8B-B14F-4D97-AF65-F5344CB8AC3E}">
        <p14:creationId xmlns:p14="http://schemas.microsoft.com/office/powerpoint/2010/main" val="366502482"/>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
            <a:ext cx="7632700" cy="962025"/>
          </a:xfrm>
          <a:prstGeom prst="rect">
            <a:avLst/>
          </a:prstGeom>
        </p:spPr>
        <p:txBody>
          <a:bodyPr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3" y="1125538"/>
            <a:ext cx="8424862" cy="5148262"/>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0F5FB669-0127-492E-AF1D-56790AEFAF2F}" type="slidenum">
              <a:rPr lang="ru-RU"/>
              <a:pPr>
                <a:defRPr/>
              </a:pPr>
              <a:t>‹#›</a:t>
            </a:fld>
            <a:endParaRPr lang="ru-RU"/>
          </a:p>
        </p:txBody>
      </p:sp>
      <p:sp>
        <p:nvSpPr>
          <p:cNvPr id="5" name="Прямоугольник 4"/>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2176657397"/>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2" y="2"/>
            <a:ext cx="2105025" cy="6273800"/>
          </a:xfrm>
          <a:prstGeom prst="rect">
            <a:avLst/>
          </a:prstGeom>
        </p:spPr>
        <p:txBody>
          <a:bodyPr vert="eaVert"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5" y="2"/>
            <a:ext cx="6167437" cy="6273800"/>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998B7588-7055-4E85-921A-235F6B0FA490}" type="slidenum">
              <a:rPr lang="ru-RU"/>
              <a:pPr>
                <a:defRPr/>
              </a:pPr>
              <a:t>‹#›</a:t>
            </a:fld>
            <a:endParaRPr lang="ru-RU"/>
          </a:p>
        </p:txBody>
      </p:sp>
      <p:cxnSp>
        <p:nvCxnSpPr>
          <p:cNvPr id="5" name="Прямая соединительная линия 4"/>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
        <p:nvSpPr>
          <p:cNvPr id="6" name="Прямоугольник 5"/>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4081285755"/>
      </p:ext>
    </p:extLst>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
            <a:ext cx="7632700" cy="962025"/>
          </a:xfrm>
          <a:prstGeom prst="rect">
            <a:avLst/>
          </a:prstGeom>
        </p:spPr>
        <p:txBody>
          <a:bodyPr lIns="91424" tIns="45713" rIns="91424" bIns="45713"/>
          <a:lstStyle/>
          <a:p>
            <a:r>
              <a:rPr lang="ru-RU"/>
              <a:t>Образец заголовка</a:t>
            </a:r>
          </a:p>
        </p:txBody>
      </p:sp>
      <p:sp>
        <p:nvSpPr>
          <p:cNvPr id="3" name="Содержимое 2"/>
          <p:cNvSpPr>
            <a:spLocks noGrp="1"/>
          </p:cNvSpPr>
          <p:nvPr>
            <p:ph idx="1"/>
          </p:nvPr>
        </p:nvSpPr>
        <p:spPr>
          <a:xfrm>
            <a:off x="468313" y="1125538"/>
            <a:ext cx="8424862" cy="5148262"/>
          </a:xfrm>
          <a:prstGeom prst="rect">
            <a:avLst/>
          </a:prstGeom>
        </p:spPr>
        <p:txBody>
          <a:bodyPr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451DA820-7015-403E-AD1D-390BE48DFDE4}" type="slidenum">
              <a:rPr lang="ru-RU"/>
              <a:pPr>
                <a:defRPr/>
              </a:pPr>
              <a:t>‹#›</a:t>
            </a:fld>
            <a:endParaRPr lang="ru-RU"/>
          </a:p>
        </p:txBody>
      </p:sp>
    </p:spTree>
    <p:extLst>
      <p:ext uri="{BB962C8B-B14F-4D97-AF65-F5344CB8AC3E}">
        <p14:creationId xmlns:p14="http://schemas.microsoft.com/office/powerpoint/2010/main" val="42310715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sldNum" sz="quarter" idx="10"/>
          </p:nvPr>
        </p:nvSpPr>
        <p:spPr>
          <a:ln/>
        </p:spPr>
        <p:txBody>
          <a:bodyPr/>
          <a:lstStyle>
            <a:lvl1pPr>
              <a:defRPr/>
            </a:lvl1pPr>
          </a:lstStyle>
          <a:p>
            <a:pPr>
              <a:defRPr/>
            </a:pPr>
            <a:fld id="{B479DC23-97FB-41E8-A4C5-4A36577CB5B4}" type="slidenum">
              <a:rPr lang="ru-RU"/>
              <a:pPr>
                <a:defRPr/>
              </a:pPr>
              <a:t>‹#›</a:t>
            </a:fld>
            <a:endParaRPr lang="ru-RU" dirty="0"/>
          </a:p>
        </p:txBody>
      </p:sp>
    </p:spTree>
    <p:extLst>
      <p:ext uri="{BB962C8B-B14F-4D97-AF65-F5344CB8AC3E}">
        <p14:creationId xmlns:p14="http://schemas.microsoft.com/office/powerpoint/2010/main" val="3415063930"/>
      </p:ext>
    </p:extLst>
  </p:cSld>
  <p:clrMapOvr>
    <a:masterClrMapping/>
  </p:clrMapOvr>
  <p:transition>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a:xfrm>
            <a:off x="312740" y="1203325"/>
            <a:ext cx="8580437" cy="5070475"/>
          </a:xfrm>
          <a:prstGeom prst="rect">
            <a:avLst/>
          </a:prstGeom>
        </p:spPr>
        <p:txBody>
          <a:bodyPr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Прямоугольник 5"/>
          <p:cNvSpPr/>
          <p:nvPr userDrawn="1"/>
        </p:nvSpPr>
        <p:spPr bwMode="auto">
          <a:xfrm>
            <a:off x="7594600" y="4889500"/>
            <a:ext cx="254000" cy="6223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
        <p:nvSpPr>
          <p:cNvPr id="7" name="Номер слайда 3"/>
          <p:cNvSpPr>
            <a:spLocks noGrp="1"/>
          </p:cNvSpPr>
          <p:nvPr>
            <p:ph type="sldNum" sz="quarter" idx="10"/>
          </p:nvPr>
        </p:nvSpPr>
        <p:spPr>
          <a:xfrm>
            <a:off x="8516940" y="6310745"/>
            <a:ext cx="627062" cy="377825"/>
          </a:xfrm>
        </p:spPr>
        <p:txBody>
          <a:bodyPr/>
          <a:lstStyle>
            <a:lvl1pPr>
              <a:defRPr>
                <a:cs typeface="Arial" charset="0"/>
              </a:defRPr>
            </a:lvl1pPr>
          </a:lstStyle>
          <a:p>
            <a:pPr>
              <a:defRPr/>
            </a:pPr>
            <a:fld id="{998B7588-7055-4E85-921A-235F6B0FA490}" type="slidenum">
              <a:rPr lang="ru-RU"/>
              <a:pPr>
                <a:defRPr/>
              </a:pPr>
              <a:t>‹#›</a:t>
            </a:fld>
            <a:endParaRPr lang="ru-RU"/>
          </a:p>
        </p:txBody>
      </p:sp>
      <p:sp>
        <p:nvSpPr>
          <p:cNvPr id="8" name="Прямоугольник 7"/>
          <p:cNvSpPr/>
          <p:nvPr userDrawn="1"/>
        </p:nvSpPr>
        <p:spPr bwMode="auto">
          <a:xfrm>
            <a:off x="8089900" y="6426200"/>
            <a:ext cx="228600" cy="431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1613238256"/>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250976"/>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4" name="Номер слайда 3"/>
          <p:cNvSpPr>
            <a:spLocks noGrp="1"/>
          </p:cNvSpPr>
          <p:nvPr>
            <p:ph type="sldNum" sz="quarter" idx="10"/>
          </p:nvPr>
        </p:nvSpPr>
        <p:spPr>
          <a:xfrm>
            <a:off x="8423674" y="6283327"/>
            <a:ext cx="627062" cy="377825"/>
          </a:xfrm>
        </p:spPr>
        <p:txBody>
          <a:bodyPr/>
          <a:lstStyle>
            <a:lvl1pPr>
              <a:defRPr>
                <a:cs typeface="Arial" charset="0"/>
              </a:defRPr>
            </a:lvl1pPr>
          </a:lstStyle>
          <a:p>
            <a:pPr>
              <a:defRPr/>
            </a:pPr>
            <a:fld id="{451DA820-7015-403E-AD1D-390BE48DFDE4}" type="slidenum">
              <a:rPr lang="ru-RU"/>
              <a:pPr>
                <a:defRPr/>
              </a:pPr>
              <a:t>‹#›</a:t>
            </a:fld>
            <a:endParaRPr lang="ru-RU"/>
          </a:p>
        </p:txBody>
      </p:sp>
    </p:spTree>
    <p:extLst>
      <p:ext uri="{BB962C8B-B14F-4D97-AF65-F5344CB8AC3E}">
        <p14:creationId xmlns:p14="http://schemas.microsoft.com/office/powerpoint/2010/main" val="2558326039"/>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3" name="Текст 2"/>
          <p:cNvSpPr>
            <a:spLocks noGrp="1"/>
          </p:cNvSpPr>
          <p:nvPr>
            <p:ph type="body" idx="1"/>
          </p:nvPr>
        </p:nvSpPr>
        <p:spPr>
          <a:xfrm>
            <a:off x="722313" y="2906715"/>
            <a:ext cx="7772400" cy="1500187"/>
          </a:xfrm>
          <a:prstGeom prst="rect">
            <a:avLst/>
          </a:prstGeom>
        </p:spPr>
        <p:txBody>
          <a:bodyPr lIns="91424" tIns="45713" rIns="91424" bIns="45713"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Номер слайда 3"/>
          <p:cNvSpPr>
            <a:spLocks noGrp="1"/>
          </p:cNvSpPr>
          <p:nvPr>
            <p:ph type="sldNum" sz="quarter" idx="10"/>
          </p:nvPr>
        </p:nvSpPr>
        <p:spPr>
          <a:xfrm>
            <a:off x="8410972" y="6323810"/>
            <a:ext cx="627062" cy="377825"/>
          </a:xfrm>
        </p:spPr>
        <p:txBody>
          <a:bodyPr/>
          <a:lstStyle>
            <a:lvl1pPr>
              <a:defRPr>
                <a:cs typeface="Arial" charset="0"/>
              </a:defRPr>
            </a:lvl1pPr>
          </a:lstStyle>
          <a:p>
            <a:pPr>
              <a:defRPr/>
            </a:pPr>
            <a:fld id="{79293092-8D01-49AC-8161-B0FDD325F54E}" type="slidenum">
              <a:rPr lang="ru-RU"/>
              <a:pPr>
                <a:defRPr/>
              </a:pPr>
              <a:t>‹#›</a:t>
            </a:fld>
            <a:endParaRPr lang="ru-RU"/>
          </a:p>
        </p:txBody>
      </p:sp>
    </p:spTree>
    <p:extLst>
      <p:ext uri="{BB962C8B-B14F-4D97-AF65-F5344CB8AC3E}">
        <p14:creationId xmlns:p14="http://schemas.microsoft.com/office/powerpoint/2010/main" val="159571232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68313" y="1125538"/>
            <a:ext cx="4135437"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2" y="1125538"/>
            <a:ext cx="4137025" cy="5148262"/>
          </a:xfrm>
          <a:prstGeom prst="rect">
            <a:avLst/>
          </a:prstGeom>
        </p:spPr>
        <p:txBody>
          <a:bodyPr lIns="91424" tIns="45713" rIns="91424" bIns="4571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1224E984-FFB3-47F6-907D-F92E65D6668E}" type="slidenum">
              <a:rPr lang="ru-RU"/>
              <a:pPr>
                <a:defRPr/>
              </a:pPr>
              <a:t>‹#›</a:t>
            </a:fld>
            <a:endParaRPr lang="ru-RU"/>
          </a:p>
        </p:txBody>
      </p:sp>
    </p:spTree>
    <p:extLst>
      <p:ext uri="{BB962C8B-B14F-4D97-AF65-F5344CB8AC3E}">
        <p14:creationId xmlns:p14="http://schemas.microsoft.com/office/powerpoint/2010/main" val="3939447744"/>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3" name="Текст 2"/>
          <p:cNvSpPr>
            <a:spLocks noGrp="1"/>
          </p:cNvSpPr>
          <p:nvPr>
            <p:ph type="body" idx="1"/>
          </p:nvPr>
        </p:nvSpPr>
        <p:spPr>
          <a:xfrm>
            <a:off x="457200" y="1535114"/>
            <a:ext cx="4040188"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7" y="1535114"/>
            <a:ext cx="4041775" cy="639762"/>
          </a:xfrm>
          <a:prstGeom prst="rect">
            <a:avLst/>
          </a:prstGeom>
        </p:spPr>
        <p:txBody>
          <a:bodyPr lIns="91424" tIns="45713" rIns="91424" bIns="45713"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7" y="2174875"/>
            <a:ext cx="4041775" cy="3951288"/>
          </a:xfrm>
          <a:prstGeom prst="rect">
            <a:avLst/>
          </a:prstGeom>
        </p:spPr>
        <p:txBody>
          <a:bodyPr lIns="91424" tIns="45713" rIns="91424" bIns="4571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Номер слайда 6"/>
          <p:cNvSpPr>
            <a:spLocks noGrp="1"/>
          </p:cNvSpPr>
          <p:nvPr>
            <p:ph type="sldNum" sz="quarter" idx="10"/>
          </p:nvPr>
        </p:nvSpPr>
        <p:spPr/>
        <p:txBody>
          <a:bodyPr/>
          <a:lstStyle>
            <a:lvl1pPr>
              <a:defRPr>
                <a:cs typeface="Arial" charset="0"/>
              </a:defRPr>
            </a:lvl1pPr>
          </a:lstStyle>
          <a:p>
            <a:pPr>
              <a:defRPr/>
            </a:pPr>
            <a:fld id="{0484A562-FE30-4525-B0E4-FD4C8F4523C1}" type="slidenum">
              <a:rPr lang="ru-RU"/>
              <a:pPr>
                <a:defRPr/>
              </a:pPr>
              <a:t>‹#›</a:t>
            </a:fld>
            <a:endParaRPr lang="ru-RU"/>
          </a:p>
        </p:txBody>
      </p:sp>
    </p:spTree>
    <p:extLst>
      <p:ext uri="{BB962C8B-B14F-4D97-AF65-F5344CB8AC3E}">
        <p14:creationId xmlns:p14="http://schemas.microsoft.com/office/powerpoint/2010/main" val="2838128313"/>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a:xfrm>
            <a:off x="8318500" y="6248400"/>
            <a:ext cx="627062" cy="377825"/>
          </a:xfrm>
        </p:spPr>
        <p:txBody>
          <a:bodyPr/>
          <a:lstStyle>
            <a:lvl1pPr>
              <a:defRPr>
                <a:cs typeface="Arial" charset="0"/>
              </a:defRPr>
            </a:lvl1pPr>
          </a:lstStyle>
          <a:p>
            <a:pPr>
              <a:defRPr/>
            </a:pPr>
            <a:fld id="{BC6507E3-7C53-4246-9E21-902558128FCB}" type="slidenum">
              <a:rPr lang="ru-RU"/>
              <a:pPr>
                <a:defRPr/>
              </a:pPr>
              <a:t>‹#›</a:t>
            </a:fld>
            <a:endParaRPr lang="ru-RU"/>
          </a:p>
        </p:txBody>
      </p:sp>
      <p:sp>
        <p:nvSpPr>
          <p:cNvPr id="3" name="Прямоугольник 2"/>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697035230"/>
      </p:ext>
    </p:extLst>
  </p:cSld>
  <p:clrMapOvr>
    <a:overrideClrMapping bg1="lt1" tx1="dk1" bg2="lt2" tx2="dk2" accent1="accent1" accent2="accent2" accent3="accent3" accent4="accent4" accent5="accent5" accent6="accent6" hlink="hlink" folHlink="folHlink"/>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lIns="91424" tIns="45713" rIns="91424" bIns="45713"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2"/>
            <a:ext cx="5111750" cy="5853113"/>
          </a:xfrm>
          <a:prstGeom prst="rect">
            <a:avLst/>
          </a:prstGeom>
        </p:spPr>
        <p:txBody>
          <a:bodyPr lIns="91424" tIns="45713" rIns="91424" bIns="4571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2"/>
            <a:ext cx="3008313" cy="4691063"/>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5B6F7AA-9B46-43F4-A70C-2B7E2D93ECA1}" type="slidenum">
              <a:rPr lang="ru-RU"/>
              <a:pPr>
                <a:defRPr/>
              </a:pPr>
              <a:t>‹#›</a:t>
            </a:fld>
            <a:endParaRPr lang="ru-RU"/>
          </a:p>
        </p:txBody>
      </p:sp>
    </p:spTree>
    <p:extLst>
      <p:ext uri="{BB962C8B-B14F-4D97-AF65-F5344CB8AC3E}">
        <p14:creationId xmlns:p14="http://schemas.microsoft.com/office/powerpoint/2010/main" val="2791700779"/>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9" y="4800600"/>
            <a:ext cx="5486400" cy="566738"/>
          </a:xfrm>
          <a:prstGeom prst="rect">
            <a:avLst/>
          </a:prstGeom>
        </p:spPr>
        <p:txBody>
          <a:bodyPr lIns="91424" tIns="45713" rIns="91424" bIns="45713"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9" y="612775"/>
            <a:ext cx="5486400" cy="4114800"/>
          </a:xfrm>
          <a:prstGeom prst="rect">
            <a:avLst/>
          </a:prstGeom>
        </p:spPr>
        <p:txBody>
          <a:bodyPr lIns="91424" tIns="45713" rIns="91424" bIns="45713"/>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a:p>
        </p:txBody>
      </p:sp>
      <p:sp>
        <p:nvSpPr>
          <p:cNvPr id="4" name="Текст 3"/>
          <p:cNvSpPr>
            <a:spLocks noGrp="1"/>
          </p:cNvSpPr>
          <p:nvPr>
            <p:ph type="body" sz="half" idx="2"/>
          </p:nvPr>
        </p:nvSpPr>
        <p:spPr>
          <a:xfrm>
            <a:off x="1792289" y="5367338"/>
            <a:ext cx="5486400" cy="804862"/>
          </a:xfrm>
          <a:prstGeom prst="rect">
            <a:avLst/>
          </a:prstGeom>
        </p:spPr>
        <p:txBody>
          <a:bodyPr lIns="91424" tIns="45713" rIns="91424" bIns="45713"/>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Номер слайда 4"/>
          <p:cNvSpPr>
            <a:spLocks noGrp="1"/>
          </p:cNvSpPr>
          <p:nvPr>
            <p:ph type="sldNum" sz="quarter" idx="10"/>
          </p:nvPr>
        </p:nvSpPr>
        <p:spPr/>
        <p:txBody>
          <a:bodyPr/>
          <a:lstStyle>
            <a:lvl1pPr>
              <a:defRPr>
                <a:cs typeface="Arial" charset="0"/>
              </a:defRPr>
            </a:lvl1pPr>
          </a:lstStyle>
          <a:p>
            <a:pPr>
              <a:defRPr/>
            </a:pPr>
            <a:fld id="{E36BBCFE-2EF9-4CBC-B441-E788B7C4AF40}" type="slidenum">
              <a:rPr lang="ru-RU"/>
              <a:pPr>
                <a:defRPr/>
              </a:pPr>
              <a:t>‹#›</a:t>
            </a:fld>
            <a:endParaRPr lang="ru-RU"/>
          </a:p>
        </p:txBody>
      </p:sp>
      <p:cxnSp>
        <p:nvCxnSpPr>
          <p:cNvPr id="6" name="Прямая соединительная линия 5"/>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Tree>
    <p:extLst>
      <p:ext uri="{BB962C8B-B14F-4D97-AF65-F5344CB8AC3E}">
        <p14:creationId xmlns:p14="http://schemas.microsoft.com/office/powerpoint/2010/main" val="343122971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
            <a:ext cx="7632700" cy="962025"/>
          </a:xfrm>
          <a:prstGeom prst="rect">
            <a:avLst/>
          </a:prstGeom>
        </p:spPr>
        <p:txBody>
          <a:bodyPr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3" y="1125538"/>
            <a:ext cx="8424862" cy="5148262"/>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0F5FB669-0127-492E-AF1D-56790AEFAF2F}" type="slidenum">
              <a:rPr lang="ru-RU"/>
              <a:pPr>
                <a:defRPr/>
              </a:pPr>
              <a:t>‹#›</a:t>
            </a:fld>
            <a:endParaRPr lang="ru-RU"/>
          </a:p>
        </p:txBody>
      </p:sp>
      <p:sp>
        <p:nvSpPr>
          <p:cNvPr id="5" name="Прямоугольник 4"/>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167846442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sldNum" sz="quarter" idx="10"/>
          </p:nvPr>
        </p:nvSpPr>
        <p:spPr>
          <a:ln/>
        </p:spPr>
        <p:txBody>
          <a:bodyPr/>
          <a:lstStyle>
            <a:lvl1pPr>
              <a:defRPr/>
            </a:lvl1pPr>
          </a:lstStyle>
          <a:p>
            <a:pPr>
              <a:defRPr/>
            </a:pPr>
            <a:fld id="{1AE09AD8-2AAC-4AC0-A0F6-C88880BC08E7}" type="slidenum">
              <a:rPr lang="ru-RU"/>
              <a:pPr>
                <a:defRPr/>
              </a:pPr>
              <a:t>‹#›</a:t>
            </a:fld>
            <a:endParaRPr lang="ru-RU" dirty="0"/>
          </a:p>
        </p:txBody>
      </p:sp>
    </p:spTree>
    <p:extLst>
      <p:ext uri="{BB962C8B-B14F-4D97-AF65-F5344CB8AC3E}">
        <p14:creationId xmlns:p14="http://schemas.microsoft.com/office/powerpoint/2010/main" val="249930020"/>
      </p:ext>
    </p:extLst>
  </p:cSld>
  <p:clrMapOvr>
    <a:masterClrMapping/>
  </p:clrMapOvr>
  <p:transition>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2" y="2"/>
            <a:ext cx="2105025" cy="6273800"/>
          </a:xfrm>
          <a:prstGeom prst="rect">
            <a:avLst/>
          </a:prstGeom>
        </p:spPr>
        <p:txBody>
          <a:bodyPr vert="eaVert" lIns="91424" tIns="45713" rIns="91424" bIns="45713"/>
          <a:lstStyle/>
          <a:p>
            <a:r>
              <a:rPr lang="ru-RU"/>
              <a:t>Образец заголовка</a:t>
            </a:r>
          </a:p>
        </p:txBody>
      </p:sp>
      <p:sp>
        <p:nvSpPr>
          <p:cNvPr id="3" name="Вертикальный текст 2"/>
          <p:cNvSpPr>
            <a:spLocks noGrp="1"/>
          </p:cNvSpPr>
          <p:nvPr>
            <p:ph type="body" orient="vert" idx="1"/>
          </p:nvPr>
        </p:nvSpPr>
        <p:spPr>
          <a:xfrm>
            <a:off x="468315" y="2"/>
            <a:ext cx="6167437" cy="6273800"/>
          </a:xfrm>
          <a:prstGeom prst="rect">
            <a:avLst/>
          </a:prstGeom>
        </p:spPr>
        <p:txBody>
          <a:bodyPr vert="eaVert" lIns="91424" tIns="45713" rIns="91424" bIns="45713"/>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3"/>
          <p:cNvSpPr>
            <a:spLocks noGrp="1"/>
          </p:cNvSpPr>
          <p:nvPr>
            <p:ph type="sldNum" sz="quarter" idx="10"/>
          </p:nvPr>
        </p:nvSpPr>
        <p:spPr/>
        <p:txBody>
          <a:bodyPr/>
          <a:lstStyle>
            <a:lvl1pPr>
              <a:defRPr>
                <a:cs typeface="Arial" charset="0"/>
              </a:defRPr>
            </a:lvl1pPr>
          </a:lstStyle>
          <a:p>
            <a:pPr>
              <a:defRPr/>
            </a:pPr>
            <a:fld id="{998B7588-7055-4E85-921A-235F6B0FA490}" type="slidenum">
              <a:rPr lang="ru-RU"/>
              <a:pPr>
                <a:defRPr/>
              </a:pPr>
              <a:t>‹#›</a:t>
            </a:fld>
            <a:endParaRPr lang="ru-RU"/>
          </a:p>
        </p:txBody>
      </p:sp>
      <p:cxnSp>
        <p:nvCxnSpPr>
          <p:cNvPr id="5" name="Прямая соединительная линия 4"/>
          <p:cNvCxnSpPr/>
          <p:nvPr userDrawn="1"/>
        </p:nvCxnSpPr>
        <p:spPr bwMode="auto">
          <a:xfrm>
            <a:off x="254000" y="6248400"/>
            <a:ext cx="8699500" cy="0"/>
          </a:xfrm>
          <a:prstGeom prst="line">
            <a:avLst/>
          </a:prstGeom>
          <a:noFill/>
          <a:ln w="9525" cap="flat" cmpd="sng" algn="ctr">
            <a:solidFill>
              <a:srgbClr val="3C649E"/>
            </a:solidFill>
            <a:prstDash val="solid"/>
            <a:round/>
            <a:headEnd type="none" w="med" len="med"/>
            <a:tailEnd type="none" w="med" len="med"/>
          </a:ln>
          <a:effectLst/>
        </p:spPr>
      </p:cxnSp>
      <p:sp>
        <p:nvSpPr>
          <p:cNvPr id="6" name="Прямоугольник 5"/>
          <p:cNvSpPr/>
          <p:nvPr userDrawn="1"/>
        </p:nvSpPr>
        <p:spPr bwMode="auto">
          <a:xfrm>
            <a:off x="8191500" y="6248401"/>
            <a:ext cx="1270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spTree>
    <p:extLst>
      <p:ext uri="{BB962C8B-B14F-4D97-AF65-F5344CB8AC3E}">
        <p14:creationId xmlns:p14="http://schemas.microsoft.com/office/powerpoint/2010/main" val="38403380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bg>
      <p:bgRef idx="1001">
        <a:schemeClr val="bg1"/>
      </p:bgRef>
    </p:bg>
    <p:spTree>
      <p:nvGrpSpPr>
        <p:cNvPr id="1" name=""/>
        <p:cNvGrpSpPr/>
        <p:nvPr/>
      </p:nvGrpSpPr>
      <p:grpSpPr>
        <a:xfrm>
          <a:off x="0" y="0"/>
          <a:ext cx="0" cy="0"/>
          <a:chOff x="0" y="0"/>
          <a:chExt cx="0" cy="0"/>
        </a:xfrm>
      </p:grpSpPr>
      <p:pic>
        <p:nvPicPr>
          <p:cNvPr id="6" name="Изображение 9" descr="RosAtom_cover_A4.png"/>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bwMode="auto">
          <a:xfrm>
            <a:off x="564828" y="3755621"/>
            <a:ext cx="8579172" cy="310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1759479" y="2175036"/>
            <a:ext cx="6373317" cy="1045190"/>
          </a:xfrm>
        </p:spPr>
        <p:txBody>
          <a:bodyPr/>
          <a:lstStyle>
            <a:lvl1pPr marL="0" indent="0">
              <a:defRPr sz="2200">
                <a:solidFill>
                  <a:schemeClr val="bg2"/>
                </a:solidFill>
              </a:defRPr>
            </a:lvl1pPr>
          </a:lstStyle>
          <a:p>
            <a:r>
              <a:rPr lang="ru-RU"/>
              <a:t>Образец заголовка</a:t>
            </a:r>
            <a:endParaRPr lang="ru-RU" dirty="0"/>
          </a:p>
        </p:txBody>
      </p:sp>
      <p:sp>
        <p:nvSpPr>
          <p:cNvPr id="3" name="Подзаголовок 2"/>
          <p:cNvSpPr>
            <a:spLocks noGrp="1"/>
          </p:cNvSpPr>
          <p:nvPr>
            <p:ph type="subTitle" idx="1"/>
          </p:nvPr>
        </p:nvSpPr>
        <p:spPr>
          <a:xfrm>
            <a:off x="1759272" y="3309444"/>
            <a:ext cx="6374036" cy="446177"/>
          </a:xfrm>
        </p:spPr>
        <p:txBody>
          <a:bodyPr/>
          <a:lstStyle>
            <a:lvl1pPr marL="0" indent="0" algn="l">
              <a:buNone/>
              <a:defRPr sz="1500">
                <a:solidFill>
                  <a:schemeClr val="tx2"/>
                </a:solidFill>
              </a:defRPr>
            </a:lvl1pPr>
            <a:lvl2pPr marL="384206" indent="0" algn="ctr">
              <a:buNone/>
              <a:defRPr/>
            </a:lvl2pPr>
            <a:lvl3pPr marL="768407" indent="0" algn="ctr">
              <a:buNone/>
              <a:defRPr/>
            </a:lvl3pPr>
            <a:lvl4pPr marL="1152605" indent="0" algn="ctr">
              <a:buNone/>
              <a:defRPr/>
            </a:lvl4pPr>
            <a:lvl5pPr marL="1536822" indent="0" algn="ctr">
              <a:buNone/>
              <a:defRPr/>
            </a:lvl5pPr>
            <a:lvl6pPr marL="1921020" indent="0" algn="ctr">
              <a:buNone/>
              <a:defRPr/>
            </a:lvl6pPr>
            <a:lvl7pPr marL="2305231" indent="0" algn="ctr">
              <a:buNone/>
              <a:defRPr/>
            </a:lvl7pPr>
            <a:lvl8pPr marL="2689442" indent="0" algn="ctr">
              <a:buNone/>
              <a:defRPr/>
            </a:lvl8pPr>
            <a:lvl9pPr marL="3073630" indent="0" algn="ctr">
              <a:buNone/>
              <a:defRPr/>
            </a:lvl9pPr>
          </a:lstStyle>
          <a:p>
            <a:r>
              <a:rPr lang="ru-RU"/>
              <a:t>Образец подзаголовка</a:t>
            </a:r>
            <a:endParaRPr lang="ru-RU" dirty="0"/>
          </a:p>
        </p:txBody>
      </p:sp>
      <p:sp>
        <p:nvSpPr>
          <p:cNvPr id="5" name="Текст 4"/>
          <p:cNvSpPr>
            <a:spLocks noGrp="1"/>
          </p:cNvSpPr>
          <p:nvPr>
            <p:ph type="body" sz="quarter" idx="10"/>
          </p:nvPr>
        </p:nvSpPr>
        <p:spPr>
          <a:xfrm>
            <a:off x="1760010" y="3952701"/>
            <a:ext cx="2647483" cy="1566885"/>
          </a:xfrm>
        </p:spPr>
        <p:txBody>
          <a:bodyPr/>
          <a:lstStyle>
            <a:lvl1pPr marL="0" indent="0">
              <a:buNone/>
              <a:defRPr sz="1300">
                <a:solidFill>
                  <a:schemeClr val="accent3"/>
                </a:solidFill>
              </a:defRPr>
            </a:lvl1pPr>
          </a:lstStyle>
          <a:p>
            <a:pPr lvl="0"/>
            <a:r>
              <a:rPr lang="ru-RU"/>
              <a:t>Образец текста</a:t>
            </a:r>
          </a:p>
        </p:txBody>
      </p:sp>
      <p:pic>
        <p:nvPicPr>
          <p:cNvPr id="7" name="Изображение 9" descr="RosAtom_cover_A4.png"/>
          <p:cNvPicPr>
            <a:picLocks noChangeAspect="1"/>
          </p:cNvPicPr>
          <p:nvPr userDrawn="1"/>
        </p:nvPicPr>
        <p:blipFill rotWithShape="1">
          <a:blip r:embed="rId4" cstate="hqprint">
            <a:extLst>
              <a:ext uri="{28A0092B-C50C-407E-A947-70E740481C1C}">
                <a14:useLocalDpi xmlns:a14="http://schemas.microsoft.com/office/drawing/2010/main"/>
              </a:ext>
            </a:extLst>
          </a:blip>
          <a:srcRect t="-21270"/>
          <a:stretch/>
        </p:blipFill>
        <p:spPr bwMode="auto">
          <a:xfrm>
            <a:off x="564828" y="226214"/>
            <a:ext cx="8579172" cy="186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245148"/>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393" y="228108"/>
            <a:ext cx="7661984" cy="736798"/>
          </a:xfrm>
        </p:spPr>
        <p:txBody>
          <a:bodyPr/>
          <a:lstStyle>
            <a:lvl1pPr marL="0" indent="0">
              <a:defRPr>
                <a:solidFill>
                  <a:schemeClr val="tx2"/>
                </a:solidFill>
              </a:defRPr>
            </a:lvl1pPr>
          </a:lstStyle>
          <a:p>
            <a:r>
              <a:rPr lang="ru-RU" dirty="0"/>
              <a:t>Образец заголовка</a:t>
            </a:r>
          </a:p>
        </p:txBody>
      </p:sp>
      <p:sp>
        <p:nvSpPr>
          <p:cNvPr id="3" name="Объект 2"/>
          <p:cNvSpPr>
            <a:spLocks noGrp="1"/>
          </p:cNvSpPr>
          <p:nvPr>
            <p:ph idx="1"/>
          </p:nvPr>
        </p:nvSpPr>
        <p:spPr>
          <a:xfrm>
            <a:off x="372390" y="1208178"/>
            <a:ext cx="7833048" cy="5075409"/>
          </a:xfrm>
        </p:spPr>
        <p:txBody>
          <a:bodyPr/>
          <a:lstStyle>
            <a:lvl1pPr marL="229435" indent="-229435">
              <a:spcBef>
                <a:spcPts val="513"/>
              </a:spcBef>
              <a:spcAft>
                <a:spcPts val="0"/>
              </a:spcAft>
              <a:buSzPct val="90000"/>
              <a:buFontTx/>
              <a:buBlip>
                <a:blip r:embed="rId2"/>
              </a:buBlip>
              <a:defRPr sz="1400">
                <a:solidFill>
                  <a:schemeClr val="bg1"/>
                </a:solidFill>
              </a:defRPr>
            </a:lvl1pPr>
            <a:lvl2pPr marL="377542" indent="-148086">
              <a:spcBef>
                <a:spcPts val="513"/>
              </a:spcBef>
              <a:spcAft>
                <a:spcPts val="0"/>
              </a:spcAft>
              <a:buSzPct val="90000"/>
              <a:buFontTx/>
              <a:buBlip>
                <a:blip r:embed="rId3"/>
              </a:buBlip>
              <a:defRPr sz="1200">
                <a:solidFill>
                  <a:schemeClr val="bg1"/>
                </a:solidFill>
              </a:defRPr>
            </a:lvl2pPr>
            <a:lvl3pPr marL="448199" indent="-142743">
              <a:spcBef>
                <a:spcPts val="513"/>
              </a:spcBef>
              <a:spcAft>
                <a:spcPts val="0"/>
              </a:spcAft>
              <a:buSzPct val="90000"/>
              <a:buFont typeface="Arial"/>
              <a:buChar char="•"/>
              <a:defRPr sz="1000">
                <a:solidFill>
                  <a:schemeClr val="bg1"/>
                </a:solidFill>
              </a:defRPr>
            </a:lvl3pPr>
            <a:lvl4pPr marL="600329" indent="-152066">
              <a:spcBef>
                <a:spcPts val="513"/>
              </a:spcBef>
              <a:spcAft>
                <a:spcPts val="0"/>
              </a:spcAft>
              <a:buSzPct val="90000"/>
              <a:buFont typeface="Arial"/>
              <a:buChar char="•"/>
              <a:defRPr sz="900">
                <a:solidFill>
                  <a:schemeClr val="bg1"/>
                </a:solidFill>
              </a:defRPr>
            </a:lvl4pPr>
            <a:lvl5pPr marL="752411" indent="-152066">
              <a:spcBef>
                <a:spcPts val="513"/>
              </a:spcBef>
              <a:spcAft>
                <a:spcPts val="0"/>
              </a:spcAft>
              <a:buClr>
                <a:schemeClr val="bg2"/>
              </a:buClr>
              <a:buSzPct val="90000"/>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Нижний колонтитул 5"/>
          <p:cNvSpPr>
            <a:spLocks noGrp="1"/>
          </p:cNvSpPr>
          <p:nvPr>
            <p:ph type="ftr" sz="quarter" idx="10"/>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38386801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Два_вертикальных_объекта">
    <p:spTree>
      <p:nvGrpSpPr>
        <p:cNvPr id="1" name=""/>
        <p:cNvGrpSpPr/>
        <p:nvPr/>
      </p:nvGrpSpPr>
      <p:grpSpPr>
        <a:xfrm>
          <a:off x="0" y="0"/>
          <a:ext cx="0" cy="0"/>
          <a:chOff x="0" y="0"/>
          <a:chExt cx="0" cy="0"/>
        </a:xfrm>
      </p:grpSpPr>
      <p:sp>
        <p:nvSpPr>
          <p:cNvPr id="7" name="Объект 2"/>
          <p:cNvSpPr>
            <a:spLocks noGrp="1"/>
          </p:cNvSpPr>
          <p:nvPr>
            <p:ph idx="14"/>
          </p:nvPr>
        </p:nvSpPr>
        <p:spPr>
          <a:xfrm>
            <a:off x="4541616" y="1338620"/>
            <a:ext cx="3663822" cy="4944760"/>
          </a:xfrm>
        </p:spPr>
        <p:txBody>
          <a:bodyPr/>
          <a:lstStyle>
            <a:lvl1pPr marL="229435" indent="-229435">
              <a:spcBef>
                <a:spcPts val="513"/>
              </a:spcBef>
              <a:spcAft>
                <a:spcPts val="0"/>
              </a:spcAft>
              <a:buSzPct val="90000"/>
              <a:buFontTx/>
              <a:buBlip>
                <a:blip r:embed="rId2"/>
              </a:buBlip>
              <a:defRPr sz="1400">
                <a:solidFill>
                  <a:schemeClr val="bg1"/>
                </a:solidFill>
              </a:defRPr>
            </a:lvl1pPr>
            <a:lvl2pPr marL="377542" indent="-148086">
              <a:spcBef>
                <a:spcPts val="513"/>
              </a:spcBef>
              <a:spcAft>
                <a:spcPts val="0"/>
              </a:spcAft>
              <a:buSzPct val="90000"/>
              <a:buFontTx/>
              <a:buBlip>
                <a:blip r:embed="rId3"/>
              </a:buBlip>
              <a:defRPr sz="1200">
                <a:solidFill>
                  <a:schemeClr val="bg1"/>
                </a:solidFill>
              </a:defRPr>
            </a:lvl2pPr>
            <a:lvl3pPr marL="448199" indent="-142743">
              <a:spcBef>
                <a:spcPts val="513"/>
              </a:spcBef>
              <a:spcAft>
                <a:spcPts val="0"/>
              </a:spcAft>
              <a:buFont typeface="Arial"/>
              <a:buChar char="•"/>
              <a:defRPr sz="1000">
                <a:solidFill>
                  <a:schemeClr val="bg1"/>
                </a:solidFill>
              </a:defRPr>
            </a:lvl3pPr>
            <a:lvl4pPr marL="600329" indent="-152066">
              <a:spcBef>
                <a:spcPts val="513"/>
              </a:spcBef>
              <a:spcAft>
                <a:spcPts val="0"/>
              </a:spcAft>
              <a:buFont typeface="Arial"/>
              <a:buChar char="•"/>
              <a:defRPr sz="900">
                <a:solidFill>
                  <a:schemeClr val="bg1"/>
                </a:solidFill>
              </a:defRPr>
            </a:lvl4pPr>
            <a:lvl5pPr marL="752411" indent="-152066">
              <a:spcBef>
                <a:spcPts val="513"/>
              </a:spcBef>
              <a:spcAft>
                <a:spcPts val="0"/>
              </a:spcAft>
              <a:buClr>
                <a:schemeClr val="bg2"/>
              </a:buClr>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2" name="Заголовок 1"/>
          <p:cNvSpPr>
            <a:spLocks noGrp="1"/>
          </p:cNvSpPr>
          <p:nvPr>
            <p:ph type="title"/>
          </p:nvPr>
        </p:nvSpPr>
        <p:spPr>
          <a:xfrm>
            <a:off x="638320" y="228106"/>
            <a:ext cx="7567325" cy="783892"/>
          </a:xfrm>
        </p:spPr>
        <p:txBody>
          <a:bodyPr/>
          <a:lstStyle>
            <a:lvl1pPr marL="0" indent="0">
              <a:defRPr>
                <a:solidFill>
                  <a:schemeClr val="tx2"/>
                </a:solidFill>
              </a:defRPr>
            </a:lvl1pPr>
          </a:lstStyle>
          <a:p>
            <a:r>
              <a:rPr lang="ru-RU"/>
              <a:t>Образец заголовка</a:t>
            </a:r>
            <a:endParaRPr lang="ru-RU" dirty="0"/>
          </a:p>
        </p:txBody>
      </p:sp>
      <p:sp>
        <p:nvSpPr>
          <p:cNvPr id="3" name="Объект 2"/>
          <p:cNvSpPr>
            <a:spLocks noGrp="1"/>
          </p:cNvSpPr>
          <p:nvPr>
            <p:ph idx="1"/>
          </p:nvPr>
        </p:nvSpPr>
        <p:spPr>
          <a:xfrm>
            <a:off x="638116" y="1338620"/>
            <a:ext cx="3663822" cy="4944760"/>
          </a:xfrm>
        </p:spPr>
        <p:txBody>
          <a:bodyPr/>
          <a:lstStyle>
            <a:lvl1pPr marL="229435" indent="-229435">
              <a:spcBef>
                <a:spcPts val="513"/>
              </a:spcBef>
              <a:spcAft>
                <a:spcPts val="0"/>
              </a:spcAft>
              <a:buSzPct val="90000"/>
              <a:buFontTx/>
              <a:buBlip>
                <a:blip r:embed="rId2"/>
              </a:buBlip>
              <a:defRPr sz="1400">
                <a:solidFill>
                  <a:schemeClr val="bg1"/>
                </a:solidFill>
              </a:defRPr>
            </a:lvl1pPr>
            <a:lvl2pPr marL="377542" indent="-148086">
              <a:spcBef>
                <a:spcPts val="513"/>
              </a:spcBef>
              <a:spcAft>
                <a:spcPts val="0"/>
              </a:spcAft>
              <a:buSzPct val="90000"/>
              <a:buFontTx/>
              <a:buBlip>
                <a:blip r:embed="rId3"/>
              </a:buBlip>
              <a:defRPr sz="1200">
                <a:solidFill>
                  <a:schemeClr val="bg1"/>
                </a:solidFill>
              </a:defRPr>
            </a:lvl2pPr>
            <a:lvl3pPr marL="448199" indent="-142743">
              <a:spcBef>
                <a:spcPts val="513"/>
              </a:spcBef>
              <a:spcAft>
                <a:spcPts val="0"/>
              </a:spcAft>
              <a:buFont typeface="Arial"/>
              <a:buChar char="•"/>
              <a:defRPr sz="1000">
                <a:solidFill>
                  <a:schemeClr val="bg1"/>
                </a:solidFill>
              </a:defRPr>
            </a:lvl3pPr>
            <a:lvl4pPr marL="600329" indent="-152066">
              <a:spcBef>
                <a:spcPts val="513"/>
              </a:spcBef>
              <a:spcAft>
                <a:spcPts val="0"/>
              </a:spcAft>
              <a:buFont typeface="Arial"/>
              <a:buChar char="•"/>
              <a:defRPr sz="900">
                <a:solidFill>
                  <a:schemeClr val="bg1"/>
                </a:solidFill>
              </a:defRPr>
            </a:lvl4pPr>
            <a:lvl5pPr marL="752411" indent="-152066">
              <a:spcBef>
                <a:spcPts val="513"/>
              </a:spcBef>
              <a:spcAft>
                <a:spcPts val="0"/>
              </a:spcAft>
              <a:buClr>
                <a:schemeClr val="bg2"/>
              </a:buClr>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Нижний колонтитул 8"/>
          <p:cNvSpPr>
            <a:spLocks noGrp="1"/>
          </p:cNvSpPr>
          <p:nvPr>
            <p:ph type="ftr" sz="quarter" idx="15"/>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22967607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Два_горизонтальных_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320" y="228106"/>
            <a:ext cx="7567325" cy="783892"/>
          </a:xfrm>
        </p:spPr>
        <p:txBody>
          <a:bodyPr/>
          <a:lstStyle>
            <a:lvl1pPr marL="0" indent="0">
              <a:defRPr>
                <a:solidFill>
                  <a:schemeClr val="tx2"/>
                </a:solidFill>
              </a:defRPr>
            </a:lvl1pPr>
          </a:lstStyle>
          <a:p>
            <a:r>
              <a:rPr lang="ru-RU"/>
              <a:t>Образец заголовка</a:t>
            </a:r>
            <a:endParaRPr lang="ru-RU" dirty="0"/>
          </a:p>
        </p:txBody>
      </p:sp>
      <p:sp>
        <p:nvSpPr>
          <p:cNvPr id="3" name="Объект 2"/>
          <p:cNvSpPr>
            <a:spLocks noGrp="1"/>
          </p:cNvSpPr>
          <p:nvPr>
            <p:ph idx="1"/>
          </p:nvPr>
        </p:nvSpPr>
        <p:spPr>
          <a:xfrm>
            <a:off x="638319" y="1338620"/>
            <a:ext cx="7567325" cy="2384335"/>
          </a:xfrm>
        </p:spPr>
        <p:txBody>
          <a:bodyPr/>
          <a:lstStyle>
            <a:lvl1pPr marL="229435" indent="-229435">
              <a:spcBef>
                <a:spcPts val="513"/>
              </a:spcBef>
              <a:spcAft>
                <a:spcPts val="0"/>
              </a:spcAft>
              <a:buSzPct val="90000"/>
              <a:buFontTx/>
              <a:buBlip>
                <a:blip r:embed="rId2"/>
              </a:buBlip>
              <a:defRPr sz="1400">
                <a:solidFill>
                  <a:schemeClr val="bg1"/>
                </a:solidFill>
              </a:defRPr>
            </a:lvl1pPr>
            <a:lvl2pPr marL="377542" indent="-148086">
              <a:spcBef>
                <a:spcPts val="513"/>
              </a:spcBef>
              <a:spcAft>
                <a:spcPts val="0"/>
              </a:spcAft>
              <a:buSzPct val="90000"/>
              <a:buFontTx/>
              <a:buBlip>
                <a:blip r:embed="rId3"/>
              </a:buBlip>
              <a:defRPr sz="1200">
                <a:solidFill>
                  <a:schemeClr val="bg1"/>
                </a:solidFill>
              </a:defRPr>
            </a:lvl2pPr>
            <a:lvl3pPr marL="448199" indent="-142743">
              <a:spcBef>
                <a:spcPts val="513"/>
              </a:spcBef>
              <a:spcAft>
                <a:spcPts val="0"/>
              </a:spcAft>
              <a:buFont typeface="Arial"/>
              <a:buChar char="•"/>
              <a:defRPr sz="1000">
                <a:solidFill>
                  <a:schemeClr val="bg1"/>
                </a:solidFill>
              </a:defRPr>
            </a:lvl3pPr>
            <a:lvl4pPr marL="600329" indent="-152066">
              <a:spcBef>
                <a:spcPts val="513"/>
              </a:spcBef>
              <a:spcAft>
                <a:spcPts val="0"/>
              </a:spcAft>
              <a:buFont typeface="Arial"/>
              <a:buChar char="•"/>
              <a:defRPr sz="900">
                <a:solidFill>
                  <a:schemeClr val="bg1"/>
                </a:solidFill>
              </a:defRPr>
            </a:lvl4pPr>
            <a:lvl5pPr marL="752411" indent="-152066">
              <a:spcBef>
                <a:spcPts val="513"/>
              </a:spcBef>
              <a:spcAft>
                <a:spcPts val="0"/>
              </a:spcAft>
              <a:buClr>
                <a:schemeClr val="bg2"/>
              </a:buClr>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6" name="Объект 2"/>
          <p:cNvSpPr>
            <a:spLocks noGrp="1"/>
          </p:cNvSpPr>
          <p:nvPr>
            <p:ph idx="13"/>
          </p:nvPr>
        </p:nvSpPr>
        <p:spPr>
          <a:xfrm>
            <a:off x="638319" y="3901826"/>
            <a:ext cx="7567325" cy="2384335"/>
          </a:xfrm>
        </p:spPr>
        <p:txBody>
          <a:bodyPr/>
          <a:lstStyle>
            <a:lvl1pPr marL="229435" indent="-229435">
              <a:spcBef>
                <a:spcPts val="513"/>
              </a:spcBef>
              <a:spcAft>
                <a:spcPts val="0"/>
              </a:spcAft>
              <a:buSzPct val="90000"/>
              <a:buFontTx/>
              <a:buBlip>
                <a:blip r:embed="rId2"/>
              </a:buBlip>
              <a:defRPr sz="1400">
                <a:solidFill>
                  <a:schemeClr val="bg1"/>
                </a:solidFill>
              </a:defRPr>
            </a:lvl1pPr>
            <a:lvl2pPr marL="377542" indent="-148086">
              <a:spcBef>
                <a:spcPts val="513"/>
              </a:spcBef>
              <a:spcAft>
                <a:spcPts val="0"/>
              </a:spcAft>
              <a:buSzPct val="90000"/>
              <a:buFontTx/>
              <a:buBlip>
                <a:blip r:embed="rId3"/>
              </a:buBlip>
              <a:defRPr sz="1200">
                <a:solidFill>
                  <a:schemeClr val="bg1"/>
                </a:solidFill>
              </a:defRPr>
            </a:lvl2pPr>
            <a:lvl3pPr marL="448199" indent="-142743">
              <a:spcBef>
                <a:spcPts val="513"/>
              </a:spcBef>
              <a:spcAft>
                <a:spcPts val="0"/>
              </a:spcAft>
              <a:buFont typeface="Arial"/>
              <a:buChar char="•"/>
              <a:defRPr sz="1000">
                <a:solidFill>
                  <a:schemeClr val="bg1"/>
                </a:solidFill>
              </a:defRPr>
            </a:lvl3pPr>
            <a:lvl4pPr marL="600329" indent="-152066">
              <a:spcBef>
                <a:spcPts val="513"/>
              </a:spcBef>
              <a:spcAft>
                <a:spcPts val="0"/>
              </a:spcAft>
              <a:buFont typeface="Arial"/>
              <a:buChar char="•"/>
              <a:defRPr sz="900">
                <a:solidFill>
                  <a:schemeClr val="bg1"/>
                </a:solidFill>
              </a:defRPr>
            </a:lvl4pPr>
            <a:lvl5pPr marL="752411" indent="-152066">
              <a:spcBef>
                <a:spcPts val="513"/>
              </a:spcBef>
              <a:spcAft>
                <a:spcPts val="0"/>
              </a:spcAft>
              <a:buClr>
                <a:schemeClr val="bg2"/>
              </a:buClr>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Нижний колонтитул 8"/>
          <p:cNvSpPr>
            <a:spLocks noGrp="1"/>
          </p:cNvSpPr>
          <p:nvPr>
            <p:ph type="ftr" sz="quarter" idx="14"/>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11411807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2_Два_горизонтальных_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320" y="228106"/>
            <a:ext cx="7567325" cy="783892"/>
          </a:xfrm>
        </p:spPr>
        <p:txBody>
          <a:bodyPr/>
          <a:lstStyle>
            <a:lvl1pPr marL="0" indent="0">
              <a:defRPr>
                <a:solidFill>
                  <a:schemeClr val="tx2"/>
                </a:solidFill>
              </a:defRPr>
            </a:lvl1pPr>
          </a:lstStyle>
          <a:p>
            <a:r>
              <a:rPr lang="ru-RU"/>
              <a:t>Образец заголовка</a:t>
            </a:r>
            <a:endParaRPr lang="ru-RU" dirty="0"/>
          </a:p>
        </p:txBody>
      </p:sp>
      <p:sp>
        <p:nvSpPr>
          <p:cNvPr id="5" name="Диаграмма 4"/>
          <p:cNvSpPr>
            <a:spLocks noGrp="1"/>
          </p:cNvSpPr>
          <p:nvPr>
            <p:ph type="chart" sz="quarter" idx="14"/>
          </p:nvPr>
        </p:nvSpPr>
        <p:spPr>
          <a:xfrm>
            <a:off x="638111" y="1730566"/>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7" name="Текст 6"/>
          <p:cNvSpPr>
            <a:spLocks noGrp="1"/>
          </p:cNvSpPr>
          <p:nvPr>
            <p:ph type="body" sz="quarter" idx="15"/>
          </p:nvPr>
        </p:nvSpPr>
        <p:spPr>
          <a:xfrm>
            <a:off x="638111" y="1338620"/>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18" name="Диаграмма 4"/>
          <p:cNvSpPr>
            <a:spLocks noGrp="1"/>
          </p:cNvSpPr>
          <p:nvPr>
            <p:ph type="chart" sz="quarter" idx="16"/>
          </p:nvPr>
        </p:nvSpPr>
        <p:spPr>
          <a:xfrm>
            <a:off x="3220892" y="1730566"/>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19" name="Текст 6"/>
          <p:cNvSpPr>
            <a:spLocks noGrp="1"/>
          </p:cNvSpPr>
          <p:nvPr>
            <p:ph type="body" sz="quarter" idx="17"/>
          </p:nvPr>
        </p:nvSpPr>
        <p:spPr>
          <a:xfrm>
            <a:off x="3220892" y="1338620"/>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20" name="Диаграмма 4"/>
          <p:cNvSpPr>
            <a:spLocks noGrp="1"/>
          </p:cNvSpPr>
          <p:nvPr>
            <p:ph type="chart" sz="quarter" idx="18"/>
          </p:nvPr>
        </p:nvSpPr>
        <p:spPr>
          <a:xfrm>
            <a:off x="5803673" y="1730566"/>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21" name="Текст 6"/>
          <p:cNvSpPr>
            <a:spLocks noGrp="1"/>
          </p:cNvSpPr>
          <p:nvPr>
            <p:ph type="body" sz="quarter" idx="19"/>
          </p:nvPr>
        </p:nvSpPr>
        <p:spPr>
          <a:xfrm>
            <a:off x="5803673" y="1338620"/>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22" name="Диаграмма 4"/>
          <p:cNvSpPr>
            <a:spLocks noGrp="1"/>
          </p:cNvSpPr>
          <p:nvPr>
            <p:ph type="chart" sz="quarter" idx="20"/>
          </p:nvPr>
        </p:nvSpPr>
        <p:spPr>
          <a:xfrm>
            <a:off x="638111" y="4292043"/>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23" name="Текст 6"/>
          <p:cNvSpPr>
            <a:spLocks noGrp="1"/>
          </p:cNvSpPr>
          <p:nvPr>
            <p:ph type="body" sz="quarter" idx="21"/>
          </p:nvPr>
        </p:nvSpPr>
        <p:spPr>
          <a:xfrm>
            <a:off x="638111" y="3900095"/>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24" name="Диаграмма 4"/>
          <p:cNvSpPr>
            <a:spLocks noGrp="1"/>
          </p:cNvSpPr>
          <p:nvPr>
            <p:ph type="chart" sz="quarter" idx="22"/>
          </p:nvPr>
        </p:nvSpPr>
        <p:spPr>
          <a:xfrm>
            <a:off x="3220892" y="4292043"/>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25" name="Текст 6"/>
          <p:cNvSpPr>
            <a:spLocks noGrp="1"/>
          </p:cNvSpPr>
          <p:nvPr>
            <p:ph type="body" sz="quarter" idx="23"/>
          </p:nvPr>
        </p:nvSpPr>
        <p:spPr>
          <a:xfrm>
            <a:off x="3220892" y="3900095"/>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26" name="Диаграмма 4"/>
          <p:cNvSpPr>
            <a:spLocks noGrp="1"/>
          </p:cNvSpPr>
          <p:nvPr>
            <p:ph type="chart" sz="quarter" idx="24"/>
          </p:nvPr>
        </p:nvSpPr>
        <p:spPr>
          <a:xfrm>
            <a:off x="5803673" y="4292043"/>
            <a:ext cx="2401496" cy="1992389"/>
          </a:xfrm>
        </p:spPr>
        <p:txBody>
          <a:bodyPr lIns="64173"/>
          <a:lstStyle>
            <a:lvl1pPr marL="0" indent="0">
              <a:buNone/>
              <a:defRPr sz="1100"/>
            </a:lvl1pPr>
          </a:lstStyle>
          <a:p>
            <a:pPr lvl="0"/>
            <a:r>
              <a:rPr lang="ru-RU" noProof="0"/>
              <a:t>Вставка диаграммы</a:t>
            </a:r>
            <a:endParaRPr lang="ru-RU" noProof="0" dirty="0"/>
          </a:p>
        </p:txBody>
      </p:sp>
      <p:sp>
        <p:nvSpPr>
          <p:cNvPr id="27" name="Текст 6"/>
          <p:cNvSpPr>
            <a:spLocks noGrp="1"/>
          </p:cNvSpPr>
          <p:nvPr>
            <p:ph type="body" sz="quarter" idx="25"/>
          </p:nvPr>
        </p:nvSpPr>
        <p:spPr>
          <a:xfrm>
            <a:off x="5803673" y="3900095"/>
            <a:ext cx="2401496" cy="293927"/>
          </a:xfrm>
          <a:solidFill>
            <a:schemeClr val="accent2">
              <a:lumMod val="20000"/>
              <a:lumOff val="80000"/>
            </a:schemeClr>
          </a:solidFill>
        </p:spPr>
        <p:txBody>
          <a:bodyPr lIns="64173" anchor="ctr"/>
          <a:lstStyle>
            <a:lvl1pPr marL="0" indent="0">
              <a:buNone/>
              <a:defRPr sz="900" b="1">
                <a:solidFill>
                  <a:schemeClr val="accent2"/>
                </a:solidFill>
              </a:defRPr>
            </a:lvl1pPr>
          </a:lstStyle>
          <a:p>
            <a:pPr lvl="0"/>
            <a:r>
              <a:rPr lang="ru-RU"/>
              <a:t>Образец текста</a:t>
            </a:r>
          </a:p>
        </p:txBody>
      </p:sp>
      <p:sp>
        <p:nvSpPr>
          <p:cNvPr id="15" name="Нижний колонтитул 8"/>
          <p:cNvSpPr>
            <a:spLocks noGrp="1"/>
          </p:cNvSpPr>
          <p:nvPr>
            <p:ph type="ftr" sz="quarter" idx="26"/>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38017549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Слайд_резюм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320" y="228106"/>
            <a:ext cx="7567325" cy="783892"/>
          </a:xfrm>
        </p:spPr>
        <p:txBody>
          <a:bodyPr/>
          <a:lstStyle>
            <a:lvl1pPr marL="0" indent="0">
              <a:defRPr>
                <a:solidFill>
                  <a:schemeClr val="tx2"/>
                </a:solidFill>
              </a:defRPr>
            </a:lvl1pPr>
          </a:lstStyle>
          <a:p>
            <a:r>
              <a:rPr lang="ru-RU"/>
              <a:t>Образец заголовка</a:t>
            </a:r>
            <a:endParaRPr lang="ru-RU" dirty="0"/>
          </a:p>
        </p:txBody>
      </p:sp>
      <p:sp>
        <p:nvSpPr>
          <p:cNvPr id="5" name="Текст 4"/>
          <p:cNvSpPr>
            <a:spLocks noGrp="1"/>
          </p:cNvSpPr>
          <p:nvPr>
            <p:ph type="body" sz="quarter" idx="12"/>
          </p:nvPr>
        </p:nvSpPr>
        <p:spPr>
          <a:xfrm>
            <a:off x="2354992" y="1338829"/>
            <a:ext cx="5850447" cy="4949663"/>
          </a:xfrm>
        </p:spPr>
        <p:txBody>
          <a:bodyPr/>
          <a:lstStyle>
            <a:lvl1pPr>
              <a:spcBef>
                <a:spcPts val="513"/>
              </a:spcBef>
              <a:spcAft>
                <a:spcPts val="0"/>
              </a:spcAft>
              <a:defRPr sz="1400"/>
            </a:lvl1pPr>
            <a:lvl2pPr>
              <a:spcBef>
                <a:spcPts val="513"/>
              </a:spcBef>
              <a:spcAft>
                <a:spcPts val="0"/>
              </a:spcAft>
              <a:defRPr sz="1200"/>
            </a:lvl2pPr>
            <a:lvl3pPr>
              <a:spcBef>
                <a:spcPts val="513"/>
              </a:spcBef>
              <a:spcAft>
                <a:spcPts val="0"/>
              </a:spcAft>
              <a:defRPr sz="1000"/>
            </a:lvl3pPr>
            <a:lvl4pPr>
              <a:spcBef>
                <a:spcPts val="513"/>
              </a:spcBef>
              <a:spcAft>
                <a:spcPts val="0"/>
              </a:spcAft>
              <a:defRPr sz="900"/>
            </a:lvl4pPr>
            <a:lvl5pPr marL="755077" indent="-156106">
              <a:spcBef>
                <a:spcPts val="513"/>
              </a:spcBef>
              <a:spcAft>
                <a:spcPts val="0"/>
              </a:spcAft>
              <a:buClr>
                <a:schemeClr val="bg2"/>
              </a:buClr>
              <a:buFont typeface="Arial"/>
              <a:buChar char="•"/>
              <a:defRPr sz="9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Рисунок 6"/>
          <p:cNvSpPr>
            <a:spLocks noGrp="1"/>
          </p:cNvSpPr>
          <p:nvPr>
            <p:ph type="pic" sz="quarter" idx="13"/>
          </p:nvPr>
        </p:nvSpPr>
        <p:spPr>
          <a:xfrm>
            <a:off x="638112" y="1338620"/>
            <a:ext cx="1539420" cy="2286098"/>
          </a:xfrm>
        </p:spPr>
        <p:txBody>
          <a:bodyPr/>
          <a:lstStyle>
            <a:lvl1pPr marL="0" indent="0">
              <a:buNone/>
              <a:defRPr sz="900"/>
            </a:lvl1pPr>
          </a:lstStyle>
          <a:p>
            <a:pPr lvl="0"/>
            <a:r>
              <a:rPr lang="ru-RU" noProof="0"/>
              <a:t>Чтобы добавить рисунок, перетащите его в заполнитель или щелкните значок</a:t>
            </a:r>
            <a:endParaRPr lang="ru-RU" noProof="0" dirty="0"/>
          </a:p>
        </p:txBody>
      </p:sp>
      <p:sp>
        <p:nvSpPr>
          <p:cNvPr id="9" name="Текст 4"/>
          <p:cNvSpPr>
            <a:spLocks noGrp="1"/>
          </p:cNvSpPr>
          <p:nvPr>
            <p:ph type="body" sz="quarter" idx="14"/>
          </p:nvPr>
        </p:nvSpPr>
        <p:spPr>
          <a:xfrm>
            <a:off x="638112" y="3630708"/>
            <a:ext cx="1539592" cy="424560"/>
          </a:xfrm>
        </p:spPr>
        <p:txBody>
          <a:bodyPr tIns="96271"/>
          <a:lstStyle>
            <a:lvl1pPr marL="0" indent="0">
              <a:spcBef>
                <a:spcPts val="513"/>
              </a:spcBef>
              <a:spcAft>
                <a:spcPts val="0"/>
              </a:spcAft>
              <a:buNone/>
              <a:defRPr sz="900"/>
            </a:lvl1pPr>
            <a:lvl2pPr>
              <a:spcBef>
                <a:spcPts val="513"/>
              </a:spcBef>
              <a:spcAft>
                <a:spcPts val="0"/>
              </a:spcAft>
              <a:defRPr/>
            </a:lvl2pPr>
            <a:lvl3pPr>
              <a:spcBef>
                <a:spcPts val="513"/>
              </a:spcBef>
              <a:spcAft>
                <a:spcPts val="0"/>
              </a:spcAft>
              <a:defRPr/>
            </a:lvl3pPr>
            <a:lvl4pPr>
              <a:spcBef>
                <a:spcPts val="513"/>
              </a:spcBef>
              <a:spcAft>
                <a:spcPts val="0"/>
              </a:spcAft>
              <a:defRPr/>
            </a:lvl4pPr>
            <a:lvl5pPr marL="755077" indent="-156106">
              <a:spcBef>
                <a:spcPts val="513"/>
              </a:spcBef>
              <a:spcAft>
                <a:spcPts val="0"/>
              </a:spcAft>
              <a:buClr>
                <a:schemeClr val="bg2"/>
              </a:buClr>
              <a:buFont typeface="Arial"/>
              <a:buChar char="•"/>
              <a:defRPr sz="1100"/>
            </a:lvl5pPr>
          </a:lstStyle>
          <a:p>
            <a:pPr lvl="0"/>
            <a:r>
              <a:rPr lang="ru-RU"/>
              <a:t>Образец текста</a:t>
            </a:r>
          </a:p>
        </p:txBody>
      </p:sp>
      <p:sp>
        <p:nvSpPr>
          <p:cNvPr id="6" name="Нижний колонтитул 8"/>
          <p:cNvSpPr>
            <a:spLocks noGrp="1"/>
          </p:cNvSpPr>
          <p:nvPr>
            <p:ph type="ftr" sz="quarter" idx="15"/>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349625383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Изображение_и_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8320" y="228106"/>
            <a:ext cx="7567325" cy="783892"/>
          </a:xfrm>
        </p:spPr>
        <p:txBody>
          <a:bodyPr/>
          <a:lstStyle>
            <a:lvl1pPr marL="0" indent="0">
              <a:defRPr>
                <a:solidFill>
                  <a:schemeClr val="tx2"/>
                </a:solidFill>
              </a:defRPr>
            </a:lvl1pPr>
          </a:lstStyle>
          <a:p>
            <a:r>
              <a:rPr lang="ru-RU"/>
              <a:t>Образец заголовка</a:t>
            </a:r>
            <a:endParaRPr lang="ru-RU" dirty="0"/>
          </a:p>
        </p:txBody>
      </p:sp>
      <p:sp>
        <p:nvSpPr>
          <p:cNvPr id="5" name="Текст 4"/>
          <p:cNvSpPr>
            <a:spLocks noGrp="1"/>
          </p:cNvSpPr>
          <p:nvPr>
            <p:ph type="body" sz="quarter" idx="12"/>
          </p:nvPr>
        </p:nvSpPr>
        <p:spPr>
          <a:xfrm>
            <a:off x="630851" y="4437766"/>
            <a:ext cx="7573951" cy="1850518"/>
          </a:xfrm>
        </p:spPr>
        <p:txBody>
          <a:bodyPr/>
          <a:lstStyle>
            <a:lvl1pPr marL="228115" indent="-228115">
              <a:spcBef>
                <a:spcPts val="513"/>
              </a:spcBef>
              <a:spcAft>
                <a:spcPts val="0"/>
              </a:spcAft>
              <a:defRPr/>
            </a:lvl1pPr>
            <a:lvl2pPr marL="376249" indent="-146769">
              <a:spcBef>
                <a:spcPts val="513"/>
              </a:spcBef>
              <a:spcAft>
                <a:spcPts val="0"/>
              </a:spcAft>
              <a:defRPr/>
            </a:lvl2pPr>
            <a:lvl3pPr>
              <a:spcBef>
                <a:spcPts val="513"/>
              </a:spcBef>
              <a:spcAft>
                <a:spcPts val="0"/>
              </a:spcAft>
              <a:defRPr/>
            </a:lvl3pPr>
            <a:lvl4pPr>
              <a:spcBef>
                <a:spcPts val="513"/>
              </a:spcBef>
              <a:spcAft>
                <a:spcPts val="0"/>
              </a:spcAft>
              <a:defRPr/>
            </a:lvl4pPr>
            <a:lvl5pPr marL="755077" indent="-156106">
              <a:spcBef>
                <a:spcPts val="513"/>
              </a:spcBef>
              <a:spcAft>
                <a:spcPts val="0"/>
              </a:spcAft>
              <a:buClr>
                <a:schemeClr val="bg2"/>
              </a:buClr>
              <a:buFont typeface="Arial"/>
              <a:buChar char="•"/>
              <a:defRPr sz="1100">
                <a:solidFill>
                  <a:schemeClr val="bg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Рисунок 6"/>
          <p:cNvSpPr>
            <a:spLocks noGrp="1"/>
          </p:cNvSpPr>
          <p:nvPr>
            <p:ph type="pic" sz="quarter" idx="13"/>
          </p:nvPr>
        </p:nvSpPr>
        <p:spPr>
          <a:xfrm>
            <a:off x="638112" y="1338620"/>
            <a:ext cx="5842982" cy="2906906"/>
          </a:xfrm>
        </p:spPr>
        <p:txBody>
          <a:bodyPr/>
          <a:lstStyle>
            <a:lvl1pPr marL="0" indent="0">
              <a:buNone/>
              <a:defRPr sz="900"/>
            </a:lvl1pPr>
          </a:lstStyle>
          <a:p>
            <a:pPr lvl="0"/>
            <a:r>
              <a:rPr lang="ru-RU" noProof="0"/>
              <a:t>Чтобы добавить рисунок, перетащите его в заполнитель или щелкните значок</a:t>
            </a:r>
            <a:endParaRPr lang="ru-RU" noProof="0" dirty="0"/>
          </a:p>
        </p:txBody>
      </p:sp>
      <p:sp>
        <p:nvSpPr>
          <p:cNvPr id="9" name="Текст 4"/>
          <p:cNvSpPr>
            <a:spLocks noGrp="1"/>
          </p:cNvSpPr>
          <p:nvPr>
            <p:ph type="body" sz="quarter" idx="14"/>
          </p:nvPr>
        </p:nvSpPr>
        <p:spPr>
          <a:xfrm>
            <a:off x="6665846" y="1338512"/>
            <a:ext cx="1539592" cy="2905308"/>
          </a:xfrm>
        </p:spPr>
        <p:txBody>
          <a:bodyPr/>
          <a:lstStyle>
            <a:lvl1pPr marL="0" indent="0">
              <a:spcBef>
                <a:spcPts val="513"/>
              </a:spcBef>
              <a:spcAft>
                <a:spcPts val="0"/>
              </a:spcAft>
              <a:buNone/>
              <a:defRPr sz="900"/>
            </a:lvl1pPr>
            <a:lvl2pPr>
              <a:spcBef>
                <a:spcPts val="513"/>
              </a:spcBef>
              <a:spcAft>
                <a:spcPts val="0"/>
              </a:spcAft>
              <a:defRPr/>
            </a:lvl2pPr>
            <a:lvl3pPr>
              <a:spcBef>
                <a:spcPts val="513"/>
              </a:spcBef>
              <a:spcAft>
                <a:spcPts val="0"/>
              </a:spcAft>
              <a:defRPr/>
            </a:lvl3pPr>
            <a:lvl4pPr>
              <a:spcBef>
                <a:spcPts val="513"/>
              </a:spcBef>
              <a:spcAft>
                <a:spcPts val="0"/>
              </a:spcAft>
              <a:defRPr/>
            </a:lvl4pPr>
            <a:lvl5pPr marL="755077" indent="-156106">
              <a:spcBef>
                <a:spcPts val="513"/>
              </a:spcBef>
              <a:spcAft>
                <a:spcPts val="0"/>
              </a:spcAft>
              <a:buClr>
                <a:schemeClr val="bg2"/>
              </a:buClr>
              <a:buFont typeface="Arial"/>
              <a:buChar char="•"/>
              <a:defRPr sz="1100"/>
            </a:lvl5pPr>
          </a:lstStyle>
          <a:p>
            <a:pPr lvl="0"/>
            <a:r>
              <a:rPr lang="ru-RU"/>
              <a:t>Образец текста</a:t>
            </a:r>
          </a:p>
        </p:txBody>
      </p:sp>
      <p:sp>
        <p:nvSpPr>
          <p:cNvPr id="6" name="Нижний колонтитул 8"/>
          <p:cNvSpPr>
            <a:spLocks noGrp="1"/>
          </p:cNvSpPr>
          <p:nvPr>
            <p:ph type="ftr" sz="quarter" idx="15"/>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21644435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293" y="4407072"/>
            <a:ext cx="7772739" cy="1362383"/>
          </a:xfrm>
        </p:spPr>
        <p:txBody>
          <a:bodyPr/>
          <a:lstStyle>
            <a:lvl1pPr algn="l">
              <a:defRPr sz="2200" b="1" cap="none" baseline="0">
                <a:solidFill>
                  <a:schemeClr val="tx2"/>
                </a:solidFill>
              </a:defRPr>
            </a:lvl1pPr>
          </a:lstStyle>
          <a:p>
            <a:r>
              <a:rPr lang="ru-RU"/>
              <a:t>Образец заголовка</a:t>
            </a:r>
            <a:endParaRPr lang="ru-RU" dirty="0"/>
          </a:p>
        </p:txBody>
      </p:sp>
      <p:sp>
        <p:nvSpPr>
          <p:cNvPr id="3" name="Текст 2"/>
          <p:cNvSpPr>
            <a:spLocks noGrp="1"/>
          </p:cNvSpPr>
          <p:nvPr>
            <p:ph type="body" idx="1"/>
          </p:nvPr>
        </p:nvSpPr>
        <p:spPr>
          <a:xfrm>
            <a:off x="722293" y="2906226"/>
            <a:ext cx="7772739" cy="1500638"/>
          </a:xfrm>
        </p:spPr>
        <p:txBody>
          <a:bodyPr anchor="b"/>
          <a:lstStyle>
            <a:lvl1pPr marL="0" indent="0">
              <a:buNone/>
              <a:defRPr sz="1500">
                <a:solidFill>
                  <a:schemeClr val="accent3"/>
                </a:solidFill>
              </a:defRPr>
            </a:lvl1pPr>
            <a:lvl2pPr marL="384206" indent="0">
              <a:buNone/>
              <a:defRPr sz="1500"/>
            </a:lvl2pPr>
            <a:lvl3pPr marL="768407" indent="0">
              <a:buNone/>
              <a:defRPr sz="1400"/>
            </a:lvl3pPr>
            <a:lvl4pPr marL="1152605" indent="0">
              <a:buNone/>
              <a:defRPr sz="1200"/>
            </a:lvl4pPr>
            <a:lvl5pPr marL="1536822" indent="0">
              <a:buNone/>
              <a:defRPr sz="1200"/>
            </a:lvl5pPr>
            <a:lvl6pPr marL="1921020" indent="0">
              <a:buNone/>
              <a:defRPr sz="1200"/>
            </a:lvl6pPr>
            <a:lvl7pPr marL="2305231" indent="0">
              <a:buNone/>
              <a:defRPr sz="1200"/>
            </a:lvl7pPr>
            <a:lvl8pPr marL="2689442" indent="0">
              <a:buNone/>
              <a:defRPr sz="1200"/>
            </a:lvl8pPr>
            <a:lvl9pPr marL="3073630" indent="0">
              <a:buNone/>
              <a:defRPr sz="1200"/>
            </a:lvl9pPr>
          </a:lstStyle>
          <a:p>
            <a:pPr lvl="0"/>
            <a:r>
              <a:rPr lang="ru-RU"/>
              <a:t>Образец текста</a:t>
            </a:r>
          </a:p>
        </p:txBody>
      </p:sp>
      <p:pic>
        <p:nvPicPr>
          <p:cNvPr id="4" name="Изображение 9" descr="RosAtom_cover_A4.png"/>
          <p:cNvPicPr>
            <a:picLocks noChangeAspect="1"/>
          </p:cNvPicPr>
          <p:nvPr userDrawn="1"/>
        </p:nvPicPr>
        <p:blipFill rotWithShape="1">
          <a:blip r:embed="rId2" cstate="hqprint">
            <a:extLst>
              <a:ext uri="{28A0092B-C50C-407E-A947-70E740481C1C}">
                <a14:useLocalDpi xmlns:a14="http://schemas.microsoft.com/office/drawing/2010/main"/>
              </a:ext>
            </a:extLst>
          </a:blip>
          <a:srcRect t="-21270"/>
          <a:stretch/>
        </p:blipFill>
        <p:spPr bwMode="auto">
          <a:xfrm>
            <a:off x="564828" y="226214"/>
            <a:ext cx="8579172" cy="186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48784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Нижний колонтитул 8"/>
          <p:cNvSpPr>
            <a:spLocks noGrp="1"/>
          </p:cNvSpPr>
          <p:nvPr>
            <p:ph type="ftr" sz="quarter" idx="10"/>
          </p:nvPr>
        </p:nvSpPr>
        <p:spPr/>
        <p:txBody>
          <a:bodyPr/>
          <a:lstStyle>
            <a:lvl1pPr>
              <a:defRPr/>
            </a:lvl1pPr>
          </a:lstStyle>
          <a:p>
            <a:pPr>
              <a:defRPr/>
            </a:pPr>
            <a:endParaRPr lang="ru-RU">
              <a:solidFill>
                <a:srgbClr val="025EA1"/>
              </a:solidFill>
            </a:endParaRPr>
          </a:p>
        </p:txBody>
      </p:sp>
    </p:spTree>
    <p:extLst>
      <p:ext uri="{BB962C8B-B14F-4D97-AF65-F5344CB8AC3E}">
        <p14:creationId xmlns:p14="http://schemas.microsoft.com/office/powerpoint/2010/main" val="1704026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sldNum" sz="quarter" idx="10"/>
          </p:nvPr>
        </p:nvSpPr>
        <p:spPr>
          <a:ln/>
        </p:spPr>
        <p:txBody>
          <a:bodyPr/>
          <a:lstStyle>
            <a:lvl1pPr>
              <a:defRPr/>
            </a:lvl1pPr>
          </a:lstStyle>
          <a:p>
            <a:pPr>
              <a:defRPr/>
            </a:pPr>
            <a:fld id="{DF2C95F1-1E3F-4731-80F6-E05516F5AE12}" type="slidenum">
              <a:rPr lang="ru-RU"/>
              <a:pPr>
                <a:defRPr/>
              </a:pPr>
              <a:t>‹#›</a:t>
            </a:fld>
            <a:endParaRPr lang="ru-RU" dirty="0"/>
          </a:p>
        </p:txBody>
      </p:sp>
    </p:spTree>
    <p:extLst>
      <p:ext uri="{BB962C8B-B14F-4D97-AF65-F5344CB8AC3E}">
        <p14:creationId xmlns:p14="http://schemas.microsoft.com/office/powerpoint/2010/main" val="1894405976"/>
      </p:ext>
    </p:extLst>
  </p:cSld>
  <p:clrMapOvr>
    <a:masterClrMapping/>
  </p:clrMapOvr>
  <p:transition>
    <p:wipe dir="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22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pic>
        <p:nvPicPr>
          <p:cNvPr id="1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93136" y="4617918"/>
            <a:ext cx="5850864" cy="224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type="none" w="lg" len="lg"/>
                <a:tailEnd type="none" w="lg" len="lg"/>
              </a14:hiddenLine>
            </a:ext>
          </a:extLst>
        </p:spPr>
      </p:pic>
      <p:grpSp>
        <p:nvGrpSpPr>
          <p:cNvPr id="8" name="Title Elements" hidden="1"/>
          <p:cNvGrpSpPr>
            <a:grpSpLocks/>
          </p:cNvGrpSpPr>
          <p:nvPr/>
        </p:nvGrpSpPr>
        <p:grpSpPr bwMode="auto">
          <a:xfrm>
            <a:off x="346250" y="4022165"/>
            <a:ext cx="8340550" cy="500502"/>
            <a:chOff x="1663" y="3104"/>
            <a:chExt cx="3109" cy="309"/>
          </a:xfrm>
        </p:grpSpPr>
        <p:sp>
          <p:nvSpPr>
            <p:cNvPr id="9" name="Title Elements"/>
            <p:cNvSpPr txBox="1">
              <a:spLocks noChangeArrowheads="1"/>
            </p:cNvSpPr>
            <p:nvPr/>
          </p:nvSpPr>
          <p:spPr bwMode="auto">
            <a:xfrm>
              <a:off x="1663" y="3104"/>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400" b="0" dirty="0">
                  <a:solidFill>
                    <a:srgbClr val="1E4770"/>
                  </a:solidFill>
                  <a:cs typeface="+mn-cs"/>
                </a:rPr>
                <a:t>Тип документа</a:t>
              </a:r>
            </a:p>
          </p:txBody>
        </p:sp>
        <p:sp>
          <p:nvSpPr>
            <p:cNvPr id="10" name="Title Elements"/>
            <p:cNvSpPr txBox="1">
              <a:spLocks noChangeArrowheads="1"/>
            </p:cNvSpPr>
            <p:nvPr/>
          </p:nvSpPr>
          <p:spPr bwMode="auto">
            <a:xfrm>
              <a:off x="1663" y="3275"/>
              <a:ext cx="3109" cy="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ru-RU" sz="1400" b="0" dirty="0">
                  <a:solidFill>
                    <a:srgbClr val="1E4770"/>
                  </a:solidFill>
                  <a:cs typeface="+mn-cs"/>
                </a:rPr>
                <a:t>Дата</a:t>
              </a:r>
            </a:p>
          </p:txBody>
        </p:sp>
      </p:grpSp>
      <p:sp>
        <p:nvSpPr>
          <p:cNvPr id="13314" name="Rectangle 1026"/>
          <p:cNvSpPr>
            <a:spLocks noGrp="1" noChangeArrowheads="1"/>
          </p:cNvSpPr>
          <p:nvPr>
            <p:ph type="ctrTitle"/>
          </p:nvPr>
        </p:nvSpPr>
        <p:spPr>
          <a:xfrm>
            <a:off x="346250" y="2428161"/>
            <a:ext cx="8141258" cy="492443"/>
          </a:xfrm>
          <a:prstGeom prst="rect">
            <a:avLst/>
          </a:prstGeom>
        </p:spPr>
        <p:txBody>
          <a:bodyPr anchor="t" anchorCtr="0"/>
          <a:lstStyle>
            <a:lvl1pPr>
              <a:defRPr sz="3200" b="1">
                <a:solidFill>
                  <a:schemeClr val="accent4"/>
                </a:solidFill>
              </a:defRPr>
            </a:lvl1pPr>
          </a:lstStyle>
          <a:p>
            <a:pPr lvl="0"/>
            <a:r>
              <a:rPr lang="en-US" noProof="0"/>
              <a:t>Click to edit Master title style</a:t>
            </a:r>
            <a:endParaRPr lang="ru-RU" noProof="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0347" y="1675941"/>
            <a:ext cx="7253654" cy="426103"/>
          </a:xfrm>
          <a:prstGeom prst="rect">
            <a:avLst/>
          </a:prstGeom>
        </p:spPr>
      </p:pic>
      <p:pic>
        <p:nvPicPr>
          <p:cNvPr id="24581" name="Picture 5" descr="http://logomogo.ru/uploads/logo-rosatom.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9889" y="198201"/>
            <a:ext cx="1295142" cy="180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18325"/>
      </p:ext>
    </p:extLst>
  </p:cSld>
  <p:clrMapOvr>
    <a:masterClrMapping/>
  </p:clrMapOvr>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2174863803"/>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3232"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2. Slide 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2497149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Tree>
    <p:extLst>
      <p:ext uri="{BB962C8B-B14F-4D97-AF65-F5344CB8AC3E}">
        <p14:creationId xmlns:p14="http://schemas.microsoft.com/office/powerpoint/2010/main" val="9235389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R_Заголовок">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908C1F6-24F7-498C-A813-E1269EA5A55E}"/>
              </a:ext>
            </a:extLst>
          </p:cNvPr>
          <p:cNvSpPr>
            <a:spLocks noGrp="1"/>
          </p:cNvSpPr>
          <p:nvPr>
            <p:ph type="title"/>
          </p:nvPr>
        </p:nvSpPr>
        <p:spPr>
          <a:xfrm>
            <a:off x="121489" y="242558"/>
            <a:ext cx="8336711" cy="276999"/>
          </a:xfrm>
        </p:spPr>
        <p:txBody>
          <a:bodyPr/>
          <a:lstStyle/>
          <a:p>
            <a:r>
              <a:rPr lang="en-US"/>
              <a:t>Click to edit Master title style</a:t>
            </a:r>
            <a:endParaRPr lang="ru-RU"/>
          </a:p>
        </p:txBody>
      </p:sp>
    </p:spTree>
    <p:extLst>
      <p:ext uri="{BB962C8B-B14F-4D97-AF65-F5344CB8AC3E}">
        <p14:creationId xmlns:p14="http://schemas.microsoft.com/office/powerpoint/2010/main" val="396710153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Заголовок и объект">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7FA7AFC-DC5B-4ADA-AEB9-63EBC511D82E}"/>
              </a:ext>
            </a:extLst>
          </p:cNvPr>
          <p:cNvGraphicFramePr>
            <a:graphicFrameLocks noChangeAspect="1"/>
          </p:cNvGraphicFramePr>
          <p:nvPr userDrawn="1">
            <p:custDataLst>
              <p:tags r:id="rId2"/>
            </p:custDataLst>
            <p:extLst>
              <p:ext uri="{D42A27DB-BD31-4B8C-83A1-F6EECF244321}">
                <p14:modId xmlns:p14="http://schemas.microsoft.com/office/powerpoint/2010/main" val="533339187"/>
              </p:ext>
            </p:extLst>
          </p:nvPr>
        </p:nvGraphicFramePr>
        <p:xfrm>
          <a:off x="1466" y="1589"/>
          <a:ext cx="1465" cy="1587"/>
        </p:xfrm>
        <a:graphic>
          <a:graphicData uri="http://schemas.openxmlformats.org/presentationml/2006/ole">
            <mc:AlternateContent xmlns:mc="http://schemas.openxmlformats.org/markup-compatibility/2006">
              <mc:Choice xmlns:v="urn:schemas-microsoft-com:vml" Requires="v">
                <p:oleObj spid="_x0000_s4256" name="think-cell Slide" r:id="rId4" imgW="493" imgH="493" progId="TCLayout.ActiveDocument.1">
                  <p:embed/>
                </p:oleObj>
              </mc:Choice>
              <mc:Fallback>
                <p:oleObj name="think-cell Slide" r:id="rId4" imgW="493" imgH="493" progId="TCLayout.ActiveDocument.1">
                  <p:embed/>
                  <p:pic>
                    <p:nvPicPr>
                      <p:cNvPr id="0" name=""/>
                      <p:cNvPicPr/>
                      <p:nvPr/>
                    </p:nvPicPr>
                    <p:blipFill>
                      <a:blip r:embed="rId5"/>
                      <a:stretch>
                        <a:fillRect/>
                      </a:stretch>
                    </p:blipFill>
                    <p:spPr>
                      <a:xfrm>
                        <a:off x="1466" y="1589"/>
                        <a:ext cx="1465" cy="1587"/>
                      </a:xfrm>
                      <a:prstGeom prst="rect">
                        <a:avLst/>
                      </a:prstGeom>
                    </p:spPr>
                  </p:pic>
                </p:oleObj>
              </mc:Fallback>
            </mc:AlternateContent>
          </a:graphicData>
        </a:graphic>
      </p:graphicFrame>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2623221595"/>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42"/>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1" y="3886200"/>
            <a:ext cx="6400800" cy="1752600"/>
          </a:xfrm>
        </p:spPr>
        <p:txBody>
          <a:bodyPr/>
          <a:lstStyle>
            <a:lvl1pPr marL="0" indent="0" algn="ctr">
              <a:buNone/>
              <a:defRPr/>
            </a:lvl1pPr>
            <a:lvl2pPr marL="456960" indent="0" algn="ctr">
              <a:buNone/>
              <a:defRPr/>
            </a:lvl2pPr>
            <a:lvl3pPr marL="913915" indent="0" algn="ctr">
              <a:buNone/>
              <a:defRPr/>
            </a:lvl3pPr>
            <a:lvl4pPr marL="1370875" indent="0" algn="ctr">
              <a:buNone/>
              <a:defRPr/>
            </a:lvl4pPr>
            <a:lvl5pPr marL="1827832" indent="0" algn="ctr">
              <a:buNone/>
              <a:defRPr/>
            </a:lvl5pPr>
            <a:lvl6pPr marL="2284789" indent="0" algn="ctr">
              <a:buNone/>
              <a:defRPr/>
            </a:lvl6pPr>
            <a:lvl7pPr marL="2741746" indent="0" algn="ctr">
              <a:buNone/>
              <a:defRPr/>
            </a:lvl7pPr>
            <a:lvl8pPr marL="3198705" indent="0" algn="ctr">
              <a:buNone/>
              <a:defRPr/>
            </a:lvl8pPr>
            <a:lvl9pPr marL="3655662" indent="0" algn="ctr">
              <a:buNone/>
              <a:defRPr/>
            </a:lvl9pPr>
          </a:lstStyle>
          <a:p>
            <a:r>
              <a:rPr lang="ru-RU"/>
              <a:t>Образец подзаголовка</a:t>
            </a:r>
          </a:p>
        </p:txBody>
      </p:sp>
      <p:sp>
        <p:nvSpPr>
          <p:cNvPr id="4" name="Rectangle 2"/>
          <p:cNvSpPr>
            <a:spLocks noGrp="1" noChangeArrowheads="1"/>
          </p:cNvSpPr>
          <p:nvPr>
            <p:ph type="sldNum" sz="quarter" idx="10"/>
          </p:nvPr>
        </p:nvSpPr>
        <p:spPr/>
        <p:txBody>
          <a:bodyPr/>
          <a:lstStyle>
            <a:lvl1pPr eaLnBrk="0" hangingPunct="0">
              <a:defRPr/>
            </a:lvl1pPr>
          </a:lstStyle>
          <a:p>
            <a:fld id="{42176743-0B8B-4FDB-A73A-844AFF186181}" type="slidenum">
              <a:rPr lang="ru-RU" altLang="ru-RU"/>
              <a:pPr/>
              <a:t>‹#›</a:t>
            </a:fld>
            <a:endParaRPr lang="ru-RU" altLang="ru-RU"/>
          </a:p>
        </p:txBody>
      </p:sp>
    </p:spTree>
    <p:extLst>
      <p:ext uri="{BB962C8B-B14F-4D97-AF65-F5344CB8AC3E}">
        <p14:creationId xmlns:p14="http://schemas.microsoft.com/office/powerpoint/2010/main" val="411409868"/>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769A013B-1F88-4BDF-8635-12628054B0D4}" type="slidenum">
              <a:rPr lang="ru-RU" altLang="ru-RU"/>
              <a:pPr/>
              <a:t>‹#›</a:t>
            </a:fld>
            <a:endParaRPr lang="ru-RU" altLang="ru-RU"/>
          </a:p>
        </p:txBody>
      </p:sp>
    </p:spTree>
    <p:extLst>
      <p:ext uri="{BB962C8B-B14F-4D97-AF65-F5344CB8AC3E}">
        <p14:creationId xmlns:p14="http://schemas.microsoft.com/office/powerpoint/2010/main" val="373353067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6960" indent="0">
              <a:buNone/>
              <a:defRPr sz="1800"/>
            </a:lvl2pPr>
            <a:lvl3pPr marL="913915" indent="0">
              <a:buNone/>
              <a:defRPr sz="1600"/>
            </a:lvl3pPr>
            <a:lvl4pPr marL="1370875" indent="0">
              <a:buNone/>
              <a:defRPr sz="1400"/>
            </a:lvl4pPr>
            <a:lvl5pPr marL="1827832" indent="0">
              <a:buNone/>
              <a:defRPr sz="1400"/>
            </a:lvl5pPr>
            <a:lvl6pPr marL="2284789" indent="0">
              <a:buNone/>
              <a:defRPr sz="1400"/>
            </a:lvl6pPr>
            <a:lvl7pPr marL="2741746" indent="0">
              <a:buNone/>
              <a:defRPr sz="1400"/>
            </a:lvl7pPr>
            <a:lvl8pPr marL="3198705" indent="0">
              <a:buNone/>
              <a:defRPr sz="1400"/>
            </a:lvl8pPr>
            <a:lvl9pPr marL="3655662" indent="0">
              <a:buNone/>
              <a:defRPr sz="1400"/>
            </a:lvl9pPr>
          </a:lstStyle>
          <a:p>
            <a:pPr lvl="0"/>
            <a:r>
              <a:rPr lang="ru-RU"/>
              <a:t>Образец текста</a:t>
            </a:r>
          </a:p>
        </p:txBody>
      </p:sp>
      <p:sp>
        <p:nvSpPr>
          <p:cNvPr id="4" name="Rectangle 2"/>
          <p:cNvSpPr>
            <a:spLocks noGrp="1" noChangeArrowheads="1"/>
          </p:cNvSpPr>
          <p:nvPr>
            <p:ph type="sldNum" sz="quarter" idx="10"/>
          </p:nvPr>
        </p:nvSpPr>
        <p:spPr/>
        <p:txBody>
          <a:bodyPr/>
          <a:lstStyle>
            <a:lvl1pPr eaLnBrk="0" hangingPunct="0">
              <a:defRPr/>
            </a:lvl1pPr>
          </a:lstStyle>
          <a:p>
            <a:fld id="{6D715C6C-1F50-41A4-82FC-DAD545EBB076}" type="slidenum">
              <a:rPr lang="ru-RU" altLang="ru-RU"/>
              <a:pPr/>
              <a:t>‹#›</a:t>
            </a:fld>
            <a:endParaRPr lang="ru-RU" altLang="ru-RU"/>
          </a:p>
        </p:txBody>
      </p:sp>
    </p:spTree>
    <p:extLst>
      <p:ext uri="{BB962C8B-B14F-4D97-AF65-F5344CB8AC3E}">
        <p14:creationId xmlns:p14="http://schemas.microsoft.com/office/powerpoint/2010/main" val="1091040422"/>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20" y="1125543"/>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60" y="1125543"/>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sz="quarter" idx="10"/>
          </p:nvPr>
        </p:nvSpPr>
        <p:spPr/>
        <p:txBody>
          <a:bodyPr/>
          <a:lstStyle>
            <a:lvl1pPr eaLnBrk="0" hangingPunct="0">
              <a:defRPr/>
            </a:lvl1pPr>
          </a:lstStyle>
          <a:p>
            <a:fld id="{6331D325-1FA3-4E43-ABE0-DA5ADF68EB3A}" type="slidenum">
              <a:rPr lang="ru-RU" altLang="ru-RU"/>
              <a:pPr/>
              <a:t>‹#›</a:t>
            </a:fld>
            <a:endParaRPr lang="ru-RU" altLang="ru-RU"/>
          </a:p>
        </p:txBody>
      </p:sp>
    </p:spTree>
    <p:extLst>
      <p:ext uri="{BB962C8B-B14F-4D97-AF65-F5344CB8AC3E}">
        <p14:creationId xmlns:p14="http://schemas.microsoft.com/office/powerpoint/2010/main" val="302152078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5" y="1535113"/>
            <a:ext cx="4040188"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ru-RU"/>
              <a:t>Образец текста</a:t>
            </a:r>
          </a:p>
        </p:txBody>
      </p:sp>
      <p:sp>
        <p:nvSpPr>
          <p:cNvPr id="4" name="Содержимое 3"/>
          <p:cNvSpPr>
            <a:spLocks noGrp="1"/>
          </p:cNvSpPr>
          <p:nvPr>
            <p:ph sz="half" idx="2"/>
          </p:nvPr>
        </p:nvSpPr>
        <p:spPr>
          <a:xfrm>
            <a:off x="45720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6960" indent="0">
              <a:buNone/>
              <a:defRPr sz="2000" b="1"/>
            </a:lvl2pPr>
            <a:lvl3pPr marL="913915" indent="0">
              <a:buNone/>
              <a:defRPr sz="1800" b="1"/>
            </a:lvl3pPr>
            <a:lvl4pPr marL="1370875" indent="0">
              <a:buNone/>
              <a:defRPr sz="1600" b="1"/>
            </a:lvl4pPr>
            <a:lvl5pPr marL="1827832" indent="0">
              <a:buNone/>
              <a:defRPr sz="1600" b="1"/>
            </a:lvl5pPr>
            <a:lvl6pPr marL="2284789" indent="0">
              <a:buNone/>
              <a:defRPr sz="1600" b="1"/>
            </a:lvl6pPr>
            <a:lvl7pPr marL="2741746" indent="0">
              <a:buNone/>
              <a:defRPr sz="1600" b="1"/>
            </a:lvl7pPr>
            <a:lvl8pPr marL="3198705" indent="0">
              <a:buNone/>
              <a:defRPr sz="1600" b="1"/>
            </a:lvl8pPr>
            <a:lvl9pPr marL="3655662"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sz="quarter" idx="10"/>
          </p:nvPr>
        </p:nvSpPr>
        <p:spPr/>
        <p:txBody>
          <a:bodyPr/>
          <a:lstStyle>
            <a:lvl1pPr eaLnBrk="0" hangingPunct="0">
              <a:defRPr/>
            </a:lvl1pPr>
          </a:lstStyle>
          <a:p>
            <a:fld id="{652C9FB1-B119-47FA-940D-732E2B007F79}" type="slidenum">
              <a:rPr lang="ru-RU" altLang="ru-RU"/>
              <a:pPr/>
              <a:t>‹#›</a:t>
            </a:fld>
            <a:endParaRPr lang="ru-RU" altLang="ru-RU"/>
          </a:p>
        </p:txBody>
      </p:sp>
    </p:spTree>
    <p:extLst>
      <p:ext uri="{BB962C8B-B14F-4D97-AF65-F5344CB8AC3E}">
        <p14:creationId xmlns:p14="http://schemas.microsoft.com/office/powerpoint/2010/main" val="185234763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C6A2EB6F-6925-462B-BFD5-25F08D800AA9}" type="slidenum">
              <a:rPr lang="ru-RU"/>
              <a:pPr>
                <a:defRPr/>
              </a:pPr>
              <a:t>‹#›</a:t>
            </a:fld>
            <a:endParaRPr lang="ru-RU" dirty="0"/>
          </a:p>
        </p:txBody>
      </p:sp>
    </p:spTree>
    <p:extLst>
      <p:ext uri="{BB962C8B-B14F-4D97-AF65-F5344CB8AC3E}">
        <p14:creationId xmlns:p14="http://schemas.microsoft.com/office/powerpoint/2010/main" val="1045982145"/>
      </p:ext>
    </p:extLst>
  </p:cSld>
  <p:clrMapOvr>
    <a:masterClrMapping/>
  </p:clrMapOvr>
  <p:transition>
    <p:wipe dir="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eaLnBrk="0" hangingPunct="0">
              <a:defRPr/>
            </a:lvl1pPr>
          </a:lstStyle>
          <a:p>
            <a:fld id="{69373E21-5552-44D4-B05F-432D35A02DD5}" type="slidenum">
              <a:rPr lang="ru-RU" altLang="ru-RU"/>
              <a:pPr/>
              <a:t>‹#›</a:t>
            </a:fld>
            <a:endParaRPr lang="ru-RU" altLang="ru-RU"/>
          </a:p>
        </p:txBody>
      </p:sp>
    </p:spTree>
    <p:extLst>
      <p:ext uri="{BB962C8B-B14F-4D97-AF65-F5344CB8AC3E}">
        <p14:creationId xmlns:p14="http://schemas.microsoft.com/office/powerpoint/2010/main" val="2486650153"/>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eaLnBrk="0" hangingPunct="0">
              <a:defRPr/>
            </a:lvl1pPr>
          </a:lstStyle>
          <a:p>
            <a:fld id="{F85D340D-207A-423E-AE1A-9B9D4FE770C6}" type="slidenum">
              <a:rPr lang="ru-RU" altLang="ru-RU"/>
              <a:pPr/>
              <a:t>‹#›</a:t>
            </a:fld>
            <a:endParaRPr lang="ru-RU" altLang="ru-RU"/>
          </a:p>
        </p:txBody>
      </p:sp>
    </p:spTree>
    <p:extLst>
      <p:ext uri="{BB962C8B-B14F-4D97-AF65-F5344CB8AC3E}">
        <p14:creationId xmlns:p14="http://schemas.microsoft.com/office/powerpoint/2010/main" val="1552420217"/>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11"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6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11" y="1435103"/>
            <a:ext cx="3008313" cy="4691063"/>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p:txBody>
          <a:bodyPr/>
          <a:lstStyle>
            <a:lvl1pPr eaLnBrk="0" hangingPunct="0">
              <a:defRPr/>
            </a:lvl1pPr>
          </a:lstStyle>
          <a:p>
            <a:fld id="{3930F262-58D9-4540-A327-9E1F994952F9}" type="slidenum">
              <a:rPr lang="ru-RU" altLang="ru-RU"/>
              <a:pPr/>
              <a:t>‹#›</a:t>
            </a:fld>
            <a:endParaRPr lang="ru-RU" altLang="ru-RU"/>
          </a:p>
        </p:txBody>
      </p:sp>
    </p:spTree>
    <p:extLst>
      <p:ext uri="{BB962C8B-B14F-4D97-AF65-F5344CB8AC3E}">
        <p14:creationId xmlns:p14="http://schemas.microsoft.com/office/powerpoint/2010/main" val="3694460375"/>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6960" indent="0">
              <a:buNone/>
              <a:defRPr sz="2800"/>
            </a:lvl2pPr>
            <a:lvl3pPr marL="913915" indent="0">
              <a:buNone/>
              <a:defRPr sz="2400"/>
            </a:lvl3pPr>
            <a:lvl4pPr marL="1370875" indent="0">
              <a:buNone/>
              <a:defRPr sz="2000"/>
            </a:lvl4pPr>
            <a:lvl5pPr marL="1827832" indent="0">
              <a:buNone/>
              <a:defRPr sz="2000"/>
            </a:lvl5pPr>
            <a:lvl6pPr marL="2284789" indent="0">
              <a:buNone/>
              <a:defRPr sz="2000"/>
            </a:lvl6pPr>
            <a:lvl7pPr marL="2741746" indent="0">
              <a:buNone/>
              <a:defRPr sz="2000"/>
            </a:lvl7pPr>
            <a:lvl8pPr marL="3198705" indent="0">
              <a:buNone/>
              <a:defRPr sz="2000"/>
            </a:lvl8pPr>
            <a:lvl9pPr marL="3655662"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6960" indent="0">
              <a:buNone/>
              <a:defRPr sz="1200"/>
            </a:lvl2pPr>
            <a:lvl3pPr marL="913915" indent="0">
              <a:buNone/>
              <a:defRPr sz="1000"/>
            </a:lvl3pPr>
            <a:lvl4pPr marL="1370875" indent="0">
              <a:buNone/>
              <a:defRPr sz="900"/>
            </a:lvl4pPr>
            <a:lvl5pPr marL="1827832" indent="0">
              <a:buNone/>
              <a:defRPr sz="900"/>
            </a:lvl5pPr>
            <a:lvl6pPr marL="2284789" indent="0">
              <a:buNone/>
              <a:defRPr sz="900"/>
            </a:lvl6pPr>
            <a:lvl7pPr marL="2741746" indent="0">
              <a:buNone/>
              <a:defRPr sz="900"/>
            </a:lvl7pPr>
            <a:lvl8pPr marL="3198705" indent="0">
              <a:buNone/>
              <a:defRPr sz="900"/>
            </a:lvl8pPr>
            <a:lvl9pPr marL="3655662"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p:txBody>
          <a:bodyPr/>
          <a:lstStyle>
            <a:lvl1pPr eaLnBrk="0" hangingPunct="0">
              <a:defRPr/>
            </a:lvl1pPr>
          </a:lstStyle>
          <a:p>
            <a:fld id="{FF40187D-B30C-47CD-8361-2E0C4AB873E3}" type="slidenum">
              <a:rPr lang="ru-RU" altLang="ru-RU"/>
              <a:pPr/>
              <a:t>‹#›</a:t>
            </a:fld>
            <a:endParaRPr lang="ru-RU" altLang="ru-RU"/>
          </a:p>
        </p:txBody>
      </p:sp>
    </p:spTree>
    <p:extLst>
      <p:ext uri="{BB962C8B-B14F-4D97-AF65-F5344CB8AC3E}">
        <p14:creationId xmlns:p14="http://schemas.microsoft.com/office/powerpoint/2010/main" val="2410452027"/>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ED78C410-5F18-4ED6-8F71-E14ADD4414A4}" type="slidenum">
              <a:rPr lang="ru-RU" altLang="ru-RU"/>
              <a:pPr/>
              <a:t>‹#›</a:t>
            </a:fld>
            <a:endParaRPr lang="ru-RU" altLang="ru-RU"/>
          </a:p>
        </p:txBody>
      </p:sp>
    </p:spTree>
    <p:extLst>
      <p:ext uri="{BB962C8B-B14F-4D97-AF65-F5344CB8AC3E}">
        <p14:creationId xmlns:p14="http://schemas.microsoft.com/office/powerpoint/2010/main" val="7749491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5"/>
            <a:ext cx="2105025"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22" y="5"/>
            <a:ext cx="6167437"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2B3FA157-195A-42D0-8EDB-7CBC74556FED}" type="slidenum">
              <a:rPr lang="ru-RU" altLang="ru-RU"/>
              <a:pPr/>
              <a:t>‹#›</a:t>
            </a:fld>
            <a:endParaRPr lang="ru-RU" altLang="ru-RU"/>
          </a:p>
        </p:txBody>
      </p:sp>
    </p:spTree>
    <p:extLst>
      <p:ext uri="{BB962C8B-B14F-4D97-AF65-F5344CB8AC3E}">
        <p14:creationId xmlns:p14="http://schemas.microsoft.com/office/powerpoint/2010/main" val="240442255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38"/>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1" y="3886200"/>
            <a:ext cx="6400800" cy="1752600"/>
          </a:xfrm>
        </p:spPr>
        <p:txBody>
          <a:bodyPr/>
          <a:lstStyle>
            <a:lvl1pPr marL="0" indent="0" algn="ctr">
              <a:buNone/>
              <a:defRPr/>
            </a:lvl1pPr>
            <a:lvl2pPr marL="457152" indent="0" algn="ctr">
              <a:buNone/>
              <a:defRPr/>
            </a:lvl2pPr>
            <a:lvl3pPr marL="914303" indent="0" algn="ctr">
              <a:buNone/>
              <a:defRPr/>
            </a:lvl3pPr>
            <a:lvl4pPr marL="1371455" indent="0" algn="ctr">
              <a:buNone/>
              <a:defRPr/>
            </a:lvl4pPr>
            <a:lvl5pPr marL="1828606" indent="0" algn="ctr">
              <a:buNone/>
              <a:defRPr/>
            </a:lvl5pPr>
            <a:lvl6pPr marL="2285758" indent="0" algn="ctr">
              <a:buNone/>
              <a:defRPr/>
            </a:lvl6pPr>
            <a:lvl7pPr marL="2742909" indent="0" algn="ctr">
              <a:buNone/>
              <a:defRPr/>
            </a:lvl7pPr>
            <a:lvl8pPr marL="3200061" indent="0" algn="ctr">
              <a:buNone/>
              <a:defRPr/>
            </a:lvl8pPr>
            <a:lvl9pPr marL="3657212" indent="0" algn="ctr">
              <a:buNone/>
              <a:defRPr/>
            </a:lvl9pPr>
          </a:lstStyle>
          <a:p>
            <a:r>
              <a:rPr lang="ru-RU"/>
              <a:t>Образец подзаголовка</a:t>
            </a:r>
          </a:p>
        </p:txBody>
      </p:sp>
      <p:sp>
        <p:nvSpPr>
          <p:cNvPr id="4" name="Rectangle 2"/>
          <p:cNvSpPr>
            <a:spLocks noGrp="1" noChangeArrowheads="1"/>
          </p:cNvSpPr>
          <p:nvPr>
            <p:ph type="sldNum" sz="quarter" idx="10"/>
          </p:nvPr>
        </p:nvSpPr>
        <p:spPr/>
        <p:txBody>
          <a:bodyPr/>
          <a:lstStyle>
            <a:lvl1pPr eaLnBrk="0" hangingPunct="0">
              <a:defRPr/>
            </a:lvl1pPr>
          </a:lstStyle>
          <a:p>
            <a:fld id="{42176743-0B8B-4FDB-A73A-844AFF186181}" type="slidenum">
              <a:rPr lang="ru-RU" altLang="ru-RU"/>
              <a:pPr/>
              <a:t>‹#›</a:t>
            </a:fld>
            <a:endParaRPr lang="ru-RU" altLang="ru-RU"/>
          </a:p>
        </p:txBody>
      </p:sp>
    </p:spTree>
    <p:extLst>
      <p:ext uri="{BB962C8B-B14F-4D97-AF65-F5344CB8AC3E}">
        <p14:creationId xmlns:p14="http://schemas.microsoft.com/office/powerpoint/2010/main" val="189004895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769A013B-1F88-4BDF-8635-12628054B0D4}" type="slidenum">
              <a:rPr lang="ru-RU" altLang="ru-RU"/>
              <a:pPr/>
              <a:t>‹#›</a:t>
            </a:fld>
            <a:endParaRPr lang="ru-RU" altLang="ru-RU"/>
          </a:p>
        </p:txBody>
      </p:sp>
    </p:spTree>
    <p:extLst>
      <p:ext uri="{BB962C8B-B14F-4D97-AF65-F5344CB8AC3E}">
        <p14:creationId xmlns:p14="http://schemas.microsoft.com/office/powerpoint/2010/main" val="3794469839"/>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12"/>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152" indent="0">
              <a:buNone/>
              <a:defRPr sz="1800"/>
            </a:lvl2pPr>
            <a:lvl3pPr marL="914303" indent="0">
              <a:buNone/>
              <a:defRPr sz="1600"/>
            </a:lvl3pPr>
            <a:lvl4pPr marL="1371455" indent="0">
              <a:buNone/>
              <a:defRPr sz="1400"/>
            </a:lvl4pPr>
            <a:lvl5pPr marL="1828606" indent="0">
              <a:buNone/>
              <a:defRPr sz="1400"/>
            </a:lvl5pPr>
            <a:lvl6pPr marL="2285758" indent="0">
              <a:buNone/>
              <a:defRPr sz="1400"/>
            </a:lvl6pPr>
            <a:lvl7pPr marL="2742909" indent="0">
              <a:buNone/>
              <a:defRPr sz="1400"/>
            </a:lvl7pPr>
            <a:lvl8pPr marL="3200061" indent="0">
              <a:buNone/>
              <a:defRPr sz="1400"/>
            </a:lvl8pPr>
            <a:lvl9pPr marL="3657212" indent="0">
              <a:buNone/>
              <a:defRPr sz="1400"/>
            </a:lvl9pPr>
          </a:lstStyle>
          <a:p>
            <a:pPr lvl="0"/>
            <a:r>
              <a:rPr lang="ru-RU"/>
              <a:t>Образец текста</a:t>
            </a:r>
          </a:p>
        </p:txBody>
      </p:sp>
      <p:sp>
        <p:nvSpPr>
          <p:cNvPr id="4" name="Rectangle 2"/>
          <p:cNvSpPr>
            <a:spLocks noGrp="1" noChangeArrowheads="1"/>
          </p:cNvSpPr>
          <p:nvPr>
            <p:ph type="sldNum" sz="quarter" idx="10"/>
          </p:nvPr>
        </p:nvSpPr>
        <p:spPr/>
        <p:txBody>
          <a:bodyPr/>
          <a:lstStyle>
            <a:lvl1pPr eaLnBrk="0" hangingPunct="0">
              <a:defRPr/>
            </a:lvl1pPr>
          </a:lstStyle>
          <a:p>
            <a:fld id="{6D715C6C-1F50-41A4-82FC-DAD545EBB076}" type="slidenum">
              <a:rPr lang="ru-RU" altLang="ru-RU"/>
              <a:pPr/>
              <a:t>‹#›</a:t>
            </a:fld>
            <a:endParaRPr lang="ru-RU" altLang="ru-RU"/>
          </a:p>
        </p:txBody>
      </p:sp>
    </p:spTree>
    <p:extLst>
      <p:ext uri="{BB962C8B-B14F-4D97-AF65-F5344CB8AC3E}">
        <p14:creationId xmlns:p14="http://schemas.microsoft.com/office/powerpoint/2010/main" val="761653341"/>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320" y="1125539"/>
            <a:ext cx="413543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756156" y="1125539"/>
            <a:ext cx="4137025"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2"/>
          <p:cNvSpPr>
            <a:spLocks noGrp="1" noChangeArrowheads="1"/>
          </p:cNvSpPr>
          <p:nvPr>
            <p:ph type="sldNum" sz="quarter" idx="10"/>
          </p:nvPr>
        </p:nvSpPr>
        <p:spPr/>
        <p:txBody>
          <a:bodyPr/>
          <a:lstStyle>
            <a:lvl1pPr eaLnBrk="0" hangingPunct="0">
              <a:defRPr/>
            </a:lvl1pPr>
          </a:lstStyle>
          <a:p>
            <a:fld id="{6331D325-1FA3-4E43-ABE0-DA5ADF68EB3A}" type="slidenum">
              <a:rPr lang="ru-RU" altLang="ru-RU"/>
              <a:pPr/>
              <a:t>‹#›</a:t>
            </a:fld>
            <a:endParaRPr lang="ru-RU" altLang="ru-RU"/>
          </a:p>
        </p:txBody>
      </p:sp>
    </p:spTree>
    <p:extLst>
      <p:ext uri="{BB962C8B-B14F-4D97-AF65-F5344CB8AC3E}">
        <p14:creationId xmlns:p14="http://schemas.microsoft.com/office/powerpoint/2010/main" val="15443925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sldNum" sz="quarter" idx="10"/>
          </p:nvPr>
        </p:nvSpPr>
        <p:spPr>
          <a:ln/>
        </p:spPr>
        <p:txBody>
          <a:bodyPr/>
          <a:lstStyle>
            <a:lvl1pPr>
              <a:defRPr/>
            </a:lvl1pPr>
          </a:lstStyle>
          <a:p>
            <a:pPr>
              <a:defRPr/>
            </a:pPr>
            <a:fld id="{D9BC6C0D-BC45-42B5-A58A-92839D31E671}" type="slidenum">
              <a:rPr lang="ru-RU"/>
              <a:pPr>
                <a:defRPr/>
              </a:pPr>
              <a:t>‹#›</a:t>
            </a:fld>
            <a:endParaRPr lang="ru-RU" dirty="0"/>
          </a:p>
        </p:txBody>
      </p:sp>
    </p:spTree>
    <p:extLst>
      <p:ext uri="{BB962C8B-B14F-4D97-AF65-F5344CB8AC3E}">
        <p14:creationId xmlns:p14="http://schemas.microsoft.com/office/powerpoint/2010/main" val="73405202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A34C84A8-38DB-4F47-B89E-19952CA36411}" type="slidenum">
              <a:rPr lang="ru-RU"/>
              <a:pPr>
                <a:defRPr/>
              </a:pPr>
              <a:t>‹#›</a:t>
            </a:fld>
            <a:endParaRPr lang="ru-RU" dirty="0"/>
          </a:p>
        </p:txBody>
      </p:sp>
    </p:spTree>
    <p:extLst>
      <p:ext uri="{BB962C8B-B14F-4D97-AF65-F5344CB8AC3E}">
        <p14:creationId xmlns:p14="http://schemas.microsoft.com/office/powerpoint/2010/main" val="1957829517"/>
      </p:ext>
    </p:extLst>
  </p:cSld>
  <p:clrMapOvr>
    <a:masterClrMapping/>
  </p:clrMapOvr>
  <p:transition>
    <p:wipe dir="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152" indent="0">
              <a:buNone/>
              <a:defRPr sz="2000" b="1"/>
            </a:lvl2pPr>
            <a:lvl3pPr marL="914303" indent="0">
              <a:buNone/>
              <a:defRPr sz="1800" b="1"/>
            </a:lvl3pPr>
            <a:lvl4pPr marL="1371455" indent="0">
              <a:buNone/>
              <a:defRPr sz="1600" b="1"/>
            </a:lvl4pPr>
            <a:lvl5pPr marL="1828606" indent="0">
              <a:buNone/>
              <a:defRPr sz="1600" b="1"/>
            </a:lvl5pPr>
            <a:lvl6pPr marL="2285758" indent="0">
              <a:buNone/>
              <a:defRPr sz="1600" b="1"/>
            </a:lvl6pPr>
            <a:lvl7pPr marL="2742909" indent="0">
              <a:buNone/>
              <a:defRPr sz="1600" b="1"/>
            </a:lvl7pPr>
            <a:lvl8pPr marL="3200061" indent="0">
              <a:buNone/>
              <a:defRPr sz="1600" b="1"/>
            </a:lvl8pPr>
            <a:lvl9pPr marL="3657212"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2"/>
          <p:cNvSpPr>
            <a:spLocks noGrp="1" noChangeArrowheads="1"/>
          </p:cNvSpPr>
          <p:nvPr>
            <p:ph type="sldNum" sz="quarter" idx="10"/>
          </p:nvPr>
        </p:nvSpPr>
        <p:spPr/>
        <p:txBody>
          <a:bodyPr/>
          <a:lstStyle>
            <a:lvl1pPr eaLnBrk="0" hangingPunct="0">
              <a:defRPr/>
            </a:lvl1pPr>
          </a:lstStyle>
          <a:p>
            <a:fld id="{652C9FB1-B119-47FA-940D-732E2B007F79}" type="slidenum">
              <a:rPr lang="ru-RU" altLang="ru-RU"/>
              <a:pPr/>
              <a:t>‹#›</a:t>
            </a:fld>
            <a:endParaRPr lang="ru-RU" altLang="ru-RU"/>
          </a:p>
        </p:txBody>
      </p:sp>
    </p:spTree>
    <p:extLst>
      <p:ext uri="{BB962C8B-B14F-4D97-AF65-F5344CB8AC3E}">
        <p14:creationId xmlns:p14="http://schemas.microsoft.com/office/powerpoint/2010/main" val="3851060157"/>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2"/>
          <p:cNvSpPr>
            <a:spLocks noGrp="1" noChangeArrowheads="1"/>
          </p:cNvSpPr>
          <p:nvPr>
            <p:ph type="sldNum" sz="quarter" idx="10"/>
          </p:nvPr>
        </p:nvSpPr>
        <p:spPr/>
        <p:txBody>
          <a:bodyPr/>
          <a:lstStyle>
            <a:lvl1pPr eaLnBrk="0" hangingPunct="0">
              <a:defRPr/>
            </a:lvl1pPr>
          </a:lstStyle>
          <a:p>
            <a:fld id="{69373E21-5552-44D4-B05F-432D35A02DD5}" type="slidenum">
              <a:rPr lang="ru-RU" altLang="ru-RU"/>
              <a:pPr/>
              <a:t>‹#›</a:t>
            </a:fld>
            <a:endParaRPr lang="ru-RU" altLang="ru-RU"/>
          </a:p>
        </p:txBody>
      </p:sp>
    </p:spTree>
    <p:extLst>
      <p:ext uri="{BB962C8B-B14F-4D97-AF65-F5344CB8AC3E}">
        <p14:creationId xmlns:p14="http://schemas.microsoft.com/office/powerpoint/2010/main" val="2972532291"/>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p:txBody>
          <a:bodyPr/>
          <a:lstStyle>
            <a:lvl1pPr eaLnBrk="0" hangingPunct="0">
              <a:defRPr/>
            </a:lvl1pPr>
          </a:lstStyle>
          <a:p>
            <a:fld id="{F85D340D-207A-423E-AE1A-9B9D4FE770C6}" type="slidenum">
              <a:rPr lang="ru-RU" altLang="ru-RU"/>
              <a:pPr/>
              <a:t>‹#›</a:t>
            </a:fld>
            <a:endParaRPr lang="ru-RU" altLang="ru-RU"/>
          </a:p>
        </p:txBody>
      </p:sp>
    </p:spTree>
    <p:extLst>
      <p:ext uri="{BB962C8B-B14F-4D97-AF65-F5344CB8AC3E}">
        <p14:creationId xmlns:p14="http://schemas.microsoft.com/office/powerpoint/2010/main" val="1581810615"/>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7"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1"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7" y="1435103"/>
            <a:ext cx="3008313" cy="4691063"/>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p:txBody>
          <a:bodyPr/>
          <a:lstStyle>
            <a:lvl1pPr eaLnBrk="0" hangingPunct="0">
              <a:defRPr/>
            </a:lvl1pPr>
          </a:lstStyle>
          <a:p>
            <a:fld id="{3930F262-58D9-4540-A327-9E1F994952F9}" type="slidenum">
              <a:rPr lang="ru-RU" altLang="ru-RU"/>
              <a:pPr/>
              <a:t>‹#›</a:t>
            </a:fld>
            <a:endParaRPr lang="ru-RU" altLang="ru-RU"/>
          </a:p>
        </p:txBody>
      </p:sp>
    </p:spTree>
    <p:extLst>
      <p:ext uri="{BB962C8B-B14F-4D97-AF65-F5344CB8AC3E}">
        <p14:creationId xmlns:p14="http://schemas.microsoft.com/office/powerpoint/2010/main" val="3455350796"/>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152" indent="0">
              <a:buNone/>
              <a:defRPr sz="2800"/>
            </a:lvl2pPr>
            <a:lvl3pPr marL="914303" indent="0">
              <a:buNone/>
              <a:defRPr sz="2400"/>
            </a:lvl3pPr>
            <a:lvl4pPr marL="1371455" indent="0">
              <a:buNone/>
              <a:defRPr sz="2000"/>
            </a:lvl4pPr>
            <a:lvl5pPr marL="1828606" indent="0">
              <a:buNone/>
              <a:defRPr sz="2000"/>
            </a:lvl5pPr>
            <a:lvl6pPr marL="2285758" indent="0">
              <a:buNone/>
              <a:defRPr sz="2000"/>
            </a:lvl6pPr>
            <a:lvl7pPr marL="2742909" indent="0">
              <a:buNone/>
              <a:defRPr sz="2000"/>
            </a:lvl7pPr>
            <a:lvl8pPr marL="3200061" indent="0">
              <a:buNone/>
              <a:defRPr sz="2000"/>
            </a:lvl8pPr>
            <a:lvl9pPr marL="3657212"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152" indent="0">
              <a:buNone/>
              <a:defRPr sz="1200"/>
            </a:lvl2pPr>
            <a:lvl3pPr marL="914303" indent="0">
              <a:buNone/>
              <a:defRPr sz="1000"/>
            </a:lvl3pPr>
            <a:lvl4pPr marL="1371455" indent="0">
              <a:buNone/>
              <a:defRPr sz="900"/>
            </a:lvl4pPr>
            <a:lvl5pPr marL="1828606" indent="0">
              <a:buNone/>
              <a:defRPr sz="900"/>
            </a:lvl5pPr>
            <a:lvl6pPr marL="2285758" indent="0">
              <a:buNone/>
              <a:defRPr sz="900"/>
            </a:lvl6pPr>
            <a:lvl7pPr marL="2742909" indent="0">
              <a:buNone/>
              <a:defRPr sz="900"/>
            </a:lvl7pPr>
            <a:lvl8pPr marL="3200061" indent="0">
              <a:buNone/>
              <a:defRPr sz="900"/>
            </a:lvl8pPr>
            <a:lvl9pPr marL="3657212" indent="0">
              <a:buNone/>
              <a:defRPr sz="900"/>
            </a:lvl9pPr>
          </a:lstStyle>
          <a:p>
            <a:pPr lvl="0"/>
            <a:r>
              <a:rPr lang="ru-RU"/>
              <a:t>Образец текста</a:t>
            </a:r>
          </a:p>
        </p:txBody>
      </p:sp>
      <p:sp>
        <p:nvSpPr>
          <p:cNvPr id="5" name="Rectangle 2"/>
          <p:cNvSpPr>
            <a:spLocks noGrp="1" noChangeArrowheads="1"/>
          </p:cNvSpPr>
          <p:nvPr>
            <p:ph type="sldNum" sz="quarter" idx="10"/>
          </p:nvPr>
        </p:nvSpPr>
        <p:spPr/>
        <p:txBody>
          <a:bodyPr/>
          <a:lstStyle>
            <a:lvl1pPr eaLnBrk="0" hangingPunct="0">
              <a:defRPr/>
            </a:lvl1pPr>
          </a:lstStyle>
          <a:p>
            <a:fld id="{FF40187D-B30C-47CD-8361-2E0C4AB873E3}" type="slidenum">
              <a:rPr lang="ru-RU" altLang="ru-RU"/>
              <a:pPr/>
              <a:t>‹#›</a:t>
            </a:fld>
            <a:endParaRPr lang="ru-RU" altLang="ru-RU"/>
          </a:p>
        </p:txBody>
      </p:sp>
    </p:spTree>
    <p:extLst>
      <p:ext uri="{BB962C8B-B14F-4D97-AF65-F5344CB8AC3E}">
        <p14:creationId xmlns:p14="http://schemas.microsoft.com/office/powerpoint/2010/main" val="107843221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ED78C410-5F18-4ED6-8F71-E14ADD4414A4}" type="slidenum">
              <a:rPr lang="ru-RU" altLang="ru-RU"/>
              <a:pPr/>
              <a:t>‹#›</a:t>
            </a:fld>
            <a:endParaRPr lang="ru-RU" altLang="ru-RU"/>
          </a:p>
        </p:txBody>
      </p:sp>
    </p:spTree>
    <p:extLst>
      <p:ext uri="{BB962C8B-B14F-4D97-AF65-F5344CB8AC3E}">
        <p14:creationId xmlns:p14="http://schemas.microsoft.com/office/powerpoint/2010/main" val="333753638"/>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8156" y="1"/>
            <a:ext cx="2105025" cy="62738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8" y="1"/>
            <a:ext cx="6167437" cy="6273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2"/>
          <p:cNvSpPr>
            <a:spLocks noGrp="1" noChangeArrowheads="1"/>
          </p:cNvSpPr>
          <p:nvPr>
            <p:ph type="sldNum" sz="quarter" idx="10"/>
          </p:nvPr>
        </p:nvSpPr>
        <p:spPr/>
        <p:txBody>
          <a:bodyPr/>
          <a:lstStyle>
            <a:lvl1pPr eaLnBrk="0" hangingPunct="0">
              <a:defRPr/>
            </a:lvl1pPr>
          </a:lstStyle>
          <a:p>
            <a:fld id="{2B3FA157-195A-42D0-8EDB-7CBC74556FED}" type="slidenum">
              <a:rPr lang="ru-RU" altLang="ru-RU"/>
              <a:pPr/>
              <a:t>‹#›</a:t>
            </a:fld>
            <a:endParaRPr lang="ru-RU" altLang="ru-RU"/>
          </a:p>
        </p:txBody>
      </p:sp>
    </p:spTree>
    <p:extLst>
      <p:ext uri="{BB962C8B-B14F-4D97-AF65-F5344CB8AC3E}">
        <p14:creationId xmlns:p14="http://schemas.microsoft.com/office/powerpoint/2010/main" val="3250299283"/>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4638"/>
            <a:ext cx="8229600" cy="1143000"/>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59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38588"/>
            <a:ext cx="4038600"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457200" y="6245225"/>
            <a:ext cx="2133600" cy="476250"/>
          </a:xfrm>
          <a:prstGeom prst="rect">
            <a:avLst/>
          </a:prstGeom>
        </p:spPr>
        <p:txBody>
          <a:bodyPr/>
          <a:lstStyle>
            <a:lvl1pPr>
              <a:defRPr/>
            </a:lvl1pPr>
          </a:lstStyle>
          <a:p>
            <a:pPr>
              <a:defRPr/>
            </a:pPr>
            <a:fld id="{46EACE55-B685-4E35-82DC-853743435B02}" type="datetime1">
              <a:rPr lang="ru-RU" smtClean="0"/>
              <a:pPr>
                <a:defRPr/>
              </a:pPr>
              <a:t>25.01.2022</a:t>
            </a:fld>
            <a:endParaRPr lang="ru-RU"/>
          </a:p>
        </p:txBody>
      </p:sp>
      <p:sp>
        <p:nvSpPr>
          <p:cNvPr id="8" name="Нижний колонтитул 7"/>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t>www.ibrae.ac.ru</a:t>
            </a:r>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pPr>
              <a:defRPr/>
            </a:pPr>
            <a:fld id="{303D1F5B-2D83-4F0D-A738-40382E306E39}" type="slidenum">
              <a:rPr lang="ru-RU"/>
              <a:pPr>
                <a:defRPr/>
              </a:pPr>
              <a:t>‹#›</a:t>
            </a:fld>
            <a:endParaRPr lang="ru-RU"/>
          </a:p>
        </p:txBody>
      </p:sp>
    </p:spTree>
    <p:extLst>
      <p:ext uri="{BB962C8B-B14F-4D97-AF65-F5344CB8AC3E}">
        <p14:creationId xmlns:p14="http://schemas.microsoft.com/office/powerpoint/2010/main" val="303724079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0280"/>
            <a:ext cx="9144000" cy="366254"/>
          </a:xfrm>
        </p:spPr>
        <p:txBody>
          <a:bodyPr/>
          <a:lstStyle>
            <a:lvl1pPr>
              <a:defRPr sz="2800"/>
            </a:lvl1pPr>
          </a:lstStyle>
          <a:p>
            <a:r>
              <a:rPr lang="ru-RU"/>
              <a:t>Образец заголовка</a:t>
            </a:r>
            <a:endParaRPr lang="ru-RU" dirty="0"/>
          </a:p>
        </p:txBody>
      </p:sp>
      <p:sp>
        <p:nvSpPr>
          <p:cNvPr id="3" name="Содержимое 2"/>
          <p:cNvSpPr>
            <a:spLocks noGrp="1"/>
          </p:cNvSpPr>
          <p:nvPr>
            <p:ph idx="1"/>
          </p:nvPr>
        </p:nvSpPr>
        <p:spPr/>
        <p:txBody>
          <a:bodyPr/>
          <a:lstStyle>
            <a:lvl1pPr>
              <a:defRPr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10">
            <a:extLst>
              <a:ext uri="{FF2B5EF4-FFF2-40B4-BE49-F238E27FC236}">
                <a16:creationId xmlns:a16="http://schemas.microsoft.com/office/drawing/2014/main" id="{4156DF36-37D9-E048-ADF4-C66988821264}"/>
              </a:ext>
            </a:extLst>
          </p:cNvPr>
          <p:cNvSpPr>
            <a:spLocks noGrp="1" noChangeArrowheads="1"/>
          </p:cNvSpPr>
          <p:nvPr>
            <p:ph type="sldNum" sz="quarter" idx="10"/>
          </p:nvPr>
        </p:nvSpPr>
        <p:spPr>
          <a:ln/>
        </p:spPr>
        <p:txBody>
          <a:bodyPr/>
          <a:lstStyle>
            <a:lvl1pPr>
              <a:defRPr/>
            </a:lvl1pPr>
          </a:lstStyle>
          <a:p>
            <a:pPr>
              <a:defRPr/>
            </a:pPr>
            <a:fld id="{0BD4FF67-DCFE-1F47-81F1-852E6D8119EA}" type="slidenum">
              <a:rPr lang="en-US" altLang="ru-RU"/>
              <a:pPr>
                <a:defRPr/>
              </a:pPr>
              <a:t>‹#›</a:t>
            </a:fld>
            <a:endParaRPr lang="en-US" altLang="ru-RU"/>
          </a:p>
        </p:txBody>
      </p:sp>
    </p:spTree>
    <p:extLst>
      <p:ext uri="{BB962C8B-B14F-4D97-AF65-F5344CB8AC3E}">
        <p14:creationId xmlns:p14="http://schemas.microsoft.com/office/powerpoint/2010/main" val="993972022"/>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5" name="Rectangle 11"/>
          <p:cNvSpPr>
            <a:spLocks noGrp="1" noChangeArrowheads="1"/>
          </p:cNvSpPr>
          <p:nvPr>
            <p:ph type="title"/>
          </p:nvPr>
        </p:nvSpPr>
        <p:spPr bwMode="auto">
          <a:xfrm>
            <a:off x="0" y="401724"/>
            <a:ext cx="9144000" cy="363537"/>
          </a:xfrm>
          <a:prstGeom prst="rect">
            <a:avLst/>
          </a:prstGeom>
          <a:noFill/>
          <a:ln w="9525">
            <a:noFill/>
            <a:miter lim="800000"/>
            <a:headEnd/>
            <a:tailEnd/>
          </a:ln>
          <a:effectLst>
            <a:outerShdw dist="53882" dir="2700000" algn="ctr" rotWithShape="0">
              <a:schemeClr val="tx1">
                <a:alpha val="50000"/>
              </a:schemeClr>
            </a:outerShdw>
          </a:effectLst>
        </p:spPr>
        <p:txBody>
          <a:bodyPr/>
          <a:lstStyle/>
          <a:p>
            <a:pPr lvl="0"/>
            <a:r>
              <a:rPr lang="ru-RU"/>
              <a:t>Образец заголовка</a:t>
            </a:r>
            <a:endParaRPr lang="en-US"/>
          </a:p>
        </p:txBody>
      </p:sp>
      <p:sp>
        <p:nvSpPr>
          <p:cNvPr id="6" name="Содержимое 2"/>
          <p:cNvSpPr>
            <a:spLocks noGrp="1"/>
          </p:cNvSpPr>
          <p:nvPr>
            <p:ph idx="1"/>
          </p:nvPr>
        </p:nvSpPr>
        <p:spPr>
          <a:xfrm>
            <a:off x="457200" y="2924175"/>
            <a:ext cx="8229600" cy="17907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a:extLst>
              <a:ext uri="{FF2B5EF4-FFF2-40B4-BE49-F238E27FC236}">
                <a16:creationId xmlns:a16="http://schemas.microsoft.com/office/drawing/2014/main" id="{537742D7-F5B9-C549-9ABE-69FA30181A7F}"/>
              </a:ext>
            </a:extLst>
          </p:cNvPr>
          <p:cNvSpPr>
            <a:spLocks noGrp="1" noChangeArrowheads="1"/>
          </p:cNvSpPr>
          <p:nvPr>
            <p:ph type="sldNum" sz="quarter" idx="10"/>
          </p:nvPr>
        </p:nvSpPr>
        <p:spPr>
          <a:ln/>
        </p:spPr>
        <p:txBody>
          <a:bodyPr/>
          <a:lstStyle>
            <a:lvl1pPr>
              <a:defRPr/>
            </a:lvl1pPr>
          </a:lstStyle>
          <a:p>
            <a:pPr>
              <a:defRPr/>
            </a:pPr>
            <a:fld id="{F18C5540-61BD-9D46-93A1-94077211658C}" type="slidenum">
              <a:rPr lang="en-US" altLang="ru-RU"/>
              <a:pPr>
                <a:defRPr/>
              </a:pPr>
              <a:t>‹#›</a:t>
            </a:fld>
            <a:endParaRPr lang="en-US" altLang="ru-RU"/>
          </a:p>
        </p:txBody>
      </p:sp>
    </p:spTree>
    <p:extLst>
      <p:ext uri="{BB962C8B-B14F-4D97-AF65-F5344CB8AC3E}">
        <p14:creationId xmlns:p14="http://schemas.microsoft.com/office/powerpoint/2010/main" val="10218640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837A170A-23EC-44D1-833F-58F0BAFE3CD6}" type="slidenum">
              <a:rPr lang="ru-RU"/>
              <a:pPr>
                <a:defRPr/>
              </a:pPr>
              <a:t>‹#›</a:t>
            </a:fld>
            <a:endParaRPr lang="ru-RU" dirty="0"/>
          </a:p>
        </p:txBody>
      </p:sp>
    </p:spTree>
    <p:extLst>
      <p:ext uri="{BB962C8B-B14F-4D97-AF65-F5344CB8AC3E}">
        <p14:creationId xmlns:p14="http://schemas.microsoft.com/office/powerpoint/2010/main" val="193613739"/>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A77D0067-54FA-46E6-9D9C-92CEEDBA9D95}" type="slidenum">
              <a:rPr lang="ru-RU"/>
              <a:pPr>
                <a:defRPr/>
              </a:pPr>
              <a:t>‹#›</a:t>
            </a:fld>
            <a:endParaRPr lang="ru-RU" dirty="0"/>
          </a:p>
        </p:txBody>
      </p:sp>
    </p:spTree>
    <p:extLst>
      <p:ext uri="{BB962C8B-B14F-4D97-AF65-F5344CB8AC3E}">
        <p14:creationId xmlns:p14="http://schemas.microsoft.com/office/powerpoint/2010/main" val="1093760549"/>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D6129D74-F393-4ED2-8B49-BD52559043FA}" type="slidenum">
              <a:rPr lang="ru-RU"/>
              <a:pPr>
                <a:defRPr/>
              </a:pPr>
              <a:t>‹#›</a:t>
            </a:fld>
            <a:endParaRPr lang="ru-RU" dirty="0"/>
          </a:p>
        </p:txBody>
      </p:sp>
    </p:spTree>
    <p:extLst>
      <p:ext uri="{BB962C8B-B14F-4D97-AF65-F5344CB8AC3E}">
        <p14:creationId xmlns:p14="http://schemas.microsoft.com/office/powerpoint/2010/main" val="1472677862"/>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04813" y="1665288"/>
            <a:ext cx="1824037" cy="3632200"/>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000">
                <a:solidFill>
                  <a:srgbClr val="5772B5"/>
                </a:solidFill>
              </a:rPr>
              <a:t>3</a:t>
            </a:r>
          </a:p>
        </p:txBody>
      </p:sp>
      <p:sp>
        <p:nvSpPr>
          <p:cNvPr id="5" name="Oval 13"/>
          <p:cNvSpPr>
            <a:spLocks noChangeArrowheads="1"/>
          </p:cNvSpPr>
          <p:nvPr/>
        </p:nvSpPr>
        <p:spPr bwMode="auto">
          <a:xfrm>
            <a:off x="5684838"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1</a:t>
            </a:r>
          </a:p>
        </p:txBody>
      </p:sp>
      <p:sp>
        <p:nvSpPr>
          <p:cNvPr id="6" name="Oval 14"/>
          <p:cNvSpPr>
            <a:spLocks noChangeArrowheads="1"/>
          </p:cNvSpPr>
          <p:nvPr/>
        </p:nvSpPr>
        <p:spPr bwMode="auto">
          <a:xfrm>
            <a:off x="608330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2</a:t>
            </a:r>
          </a:p>
        </p:txBody>
      </p:sp>
      <p:sp>
        <p:nvSpPr>
          <p:cNvPr id="7" name="Oval 15"/>
          <p:cNvSpPr>
            <a:spLocks noChangeArrowheads="1"/>
          </p:cNvSpPr>
          <p:nvPr/>
        </p:nvSpPr>
        <p:spPr bwMode="auto">
          <a:xfrm>
            <a:off x="6483352" y="1076327"/>
            <a:ext cx="360363"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3</a:t>
            </a:r>
          </a:p>
        </p:txBody>
      </p:sp>
      <p:pic>
        <p:nvPicPr>
          <p:cNvPr id="8" name="Picture 21"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2">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115721" name="Rectangle 9"/>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115732" name="Rectangle 20"/>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60053113"/>
      </p:ext>
    </p:extLst>
  </p:cSld>
  <p:clrMapOvr>
    <a:masterClrMapping/>
  </p:clrMapOvr>
  <p:transition>
    <p:spli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6A44A07E-9941-4886-89BC-E16436AC5F05}" type="slidenum">
              <a:rPr lang="ru-RU"/>
              <a:pPr>
                <a:defRPr/>
              </a:pPr>
              <a:t>‹#›</a:t>
            </a:fld>
            <a:endParaRPr lang="ru-RU" dirty="0"/>
          </a:p>
        </p:txBody>
      </p:sp>
    </p:spTree>
    <p:extLst>
      <p:ext uri="{BB962C8B-B14F-4D97-AF65-F5344CB8AC3E}">
        <p14:creationId xmlns:p14="http://schemas.microsoft.com/office/powerpoint/2010/main" val="16306158"/>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8B65F894-080F-4C43-9C2C-ADF4DF4F8F7B}" type="slidenum">
              <a:rPr lang="ru-RU"/>
              <a:pPr>
                <a:defRPr/>
              </a:pPr>
              <a:t>‹#›</a:t>
            </a:fld>
            <a:endParaRPr lang="ru-RU" dirty="0"/>
          </a:p>
        </p:txBody>
      </p:sp>
    </p:spTree>
    <p:extLst>
      <p:ext uri="{BB962C8B-B14F-4D97-AF65-F5344CB8AC3E}">
        <p14:creationId xmlns:p14="http://schemas.microsoft.com/office/powerpoint/2010/main" val="3679018507"/>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sldNum" sz="quarter" idx="10"/>
          </p:nvPr>
        </p:nvSpPr>
        <p:spPr>
          <a:ln/>
        </p:spPr>
        <p:txBody>
          <a:bodyPr/>
          <a:lstStyle>
            <a:lvl1pPr>
              <a:defRPr/>
            </a:lvl1pPr>
          </a:lstStyle>
          <a:p>
            <a:pPr>
              <a:defRPr/>
            </a:pPr>
            <a:fld id="{88794263-340F-4E44-AB22-CD9EE7A298DE}" type="slidenum">
              <a:rPr lang="ru-RU"/>
              <a:pPr>
                <a:defRPr/>
              </a:pPr>
              <a:t>‹#›</a:t>
            </a:fld>
            <a:endParaRPr lang="ru-RU" dirty="0"/>
          </a:p>
        </p:txBody>
      </p:sp>
    </p:spTree>
    <p:extLst>
      <p:ext uri="{BB962C8B-B14F-4D97-AF65-F5344CB8AC3E}">
        <p14:creationId xmlns:p14="http://schemas.microsoft.com/office/powerpoint/2010/main" val="1551235046"/>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sldNum" sz="quarter" idx="10"/>
          </p:nvPr>
        </p:nvSpPr>
        <p:spPr>
          <a:ln/>
        </p:spPr>
        <p:txBody>
          <a:bodyPr/>
          <a:lstStyle>
            <a:lvl1pPr>
              <a:defRPr/>
            </a:lvl1pPr>
          </a:lstStyle>
          <a:p>
            <a:pPr>
              <a:defRPr/>
            </a:pPr>
            <a:fld id="{BA139DC1-0991-4917-91A1-CCE13DE8AC1C}" type="slidenum">
              <a:rPr lang="ru-RU"/>
              <a:pPr>
                <a:defRPr/>
              </a:pPr>
              <a:t>‹#›</a:t>
            </a:fld>
            <a:endParaRPr lang="ru-RU" dirty="0"/>
          </a:p>
        </p:txBody>
      </p:sp>
    </p:spTree>
    <p:extLst>
      <p:ext uri="{BB962C8B-B14F-4D97-AF65-F5344CB8AC3E}">
        <p14:creationId xmlns:p14="http://schemas.microsoft.com/office/powerpoint/2010/main" val="2213599507"/>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sldNum" sz="quarter" idx="10"/>
          </p:nvPr>
        </p:nvSpPr>
        <p:spPr>
          <a:ln/>
        </p:spPr>
        <p:txBody>
          <a:bodyPr/>
          <a:lstStyle>
            <a:lvl1pPr>
              <a:defRPr/>
            </a:lvl1pPr>
          </a:lstStyle>
          <a:p>
            <a:pPr>
              <a:defRPr/>
            </a:pPr>
            <a:fld id="{A73E5A91-FD34-481B-8BD2-F47DCA3D3B7D}" type="slidenum">
              <a:rPr lang="ru-RU"/>
              <a:pPr>
                <a:defRPr/>
              </a:pPr>
              <a:t>‹#›</a:t>
            </a:fld>
            <a:endParaRPr lang="ru-RU" dirty="0"/>
          </a:p>
        </p:txBody>
      </p:sp>
    </p:spTree>
    <p:extLst>
      <p:ext uri="{BB962C8B-B14F-4D97-AF65-F5344CB8AC3E}">
        <p14:creationId xmlns:p14="http://schemas.microsoft.com/office/powerpoint/2010/main" val="85102725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14907CD9-09B6-458E-AEDD-746D0B1C7093}" type="slidenum">
              <a:rPr lang="ru-RU"/>
              <a:pPr>
                <a:defRPr/>
              </a:pPr>
              <a:t>‹#›</a:t>
            </a:fld>
            <a:endParaRPr lang="ru-RU" dirty="0"/>
          </a:p>
        </p:txBody>
      </p:sp>
    </p:spTree>
    <p:extLst>
      <p:ext uri="{BB962C8B-B14F-4D97-AF65-F5344CB8AC3E}">
        <p14:creationId xmlns:p14="http://schemas.microsoft.com/office/powerpoint/2010/main" val="654194459"/>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028C3EEA-5AFF-4834-8E4F-B8D350E578C1}" type="slidenum">
              <a:rPr lang="ru-RU"/>
              <a:pPr>
                <a:defRPr/>
              </a:pPr>
              <a:t>‹#›</a:t>
            </a:fld>
            <a:endParaRPr lang="ru-RU" dirty="0"/>
          </a:p>
        </p:txBody>
      </p:sp>
    </p:spTree>
    <p:extLst>
      <p:ext uri="{BB962C8B-B14F-4D97-AF65-F5344CB8AC3E}">
        <p14:creationId xmlns:p14="http://schemas.microsoft.com/office/powerpoint/2010/main" val="2966787960"/>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756F201D-E3EC-4017-A889-A11648F34A25}" type="slidenum">
              <a:rPr lang="ru-RU"/>
              <a:pPr>
                <a:defRPr/>
              </a:pPr>
              <a:t>‹#›</a:t>
            </a:fld>
            <a:endParaRPr lang="ru-RU" dirty="0"/>
          </a:p>
        </p:txBody>
      </p:sp>
    </p:spTree>
    <p:extLst>
      <p:ext uri="{BB962C8B-B14F-4D97-AF65-F5344CB8AC3E}">
        <p14:creationId xmlns:p14="http://schemas.microsoft.com/office/powerpoint/2010/main" val="124866206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5EC07DFA-52AB-49B4-AC02-F21F5D86F500}" type="slidenum">
              <a:rPr lang="ru-RU"/>
              <a:pPr>
                <a:defRPr/>
              </a:pPr>
              <a:t>‹#›</a:t>
            </a:fld>
            <a:endParaRPr lang="ru-RU" dirty="0"/>
          </a:p>
        </p:txBody>
      </p:sp>
    </p:spTree>
    <p:extLst>
      <p:ext uri="{BB962C8B-B14F-4D97-AF65-F5344CB8AC3E}">
        <p14:creationId xmlns:p14="http://schemas.microsoft.com/office/powerpoint/2010/main" val="366509261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C001EA38-FDC9-4FFD-9133-A81CCBDA963F}" type="slidenum">
              <a:rPr lang="ru-RU"/>
              <a:pPr>
                <a:defRPr/>
              </a:pPr>
              <a:t>‹#›</a:t>
            </a:fld>
            <a:endParaRPr lang="ru-RU" dirty="0"/>
          </a:p>
        </p:txBody>
      </p:sp>
    </p:spTree>
    <p:extLst>
      <p:ext uri="{BB962C8B-B14F-4D97-AF65-F5344CB8AC3E}">
        <p14:creationId xmlns:p14="http://schemas.microsoft.com/office/powerpoint/2010/main" val="427480796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1"/>
          <p:cNvSpPr>
            <a:spLocks noGrp="1" noChangeArrowheads="1"/>
          </p:cNvSpPr>
          <p:nvPr>
            <p:ph type="sldNum" sz="quarter" idx="10"/>
          </p:nvPr>
        </p:nvSpPr>
        <p:spPr>
          <a:ln/>
        </p:spPr>
        <p:txBody>
          <a:bodyPr/>
          <a:lstStyle>
            <a:lvl1pPr>
              <a:defRPr/>
            </a:lvl1pPr>
          </a:lstStyle>
          <a:p>
            <a:pPr>
              <a:defRPr/>
            </a:pPr>
            <a:fld id="{7C73499E-A507-4DDE-9520-75889ACB1336}" type="slidenum">
              <a:rPr lang="ru-RU"/>
              <a:pPr>
                <a:defRPr/>
              </a:pPr>
              <a:t>‹#›</a:t>
            </a:fld>
            <a:endParaRPr lang="ru-RU" dirty="0"/>
          </a:p>
        </p:txBody>
      </p:sp>
    </p:spTree>
    <p:extLst>
      <p:ext uri="{BB962C8B-B14F-4D97-AF65-F5344CB8AC3E}">
        <p14:creationId xmlns:p14="http://schemas.microsoft.com/office/powerpoint/2010/main" val="3999719665"/>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2913" y="1693863"/>
            <a:ext cx="1824037" cy="3632200"/>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en-US" sz="23000">
                <a:solidFill>
                  <a:srgbClr val="5772B5"/>
                </a:solidFill>
              </a:rPr>
              <a:t>4</a:t>
            </a:r>
            <a:endParaRPr lang="ru-RU" sz="23000">
              <a:solidFill>
                <a:srgbClr val="5772B5"/>
              </a:solidFill>
            </a:endParaRPr>
          </a:p>
        </p:txBody>
      </p:sp>
      <p:sp>
        <p:nvSpPr>
          <p:cNvPr id="5" name="Oval 12"/>
          <p:cNvSpPr>
            <a:spLocks noChangeArrowheads="1"/>
          </p:cNvSpPr>
          <p:nvPr/>
        </p:nvSpPr>
        <p:spPr bwMode="auto">
          <a:xfrm>
            <a:off x="5684838"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1</a:t>
            </a:r>
          </a:p>
        </p:txBody>
      </p:sp>
      <p:sp>
        <p:nvSpPr>
          <p:cNvPr id="6" name="Oval 13"/>
          <p:cNvSpPr>
            <a:spLocks noChangeArrowheads="1"/>
          </p:cNvSpPr>
          <p:nvPr/>
        </p:nvSpPr>
        <p:spPr bwMode="auto">
          <a:xfrm>
            <a:off x="608330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2</a:t>
            </a:r>
          </a:p>
        </p:txBody>
      </p:sp>
      <p:sp>
        <p:nvSpPr>
          <p:cNvPr id="7" name="Oval 14"/>
          <p:cNvSpPr>
            <a:spLocks noChangeArrowheads="1"/>
          </p:cNvSpPr>
          <p:nvPr/>
        </p:nvSpPr>
        <p:spPr bwMode="auto">
          <a:xfrm>
            <a:off x="648335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3</a:t>
            </a:r>
          </a:p>
        </p:txBody>
      </p:sp>
      <p:sp>
        <p:nvSpPr>
          <p:cNvPr id="8" name="Oval 15"/>
          <p:cNvSpPr>
            <a:spLocks noChangeArrowheads="1"/>
          </p:cNvSpPr>
          <p:nvPr/>
        </p:nvSpPr>
        <p:spPr bwMode="auto">
          <a:xfrm>
            <a:off x="6881813" y="1076327"/>
            <a:ext cx="360362"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4</a:t>
            </a:r>
          </a:p>
        </p:txBody>
      </p:sp>
      <p:sp>
        <p:nvSpPr>
          <p:cNvPr id="9" name="Oval 16"/>
          <p:cNvSpPr>
            <a:spLocks noChangeArrowheads="1"/>
          </p:cNvSpPr>
          <p:nvPr/>
        </p:nvSpPr>
        <p:spPr bwMode="auto">
          <a:xfrm>
            <a:off x="728186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5</a:t>
            </a:r>
          </a:p>
        </p:txBody>
      </p:sp>
      <p:sp>
        <p:nvSpPr>
          <p:cNvPr id="10" name="Oval 18"/>
          <p:cNvSpPr>
            <a:spLocks noChangeArrowheads="1"/>
          </p:cNvSpPr>
          <p:nvPr/>
        </p:nvSpPr>
        <p:spPr bwMode="auto">
          <a:xfrm>
            <a:off x="768191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6</a:t>
            </a:r>
          </a:p>
        </p:txBody>
      </p:sp>
      <p:pic>
        <p:nvPicPr>
          <p:cNvPr id="11" name="Picture 20"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1">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275464"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75475" name="Rectangle 19"/>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1465406413"/>
      </p:ext>
    </p:extLst>
  </p:cSld>
  <p:clrMapOvr>
    <a:masterClrMapping/>
  </p:clrMapOvr>
  <p:transition>
    <p:spli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3465952E-E1E0-4D38-8F6A-56165AE3849E}" type="slidenum">
              <a:rPr lang="ru-RU"/>
              <a:pPr>
                <a:defRPr/>
              </a:pPr>
              <a:t>‹#›</a:t>
            </a:fld>
            <a:endParaRPr lang="ru-RU" dirty="0"/>
          </a:p>
        </p:txBody>
      </p:sp>
    </p:spTree>
    <p:extLst>
      <p:ext uri="{BB962C8B-B14F-4D97-AF65-F5344CB8AC3E}">
        <p14:creationId xmlns:p14="http://schemas.microsoft.com/office/powerpoint/2010/main" val="180960487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8D5466E0-2FBE-4E46-9E7F-DEC643D881B0}" type="slidenum">
              <a:rPr lang="ru-RU"/>
              <a:pPr>
                <a:defRPr/>
              </a:pPr>
              <a:t>‹#›</a:t>
            </a:fld>
            <a:endParaRPr lang="ru-RU" dirty="0"/>
          </a:p>
        </p:txBody>
      </p:sp>
    </p:spTree>
    <p:extLst>
      <p:ext uri="{BB962C8B-B14F-4D97-AF65-F5344CB8AC3E}">
        <p14:creationId xmlns:p14="http://schemas.microsoft.com/office/powerpoint/2010/main" val="235650211"/>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201E0F86-7194-4ACA-8F25-1E43498E338F}" type="slidenum">
              <a:rPr lang="ru-RU"/>
              <a:pPr>
                <a:defRPr/>
              </a:pPr>
              <a:t>‹#›</a:t>
            </a:fld>
            <a:endParaRPr lang="ru-RU" dirty="0"/>
          </a:p>
        </p:txBody>
      </p:sp>
    </p:spTree>
    <p:extLst>
      <p:ext uri="{BB962C8B-B14F-4D97-AF65-F5344CB8AC3E}">
        <p14:creationId xmlns:p14="http://schemas.microsoft.com/office/powerpoint/2010/main" val="3882182742"/>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D127124D-E87B-40C2-895B-3FD73479F757}" type="slidenum">
              <a:rPr lang="ru-RU"/>
              <a:pPr>
                <a:defRPr/>
              </a:pPr>
              <a:t>‹#›</a:t>
            </a:fld>
            <a:endParaRPr lang="ru-RU" dirty="0"/>
          </a:p>
        </p:txBody>
      </p:sp>
    </p:spTree>
    <p:extLst>
      <p:ext uri="{BB962C8B-B14F-4D97-AF65-F5344CB8AC3E}">
        <p14:creationId xmlns:p14="http://schemas.microsoft.com/office/powerpoint/2010/main" val="280373217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11"/>
          <p:cNvSpPr>
            <a:spLocks noGrp="1" noChangeArrowheads="1"/>
          </p:cNvSpPr>
          <p:nvPr>
            <p:ph type="sldNum" sz="quarter" idx="10"/>
          </p:nvPr>
        </p:nvSpPr>
        <p:spPr>
          <a:ln/>
        </p:spPr>
        <p:txBody>
          <a:bodyPr/>
          <a:lstStyle>
            <a:lvl1pPr>
              <a:defRPr/>
            </a:lvl1pPr>
          </a:lstStyle>
          <a:p>
            <a:pPr>
              <a:defRPr/>
            </a:pPr>
            <a:fld id="{5A8E4093-8FF0-4C36-841C-B21F9B05ADCA}" type="slidenum">
              <a:rPr lang="ru-RU"/>
              <a:pPr>
                <a:defRPr/>
              </a:pPr>
              <a:t>‹#›</a:t>
            </a:fld>
            <a:endParaRPr lang="ru-RU" dirty="0"/>
          </a:p>
        </p:txBody>
      </p:sp>
    </p:spTree>
    <p:extLst>
      <p:ext uri="{BB962C8B-B14F-4D97-AF65-F5344CB8AC3E}">
        <p14:creationId xmlns:p14="http://schemas.microsoft.com/office/powerpoint/2010/main" val="729078222"/>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9EEC7182-3655-40B3-8D89-AF3FA9B0A643}" type="slidenum">
              <a:rPr lang="ru-RU"/>
              <a:pPr>
                <a:defRPr/>
              </a:pPr>
              <a:t>‹#›</a:t>
            </a:fld>
            <a:endParaRPr lang="ru-RU" dirty="0"/>
          </a:p>
        </p:txBody>
      </p:sp>
    </p:spTree>
    <p:extLst>
      <p:ext uri="{BB962C8B-B14F-4D97-AF65-F5344CB8AC3E}">
        <p14:creationId xmlns:p14="http://schemas.microsoft.com/office/powerpoint/2010/main" val="4261616823"/>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2DD9E9EA-590F-42C8-B2B3-B08C1CF333D2}" type="slidenum">
              <a:rPr lang="ru-RU"/>
              <a:pPr>
                <a:defRPr/>
              </a:pPr>
              <a:t>‹#›</a:t>
            </a:fld>
            <a:endParaRPr lang="ru-RU" dirty="0"/>
          </a:p>
        </p:txBody>
      </p:sp>
    </p:spTree>
    <p:extLst>
      <p:ext uri="{BB962C8B-B14F-4D97-AF65-F5344CB8AC3E}">
        <p14:creationId xmlns:p14="http://schemas.microsoft.com/office/powerpoint/2010/main" val="4139440085"/>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489B8134-8EB0-4448-9531-3E06C74AC2DC}" type="slidenum">
              <a:rPr lang="ru-RU"/>
              <a:pPr>
                <a:defRPr/>
              </a:pPr>
              <a:t>‹#›</a:t>
            </a:fld>
            <a:endParaRPr lang="ru-RU" dirty="0"/>
          </a:p>
        </p:txBody>
      </p:sp>
    </p:spTree>
    <p:extLst>
      <p:ext uri="{BB962C8B-B14F-4D97-AF65-F5344CB8AC3E}">
        <p14:creationId xmlns:p14="http://schemas.microsoft.com/office/powerpoint/2010/main" val="1093133172"/>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B6A5F463-EA67-4A87-9354-06B8AEF857E8}" type="slidenum">
              <a:rPr lang="ru-RU"/>
              <a:pPr>
                <a:defRPr/>
              </a:pPr>
              <a:t>‹#›</a:t>
            </a:fld>
            <a:endParaRPr lang="ru-RU" dirty="0"/>
          </a:p>
        </p:txBody>
      </p:sp>
    </p:spTree>
    <p:extLst>
      <p:ext uri="{BB962C8B-B14F-4D97-AF65-F5344CB8AC3E}">
        <p14:creationId xmlns:p14="http://schemas.microsoft.com/office/powerpoint/2010/main" val="1234819987"/>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162CF792-EA7E-481F-81EC-FDD00CE2FD09}" type="slidenum">
              <a:rPr lang="ru-RU"/>
              <a:pPr>
                <a:defRPr/>
              </a:pPr>
              <a:t>‹#›</a:t>
            </a:fld>
            <a:endParaRPr lang="ru-RU" dirty="0"/>
          </a:p>
        </p:txBody>
      </p:sp>
    </p:spTree>
    <p:extLst>
      <p:ext uri="{BB962C8B-B14F-4D97-AF65-F5344CB8AC3E}">
        <p14:creationId xmlns:p14="http://schemas.microsoft.com/office/powerpoint/2010/main" val="2059200628"/>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7936F841-6822-4AFD-8E32-6F62B902EA17}" type="slidenum">
              <a:rPr lang="ru-RU"/>
              <a:pPr>
                <a:defRPr/>
              </a:pPr>
              <a:t>‹#›</a:t>
            </a:fld>
            <a:endParaRPr lang="ru-RU" dirty="0"/>
          </a:p>
        </p:txBody>
      </p:sp>
    </p:spTree>
    <p:extLst>
      <p:ext uri="{BB962C8B-B14F-4D97-AF65-F5344CB8AC3E}">
        <p14:creationId xmlns:p14="http://schemas.microsoft.com/office/powerpoint/2010/main" val="1902853244"/>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288" y="1655763"/>
            <a:ext cx="1824037" cy="3632200"/>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en-US" sz="23000">
                <a:solidFill>
                  <a:srgbClr val="5772B5"/>
                </a:solidFill>
              </a:rPr>
              <a:t>5</a:t>
            </a:r>
            <a:endParaRPr lang="ru-RU" sz="23000">
              <a:solidFill>
                <a:srgbClr val="5772B5"/>
              </a:solidFill>
            </a:endParaRPr>
          </a:p>
        </p:txBody>
      </p:sp>
      <p:sp>
        <p:nvSpPr>
          <p:cNvPr id="5" name="Oval 11"/>
          <p:cNvSpPr>
            <a:spLocks noChangeArrowheads="1"/>
          </p:cNvSpPr>
          <p:nvPr/>
        </p:nvSpPr>
        <p:spPr bwMode="auto">
          <a:xfrm>
            <a:off x="5684838"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1</a:t>
            </a:r>
          </a:p>
        </p:txBody>
      </p:sp>
      <p:sp>
        <p:nvSpPr>
          <p:cNvPr id="6" name="Oval 12"/>
          <p:cNvSpPr>
            <a:spLocks noChangeArrowheads="1"/>
          </p:cNvSpPr>
          <p:nvPr/>
        </p:nvSpPr>
        <p:spPr bwMode="auto">
          <a:xfrm>
            <a:off x="608330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2</a:t>
            </a:r>
          </a:p>
        </p:txBody>
      </p:sp>
      <p:sp>
        <p:nvSpPr>
          <p:cNvPr id="7" name="Oval 13"/>
          <p:cNvSpPr>
            <a:spLocks noChangeArrowheads="1"/>
          </p:cNvSpPr>
          <p:nvPr/>
        </p:nvSpPr>
        <p:spPr bwMode="auto">
          <a:xfrm>
            <a:off x="648335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3</a:t>
            </a:r>
          </a:p>
        </p:txBody>
      </p:sp>
      <p:sp>
        <p:nvSpPr>
          <p:cNvPr id="8" name="Oval 14"/>
          <p:cNvSpPr>
            <a:spLocks noChangeArrowheads="1"/>
          </p:cNvSpPr>
          <p:nvPr/>
        </p:nvSpPr>
        <p:spPr bwMode="auto">
          <a:xfrm>
            <a:off x="688181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4</a:t>
            </a:r>
          </a:p>
        </p:txBody>
      </p:sp>
      <p:sp>
        <p:nvSpPr>
          <p:cNvPr id="9" name="Oval 15"/>
          <p:cNvSpPr>
            <a:spLocks noChangeArrowheads="1"/>
          </p:cNvSpPr>
          <p:nvPr/>
        </p:nvSpPr>
        <p:spPr bwMode="auto">
          <a:xfrm>
            <a:off x="7281863" y="1076327"/>
            <a:ext cx="360362"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5</a:t>
            </a:r>
          </a:p>
        </p:txBody>
      </p:sp>
      <p:sp>
        <p:nvSpPr>
          <p:cNvPr id="10" name="Oval 17"/>
          <p:cNvSpPr>
            <a:spLocks noChangeArrowheads="1"/>
          </p:cNvSpPr>
          <p:nvPr/>
        </p:nvSpPr>
        <p:spPr bwMode="auto">
          <a:xfrm>
            <a:off x="768191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6</a:t>
            </a:r>
          </a:p>
        </p:txBody>
      </p:sp>
      <p:pic>
        <p:nvPicPr>
          <p:cNvPr id="11" name="Picture 19"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13"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327688"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327698" name="Rectangle 18"/>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3563194235"/>
      </p:ext>
    </p:extLst>
  </p:cSld>
  <p:clrMapOvr>
    <a:masterClrMapping/>
  </p:clrMapOvr>
  <p:transition>
    <p:spli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68E59D79-19EF-400C-8999-1A2B665C63F2}" type="slidenum">
              <a:rPr lang="ru-RU"/>
              <a:pPr>
                <a:defRPr/>
              </a:pPr>
              <a:t>‹#›</a:t>
            </a:fld>
            <a:endParaRPr lang="ru-RU" dirty="0"/>
          </a:p>
        </p:txBody>
      </p:sp>
    </p:spTree>
    <p:extLst>
      <p:ext uri="{BB962C8B-B14F-4D97-AF65-F5344CB8AC3E}">
        <p14:creationId xmlns:p14="http://schemas.microsoft.com/office/powerpoint/2010/main" val="2140172842"/>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defRPr/>
            </a:lvl1pPr>
          </a:lstStyle>
          <a:p>
            <a:pPr>
              <a:defRPr/>
            </a:pPr>
            <a:fld id="{E6C71F99-4EA8-4179-BD3B-EF880BBA0604}" type="slidenum">
              <a:rPr lang="ru-RU"/>
              <a:pPr>
                <a:defRPr/>
              </a:pPr>
              <a:t>‹#›</a:t>
            </a:fld>
            <a:endParaRPr lang="ru-RU" dirty="0"/>
          </a:p>
        </p:txBody>
      </p:sp>
    </p:spTree>
    <p:extLst>
      <p:ext uri="{BB962C8B-B14F-4D97-AF65-F5344CB8AC3E}">
        <p14:creationId xmlns:p14="http://schemas.microsoft.com/office/powerpoint/2010/main" val="451718143"/>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sldNum" sz="quarter" idx="10"/>
          </p:nvPr>
        </p:nvSpPr>
        <p:spPr/>
        <p:txBody>
          <a:bodyPr/>
          <a:lstStyle>
            <a:lvl1pPr>
              <a:defRPr/>
            </a:lvl1pPr>
          </a:lstStyle>
          <a:p>
            <a:pPr>
              <a:defRPr/>
            </a:pPr>
            <a:fld id="{1C8E885E-0233-47B8-884B-62E3C43493BE}" type="slidenum">
              <a:rPr lang="ru-RU"/>
              <a:pPr>
                <a:defRPr/>
              </a:pPr>
              <a:t>‹#›</a:t>
            </a:fld>
            <a:endParaRPr lang="ru-RU" dirty="0"/>
          </a:p>
        </p:txBody>
      </p:sp>
    </p:spTree>
    <p:extLst>
      <p:ext uri="{BB962C8B-B14F-4D97-AF65-F5344CB8AC3E}">
        <p14:creationId xmlns:p14="http://schemas.microsoft.com/office/powerpoint/2010/main" val="1196597712"/>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1"/>
          <p:cNvSpPr>
            <a:spLocks noGrp="1" noChangeArrowheads="1"/>
          </p:cNvSpPr>
          <p:nvPr>
            <p:ph type="sldNum" sz="quarter" idx="10"/>
          </p:nvPr>
        </p:nvSpPr>
        <p:spPr>
          <a:ln/>
        </p:spPr>
        <p:txBody>
          <a:bodyPr/>
          <a:lstStyle>
            <a:lvl1pPr>
              <a:defRPr/>
            </a:lvl1pPr>
          </a:lstStyle>
          <a:p>
            <a:pPr>
              <a:defRPr/>
            </a:pPr>
            <a:fld id="{19F0B94F-445C-4912-A5C9-D01A77418FE8}" type="slidenum">
              <a:rPr lang="ru-RU"/>
              <a:pPr>
                <a:defRPr/>
              </a:pPr>
              <a:t>‹#›</a:t>
            </a:fld>
            <a:endParaRPr lang="ru-RU" dirty="0"/>
          </a:p>
        </p:txBody>
      </p:sp>
    </p:spTree>
    <p:extLst>
      <p:ext uri="{BB962C8B-B14F-4D97-AF65-F5344CB8AC3E}">
        <p14:creationId xmlns:p14="http://schemas.microsoft.com/office/powerpoint/2010/main" val="2632463587"/>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Rectangle 4"/>
          <p:cNvSpPr>
            <a:spLocks noGrp="1" noChangeArrowheads="1"/>
          </p:cNvSpPr>
          <p:nvPr>
            <p:ph type="sldNum" sz="quarter" idx="10"/>
          </p:nvPr>
        </p:nvSpPr>
        <p:spPr/>
        <p:txBody>
          <a:bodyPr/>
          <a:lstStyle>
            <a:lvl1pPr>
              <a:defRPr/>
            </a:lvl1pPr>
          </a:lstStyle>
          <a:p>
            <a:pPr>
              <a:defRPr/>
            </a:pPr>
            <a:fld id="{46FED4CC-2696-42AD-9D9C-58C4CCA96B78}" type="slidenum">
              <a:rPr lang="ru-RU"/>
              <a:pPr>
                <a:defRPr/>
              </a:pPr>
              <a:t>‹#›</a:t>
            </a:fld>
            <a:endParaRPr lang="ru-RU" dirty="0"/>
          </a:p>
        </p:txBody>
      </p:sp>
    </p:spTree>
    <p:extLst>
      <p:ext uri="{BB962C8B-B14F-4D97-AF65-F5344CB8AC3E}">
        <p14:creationId xmlns:p14="http://schemas.microsoft.com/office/powerpoint/2010/main" val="51106614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4" name="Rectangle 4"/>
          <p:cNvSpPr>
            <a:spLocks noGrp="1" noChangeArrowheads="1"/>
          </p:cNvSpPr>
          <p:nvPr>
            <p:ph type="sldNum" sz="quarter" idx="10"/>
          </p:nvPr>
        </p:nvSpPr>
        <p:spPr/>
        <p:txBody>
          <a:bodyPr/>
          <a:lstStyle>
            <a:lvl1pPr>
              <a:defRPr/>
            </a:lvl1pPr>
          </a:lstStyle>
          <a:p>
            <a:pPr>
              <a:defRPr/>
            </a:pPr>
            <a:fld id="{63358ABD-E661-4C3E-8B89-CC30AAC887C7}" type="slidenum">
              <a:rPr lang="ru-RU"/>
              <a:pPr>
                <a:defRPr/>
              </a:pPr>
              <a:t>‹#›</a:t>
            </a:fld>
            <a:endParaRPr lang="ru-RU" dirty="0"/>
          </a:p>
        </p:txBody>
      </p:sp>
    </p:spTree>
    <p:extLst>
      <p:ext uri="{BB962C8B-B14F-4D97-AF65-F5344CB8AC3E}">
        <p14:creationId xmlns:p14="http://schemas.microsoft.com/office/powerpoint/2010/main" val="1016808717"/>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3" name="Rectangle 4"/>
          <p:cNvSpPr>
            <a:spLocks noGrp="1" noChangeArrowheads="1"/>
          </p:cNvSpPr>
          <p:nvPr>
            <p:ph type="sldNum" sz="quarter" idx="10"/>
          </p:nvPr>
        </p:nvSpPr>
        <p:spPr/>
        <p:txBody>
          <a:bodyPr/>
          <a:lstStyle>
            <a:lvl1pPr>
              <a:defRPr/>
            </a:lvl1pPr>
          </a:lstStyle>
          <a:p>
            <a:pPr>
              <a:defRPr/>
            </a:pPr>
            <a:fld id="{8BAC7AD8-ED4E-4444-8415-F1DD9946026B}" type="slidenum">
              <a:rPr lang="ru-RU"/>
              <a:pPr>
                <a:defRPr/>
              </a:pPr>
              <a:t>‹#›</a:t>
            </a:fld>
            <a:endParaRPr lang="ru-RU" dirty="0"/>
          </a:p>
        </p:txBody>
      </p:sp>
    </p:spTree>
    <p:extLst>
      <p:ext uri="{BB962C8B-B14F-4D97-AF65-F5344CB8AC3E}">
        <p14:creationId xmlns:p14="http://schemas.microsoft.com/office/powerpoint/2010/main" val="78380803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2EC626B6-15B5-4492-B308-46B48EB4332C}" type="slidenum">
              <a:rPr lang="ru-RU"/>
              <a:pPr>
                <a:defRPr/>
              </a:pPr>
              <a:t>‹#›</a:t>
            </a:fld>
            <a:endParaRPr lang="ru-RU" dirty="0"/>
          </a:p>
        </p:txBody>
      </p:sp>
    </p:spTree>
    <p:extLst>
      <p:ext uri="{BB962C8B-B14F-4D97-AF65-F5344CB8AC3E}">
        <p14:creationId xmlns:p14="http://schemas.microsoft.com/office/powerpoint/2010/main" val="2650462862"/>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A12E2146-B876-454F-89FC-294BE0E1EDD4}" type="slidenum">
              <a:rPr lang="ru-RU"/>
              <a:pPr>
                <a:defRPr/>
              </a:pPr>
              <a:t>‹#›</a:t>
            </a:fld>
            <a:endParaRPr lang="ru-RU" dirty="0"/>
          </a:p>
        </p:txBody>
      </p:sp>
    </p:spTree>
    <p:extLst>
      <p:ext uri="{BB962C8B-B14F-4D97-AF65-F5344CB8AC3E}">
        <p14:creationId xmlns:p14="http://schemas.microsoft.com/office/powerpoint/2010/main" val="57112195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2F0BB140-2F19-4B58-B6A4-D05BF091B035}" type="slidenum">
              <a:rPr lang="ru-RU"/>
              <a:pPr>
                <a:defRPr/>
              </a:pPr>
              <a:t>‹#›</a:t>
            </a:fld>
            <a:endParaRPr lang="ru-RU" dirty="0"/>
          </a:p>
        </p:txBody>
      </p:sp>
    </p:spTree>
    <p:extLst>
      <p:ext uri="{BB962C8B-B14F-4D97-AF65-F5344CB8AC3E}">
        <p14:creationId xmlns:p14="http://schemas.microsoft.com/office/powerpoint/2010/main" val="996032864"/>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92E13ADB-D87B-401D-A5FF-82F7EEA59A33}" type="slidenum">
              <a:rPr lang="ru-RU"/>
              <a:pPr>
                <a:defRPr/>
              </a:pPr>
              <a:t>‹#›</a:t>
            </a:fld>
            <a:endParaRPr lang="ru-RU" dirty="0"/>
          </a:p>
        </p:txBody>
      </p:sp>
    </p:spTree>
    <p:extLst>
      <p:ext uri="{BB962C8B-B14F-4D97-AF65-F5344CB8AC3E}">
        <p14:creationId xmlns:p14="http://schemas.microsoft.com/office/powerpoint/2010/main" val="19030147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95288" y="1655763"/>
            <a:ext cx="1824037" cy="3632200"/>
          </a:xfrm>
          <a:prstGeom prst="rect">
            <a:avLst/>
          </a:prstGeom>
          <a:noFill/>
          <a:ln>
            <a:noFill/>
          </a:ln>
        </p:spPr>
        <p:txBody>
          <a:bodyPr wrap="none" lIns="91424" tIns="45713" rIns="91424" bIns="45713">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algn="ctr" eaLnBrk="1" hangingPunct="1">
              <a:defRPr/>
            </a:pPr>
            <a:r>
              <a:rPr lang="ru-RU" sz="23000">
                <a:solidFill>
                  <a:srgbClr val="5772B5"/>
                </a:solidFill>
              </a:rPr>
              <a:t>6</a:t>
            </a:r>
          </a:p>
        </p:txBody>
      </p:sp>
      <p:sp>
        <p:nvSpPr>
          <p:cNvPr id="5" name="Oval 11"/>
          <p:cNvSpPr>
            <a:spLocks noChangeArrowheads="1"/>
          </p:cNvSpPr>
          <p:nvPr/>
        </p:nvSpPr>
        <p:spPr bwMode="auto">
          <a:xfrm>
            <a:off x="5684838"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1</a:t>
            </a:r>
          </a:p>
        </p:txBody>
      </p:sp>
      <p:sp>
        <p:nvSpPr>
          <p:cNvPr id="6" name="Oval 12"/>
          <p:cNvSpPr>
            <a:spLocks noChangeArrowheads="1"/>
          </p:cNvSpPr>
          <p:nvPr/>
        </p:nvSpPr>
        <p:spPr bwMode="auto">
          <a:xfrm>
            <a:off x="608330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2</a:t>
            </a:r>
          </a:p>
        </p:txBody>
      </p:sp>
      <p:sp>
        <p:nvSpPr>
          <p:cNvPr id="7" name="Oval 13"/>
          <p:cNvSpPr>
            <a:spLocks noChangeArrowheads="1"/>
          </p:cNvSpPr>
          <p:nvPr/>
        </p:nvSpPr>
        <p:spPr bwMode="auto">
          <a:xfrm>
            <a:off x="6483352" y="1076327"/>
            <a:ext cx="360363"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3</a:t>
            </a:r>
          </a:p>
        </p:txBody>
      </p:sp>
      <p:sp>
        <p:nvSpPr>
          <p:cNvPr id="8" name="Oval 14"/>
          <p:cNvSpPr>
            <a:spLocks noChangeArrowheads="1"/>
          </p:cNvSpPr>
          <p:nvPr/>
        </p:nvSpPr>
        <p:spPr bwMode="auto">
          <a:xfrm>
            <a:off x="688181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4</a:t>
            </a:r>
          </a:p>
        </p:txBody>
      </p:sp>
      <p:sp>
        <p:nvSpPr>
          <p:cNvPr id="9" name="Oval 15"/>
          <p:cNvSpPr>
            <a:spLocks noChangeArrowheads="1"/>
          </p:cNvSpPr>
          <p:nvPr/>
        </p:nvSpPr>
        <p:spPr bwMode="auto">
          <a:xfrm>
            <a:off x="7281863" y="1076327"/>
            <a:ext cx="360362" cy="360363"/>
          </a:xfrm>
          <a:prstGeom prst="ellipse">
            <a:avLst/>
          </a:prstGeom>
          <a:no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bg1"/>
                </a:solidFill>
              </a:rPr>
              <a:t>5</a:t>
            </a:r>
          </a:p>
        </p:txBody>
      </p:sp>
      <p:sp>
        <p:nvSpPr>
          <p:cNvPr id="10" name="Oval 17"/>
          <p:cNvSpPr>
            <a:spLocks noChangeArrowheads="1"/>
          </p:cNvSpPr>
          <p:nvPr/>
        </p:nvSpPr>
        <p:spPr bwMode="auto">
          <a:xfrm>
            <a:off x="7681913" y="1076327"/>
            <a:ext cx="360362" cy="360363"/>
          </a:xfrm>
          <a:prstGeom prst="ellipse">
            <a:avLst/>
          </a:prstGeom>
          <a:solidFill>
            <a:schemeClr val="bg1"/>
          </a:solidFill>
          <a:ln>
            <a:noFill/>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2400">
                <a:solidFill>
                  <a:schemeClr val="hlink"/>
                </a:solidFill>
              </a:rPr>
              <a:t>6</a:t>
            </a:r>
          </a:p>
        </p:txBody>
      </p:sp>
      <p:pic>
        <p:nvPicPr>
          <p:cNvPr id="11" name="Picture 19"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
            <a:hlinkClick r:id="rId3"/>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350216" name="Rectangle 8"/>
          <p:cNvSpPr>
            <a:spLocks noGrp="1" noChangeArrowheads="1"/>
          </p:cNvSpPr>
          <p:nvPr>
            <p:ph type="subTitle" idx="1"/>
          </p:nvPr>
        </p:nvSpPr>
        <p:spPr>
          <a:xfrm>
            <a:off x="611066" y="4652963"/>
            <a:ext cx="7724042"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350226" name="Rectangle 18"/>
          <p:cNvSpPr>
            <a:spLocks noGrp="1" noChangeArrowheads="1"/>
          </p:cNvSpPr>
          <p:nvPr>
            <p:ph type="ctrTitle"/>
          </p:nvPr>
        </p:nvSpPr>
        <p:spPr>
          <a:xfrm>
            <a:off x="611066" y="2455865"/>
            <a:ext cx="7724042" cy="2139950"/>
          </a:xfrm>
        </p:spPr>
        <p:txBody>
          <a:bodyPr/>
          <a:lstStyle>
            <a:lvl1pPr>
              <a:defRPr sz="3400"/>
            </a:lvl1pPr>
          </a:lstStyle>
          <a:p>
            <a:r>
              <a:rPr lang="ru-RU"/>
              <a:t>Образец заголовка</a:t>
            </a:r>
          </a:p>
        </p:txBody>
      </p:sp>
    </p:spTree>
    <p:extLst>
      <p:ext uri="{BB962C8B-B14F-4D97-AF65-F5344CB8AC3E}">
        <p14:creationId xmlns:p14="http://schemas.microsoft.com/office/powerpoint/2010/main" val="2720604281"/>
      </p:ext>
    </p:extLst>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6199F06E-6D17-48A3-B629-B2ECE1924621}" type="slidenum">
              <a:rPr lang="ru-RU"/>
              <a:pPr>
                <a:defRPr/>
              </a:pPr>
              <a:t>‹#›</a:t>
            </a:fld>
            <a:endParaRPr lang="ru-RU" dirty="0"/>
          </a:p>
        </p:txBody>
      </p:sp>
    </p:spTree>
    <p:extLst>
      <p:ext uri="{BB962C8B-B14F-4D97-AF65-F5344CB8AC3E}">
        <p14:creationId xmlns:p14="http://schemas.microsoft.com/office/powerpoint/2010/main" val="1955017592"/>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defRPr/>
            </a:lvl1pPr>
          </a:lstStyle>
          <a:p>
            <a:pPr>
              <a:defRPr/>
            </a:pPr>
            <a:fld id="{0ED9F958-7B08-41F6-B7CF-B9876DCE8D5D}" type="slidenum">
              <a:rPr lang="ru-RU"/>
              <a:pPr>
                <a:defRPr/>
              </a:pPr>
              <a:t>‹#›</a:t>
            </a:fld>
            <a:endParaRPr lang="ru-RU" dirty="0"/>
          </a:p>
        </p:txBody>
      </p:sp>
    </p:spTree>
    <p:extLst>
      <p:ext uri="{BB962C8B-B14F-4D97-AF65-F5344CB8AC3E}">
        <p14:creationId xmlns:p14="http://schemas.microsoft.com/office/powerpoint/2010/main" val="410469311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1"/>
          <p:cNvSpPr>
            <a:spLocks noGrp="1" noChangeArrowheads="1"/>
          </p:cNvSpPr>
          <p:nvPr>
            <p:ph type="sldNum" sz="quarter" idx="10"/>
          </p:nvPr>
        </p:nvSpPr>
        <p:spPr>
          <a:ln/>
        </p:spPr>
        <p:txBody>
          <a:bodyPr/>
          <a:lstStyle>
            <a:lvl1pPr>
              <a:defRPr/>
            </a:lvl1pPr>
          </a:lstStyle>
          <a:p>
            <a:pPr>
              <a:defRPr/>
            </a:pPr>
            <a:fld id="{ACB35383-A21B-41AB-85C6-59193AED158E}" type="slidenum">
              <a:rPr lang="ru-RU"/>
              <a:pPr>
                <a:defRPr/>
              </a:pPr>
              <a:t>‹#›</a:t>
            </a:fld>
            <a:endParaRPr lang="ru-RU" dirty="0"/>
          </a:p>
        </p:txBody>
      </p:sp>
    </p:spTree>
    <p:extLst>
      <p:ext uri="{BB962C8B-B14F-4D97-AF65-F5344CB8AC3E}">
        <p14:creationId xmlns:p14="http://schemas.microsoft.com/office/powerpoint/2010/main" val="3643726353"/>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sldNum" sz="quarter" idx="10"/>
          </p:nvPr>
        </p:nvSpPr>
        <p:spPr/>
        <p:txBody>
          <a:bodyPr/>
          <a:lstStyle>
            <a:lvl1pPr>
              <a:defRPr/>
            </a:lvl1pPr>
          </a:lstStyle>
          <a:p>
            <a:pPr>
              <a:defRPr/>
            </a:pPr>
            <a:fld id="{7A6EAF7E-E8AA-4F28-A4CA-6B538213B31E}" type="slidenum">
              <a:rPr lang="ru-RU"/>
              <a:pPr>
                <a:defRPr/>
              </a:pPr>
              <a:t>‹#›</a:t>
            </a:fld>
            <a:endParaRPr lang="ru-RU" dirty="0"/>
          </a:p>
        </p:txBody>
      </p:sp>
    </p:spTree>
    <p:extLst>
      <p:ext uri="{BB962C8B-B14F-4D97-AF65-F5344CB8AC3E}">
        <p14:creationId xmlns:p14="http://schemas.microsoft.com/office/powerpoint/2010/main" val="3682093522"/>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Rectangle 4"/>
          <p:cNvSpPr>
            <a:spLocks noGrp="1" noChangeArrowheads="1"/>
          </p:cNvSpPr>
          <p:nvPr>
            <p:ph type="sldNum" sz="quarter" idx="10"/>
          </p:nvPr>
        </p:nvSpPr>
        <p:spPr/>
        <p:txBody>
          <a:bodyPr/>
          <a:lstStyle>
            <a:lvl1pPr>
              <a:defRPr/>
            </a:lvl1pPr>
          </a:lstStyle>
          <a:p>
            <a:pPr>
              <a:defRPr/>
            </a:pPr>
            <a:fld id="{AEDB1651-8FF4-4C0A-B12C-90FA6E042C75}" type="slidenum">
              <a:rPr lang="ru-RU"/>
              <a:pPr>
                <a:defRPr/>
              </a:pPr>
              <a:t>‹#›</a:t>
            </a:fld>
            <a:endParaRPr lang="ru-RU" dirty="0"/>
          </a:p>
        </p:txBody>
      </p:sp>
    </p:spTree>
    <p:extLst>
      <p:ext uri="{BB962C8B-B14F-4D97-AF65-F5344CB8AC3E}">
        <p14:creationId xmlns:p14="http://schemas.microsoft.com/office/powerpoint/2010/main" val="2342918654"/>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4" name="Rectangle 4"/>
          <p:cNvSpPr>
            <a:spLocks noGrp="1" noChangeArrowheads="1"/>
          </p:cNvSpPr>
          <p:nvPr>
            <p:ph type="sldNum" sz="quarter" idx="10"/>
          </p:nvPr>
        </p:nvSpPr>
        <p:spPr/>
        <p:txBody>
          <a:bodyPr/>
          <a:lstStyle>
            <a:lvl1pPr>
              <a:defRPr/>
            </a:lvl1pPr>
          </a:lstStyle>
          <a:p>
            <a:pPr>
              <a:defRPr/>
            </a:pPr>
            <a:fld id="{16E1A0A1-2698-4F37-A768-399A5AC4CF1E}" type="slidenum">
              <a:rPr lang="ru-RU"/>
              <a:pPr>
                <a:defRPr/>
              </a:pPr>
              <a:t>‹#›</a:t>
            </a:fld>
            <a:endParaRPr lang="ru-RU" dirty="0"/>
          </a:p>
        </p:txBody>
      </p:sp>
    </p:spTree>
    <p:extLst>
      <p:ext uri="{BB962C8B-B14F-4D97-AF65-F5344CB8AC3E}">
        <p14:creationId xmlns:p14="http://schemas.microsoft.com/office/powerpoint/2010/main" val="235489144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3" name="Rectangle 4"/>
          <p:cNvSpPr>
            <a:spLocks noGrp="1" noChangeArrowheads="1"/>
          </p:cNvSpPr>
          <p:nvPr>
            <p:ph type="sldNum" sz="quarter" idx="10"/>
          </p:nvPr>
        </p:nvSpPr>
        <p:spPr/>
        <p:txBody>
          <a:bodyPr/>
          <a:lstStyle>
            <a:lvl1pPr>
              <a:defRPr/>
            </a:lvl1pPr>
          </a:lstStyle>
          <a:p>
            <a:pPr>
              <a:defRPr/>
            </a:pPr>
            <a:fld id="{20B7D7B8-9381-49F5-B907-638A57E41E83}" type="slidenum">
              <a:rPr lang="ru-RU"/>
              <a:pPr>
                <a:defRPr/>
              </a:pPr>
              <a:t>‹#›</a:t>
            </a:fld>
            <a:endParaRPr lang="ru-RU" dirty="0"/>
          </a:p>
        </p:txBody>
      </p:sp>
    </p:spTree>
    <p:extLst>
      <p:ext uri="{BB962C8B-B14F-4D97-AF65-F5344CB8AC3E}">
        <p14:creationId xmlns:p14="http://schemas.microsoft.com/office/powerpoint/2010/main" val="1772265488"/>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8F50EF37-B4E8-4948-A67F-A503D87C967C}" type="slidenum">
              <a:rPr lang="ru-RU"/>
              <a:pPr>
                <a:defRPr/>
              </a:pPr>
              <a:t>‹#›</a:t>
            </a:fld>
            <a:endParaRPr lang="ru-RU" dirty="0"/>
          </a:p>
        </p:txBody>
      </p:sp>
    </p:spTree>
    <p:extLst>
      <p:ext uri="{BB962C8B-B14F-4D97-AF65-F5344CB8AC3E}">
        <p14:creationId xmlns:p14="http://schemas.microsoft.com/office/powerpoint/2010/main" val="135264014"/>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BCDBDF05-982E-4B61-BCA2-CA24DE81CAF8}" type="slidenum">
              <a:rPr lang="ru-RU"/>
              <a:pPr>
                <a:defRPr/>
              </a:pPr>
              <a:t>‹#›</a:t>
            </a:fld>
            <a:endParaRPr lang="ru-RU" dirty="0"/>
          </a:p>
        </p:txBody>
      </p:sp>
    </p:spTree>
    <p:extLst>
      <p:ext uri="{BB962C8B-B14F-4D97-AF65-F5344CB8AC3E}">
        <p14:creationId xmlns:p14="http://schemas.microsoft.com/office/powerpoint/2010/main" val="427343118"/>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7EE923EF-9593-45AF-B68A-9B8A4BF0536E}" type="slidenum">
              <a:rPr lang="ru-RU"/>
              <a:pPr>
                <a:defRPr/>
              </a:pPr>
              <a:t>‹#›</a:t>
            </a:fld>
            <a:endParaRPr lang="ru-RU" dirty="0"/>
          </a:p>
        </p:txBody>
      </p:sp>
    </p:spTree>
    <p:extLst>
      <p:ext uri="{BB962C8B-B14F-4D97-AF65-F5344CB8AC3E}">
        <p14:creationId xmlns:p14="http://schemas.microsoft.com/office/powerpoint/2010/main" val="1481403351"/>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D70CFE66-3D30-427F-9264-E11AD735F2BF}" type="slidenum">
              <a:rPr lang="ru-RU"/>
              <a:pPr>
                <a:defRPr/>
              </a:pPr>
              <a:t>‹#›</a:t>
            </a:fld>
            <a:endParaRPr lang="ru-RU" dirty="0"/>
          </a:p>
        </p:txBody>
      </p:sp>
    </p:spTree>
    <p:extLst>
      <p:ext uri="{BB962C8B-B14F-4D97-AF65-F5344CB8AC3E}">
        <p14:creationId xmlns:p14="http://schemas.microsoft.com/office/powerpoint/2010/main" val="267881255"/>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8" y="2181235"/>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1700458310"/>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sz="1400" baseline="0"/>
            </a:lvl1pPr>
          </a:lstStyle>
          <a:p>
            <a:pPr>
              <a:defRPr/>
            </a:pPr>
            <a:fld id="{D53AF5CF-BA8F-4C39-B391-4C843AF65207}" type="slidenum">
              <a:rPr lang="ru-RU"/>
              <a:pPr>
                <a:defRPr/>
              </a:pPr>
              <a:t>‹#›</a:t>
            </a:fld>
            <a:endParaRPr lang="ru-RU" dirty="0"/>
          </a:p>
        </p:txBody>
      </p:sp>
    </p:spTree>
    <p:extLst>
      <p:ext uri="{BB962C8B-B14F-4D97-AF65-F5344CB8AC3E}">
        <p14:creationId xmlns:p14="http://schemas.microsoft.com/office/powerpoint/2010/main" val="177548586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11"/>
          <p:cNvSpPr>
            <a:spLocks noGrp="1" noChangeArrowheads="1"/>
          </p:cNvSpPr>
          <p:nvPr>
            <p:ph type="sldNum" sz="quarter" idx="10"/>
          </p:nvPr>
        </p:nvSpPr>
        <p:spPr>
          <a:ln/>
        </p:spPr>
        <p:txBody>
          <a:bodyPr/>
          <a:lstStyle>
            <a:lvl1pPr>
              <a:defRPr/>
            </a:lvl1pPr>
          </a:lstStyle>
          <a:p>
            <a:pPr>
              <a:defRPr/>
            </a:pPr>
            <a:fld id="{05EB2A04-2C71-4ED9-AB02-8C23380A8961}" type="slidenum">
              <a:rPr lang="ru-RU"/>
              <a:pPr>
                <a:defRPr/>
              </a:pPr>
              <a:t>‹#›</a:t>
            </a:fld>
            <a:endParaRPr lang="ru-RU" dirty="0"/>
          </a:p>
        </p:txBody>
      </p:sp>
    </p:spTree>
    <p:extLst>
      <p:ext uri="{BB962C8B-B14F-4D97-AF65-F5344CB8AC3E}">
        <p14:creationId xmlns:p14="http://schemas.microsoft.com/office/powerpoint/2010/main" val="101035476"/>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5" name="Rectangle 4"/>
          <p:cNvSpPr>
            <a:spLocks noGrp="1" noChangeArrowheads="1"/>
          </p:cNvSpPr>
          <p:nvPr>
            <p:ph type="sldNum" sz="quarter" idx="10"/>
          </p:nvPr>
        </p:nvSpPr>
        <p:spPr/>
        <p:txBody>
          <a:bodyPr/>
          <a:lstStyle>
            <a:lvl1pPr>
              <a:defRPr/>
            </a:lvl1pPr>
          </a:lstStyle>
          <a:p>
            <a:pPr>
              <a:defRPr/>
            </a:pPr>
            <a:fld id="{E0040A32-3C02-4D7D-A55A-043CA71E2B07}" type="slidenum">
              <a:rPr lang="ru-RU"/>
              <a:pPr>
                <a:defRPr/>
              </a:pPr>
              <a:t>‹#›</a:t>
            </a:fld>
            <a:endParaRPr lang="ru-RU" dirty="0"/>
          </a:p>
        </p:txBody>
      </p:sp>
    </p:spTree>
    <p:extLst>
      <p:ext uri="{BB962C8B-B14F-4D97-AF65-F5344CB8AC3E}">
        <p14:creationId xmlns:p14="http://schemas.microsoft.com/office/powerpoint/2010/main" val="1285726343"/>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sldNum" sz="quarter" idx="10"/>
          </p:nvPr>
        </p:nvSpPr>
        <p:spPr/>
        <p:txBody>
          <a:bodyPr/>
          <a:lstStyle>
            <a:lvl1pPr>
              <a:defRPr/>
            </a:lvl1pPr>
          </a:lstStyle>
          <a:p>
            <a:pPr>
              <a:defRPr/>
            </a:pPr>
            <a:fld id="{7D963A7A-36B8-45F7-86CD-3B734246CE6E}" type="slidenum">
              <a:rPr lang="ru-RU"/>
              <a:pPr>
                <a:defRPr/>
              </a:pPr>
              <a:t>‹#›</a:t>
            </a:fld>
            <a:endParaRPr lang="ru-RU" dirty="0"/>
          </a:p>
        </p:txBody>
      </p:sp>
    </p:spTree>
    <p:extLst>
      <p:ext uri="{BB962C8B-B14F-4D97-AF65-F5344CB8AC3E}">
        <p14:creationId xmlns:p14="http://schemas.microsoft.com/office/powerpoint/2010/main" val="364502554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8" name="Rectangle 4"/>
          <p:cNvSpPr>
            <a:spLocks noGrp="1" noChangeArrowheads="1"/>
          </p:cNvSpPr>
          <p:nvPr>
            <p:ph type="sldNum" sz="quarter" idx="10"/>
          </p:nvPr>
        </p:nvSpPr>
        <p:spPr/>
        <p:txBody>
          <a:bodyPr/>
          <a:lstStyle>
            <a:lvl1pPr>
              <a:defRPr/>
            </a:lvl1pPr>
          </a:lstStyle>
          <a:p>
            <a:pPr>
              <a:defRPr/>
            </a:pPr>
            <a:fld id="{F5CC1D9B-5D08-4891-A836-F8FA34B1BB0C}" type="slidenum">
              <a:rPr lang="ru-RU"/>
              <a:pPr>
                <a:defRPr/>
              </a:pPr>
              <a:t>‹#›</a:t>
            </a:fld>
            <a:endParaRPr lang="ru-RU" dirty="0"/>
          </a:p>
        </p:txBody>
      </p:sp>
    </p:spTree>
    <p:extLst>
      <p:ext uri="{BB962C8B-B14F-4D97-AF65-F5344CB8AC3E}">
        <p14:creationId xmlns:p14="http://schemas.microsoft.com/office/powerpoint/2010/main" val="2136322386"/>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4" name="Rectangle 4"/>
          <p:cNvSpPr>
            <a:spLocks noGrp="1" noChangeArrowheads="1"/>
          </p:cNvSpPr>
          <p:nvPr>
            <p:ph type="sldNum" sz="quarter" idx="10"/>
          </p:nvPr>
        </p:nvSpPr>
        <p:spPr/>
        <p:txBody>
          <a:bodyPr/>
          <a:lstStyle>
            <a:lvl1pPr>
              <a:defRPr/>
            </a:lvl1pPr>
          </a:lstStyle>
          <a:p>
            <a:pPr>
              <a:defRPr/>
            </a:pPr>
            <a:fld id="{E776B2C5-6CC1-443B-9787-3C24EE2619F9}" type="slidenum">
              <a:rPr lang="ru-RU"/>
              <a:pPr>
                <a:defRPr/>
              </a:pPr>
              <a:t>‹#›</a:t>
            </a:fld>
            <a:endParaRPr lang="ru-RU" dirty="0"/>
          </a:p>
        </p:txBody>
      </p:sp>
    </p:spTree>
    <p:extLst>
      <p:ext uri="{BB962C8B-B14F-4D97-AF65-F5344CB8AC3E}">
        <p14:creationId xmlns:p14="http://schemas.microsoft.com/office/powerpoint/2010/main" val="1793857676"/>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3" name="Rectangle 4"/>
          <p:cNvSpPr>
            <a:spLocks noGrp="1" noChangeArrowheads="1"/>
          </p:cNvSpPr>
          <p:nvPr>
            <p:ph type="sldNum" sz="quarter" idx="10"/>
          </p:nvPr>
        </p:nvSpPr>
        <p:spPr/>
        <p:txBody>
          <a:bodyPr/>
          <a:lstStyle>
            <a:lvl1pPr>
              <a:defRPr/>
            </a:lvl1pPr>
          </a:lstStyle>
          <a:p>
            <a:pPr>
              <a:defRPr/>
            </a:pPr>
            <a:fld id="{25AFD335-6E56-4351-891F-352B3E187A89}" type="slidenum">
              <a:rPr lang="ru-RU"/>
              <a:pPr>
                <a:defRPr/>
              </a:pPr>
              <a:t>‹#›</a:t>
            </a:fld>
            <a:endParaRPr lang="ru-RU" dirty="0"/>
          </a:p>
        </p:txBody>
      </p:sp>
    </p:spTree>
    <p:extLst>
      <p:ext uri="{BB962C8B-B14F-4D97-AF65-F5344CB8AC3E}">
        <p14:creationId xmlns:p14="http://schemas.microsoft.com/office/powerpoint/2010/main" val="3848723522"/>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30F00D33-A473-4E08-912B-FD568950A0EE}" type="slidenum">
              <a:rPr lang="ru-RU"/>
              <a:pPr>
                <a:defRPr/>
              </a:pPr>
              <a:t>‹#›</a:t>
            </a:fld>
            <a:endParaRPr lang="ru-RU" dirty="0"/>
          </a:p>
        </p:txBody>
      </p:sp>
    </p:spTree>
    <p:extLst>
      <p:ext uri="{BB962C8B-B14F-4D97-AF65-F5344CB8AC3E}">
        <p14:creationId xmlns:p14="http://schemas.microsoft.com/office/powerpoint/2010/main" val="1032911847"/>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6" name="Rectangle 4"/>
          <p:cNvSpPr>
            <a:spLocks noGrp="1" noChangeArrowheads="1"/>
          </p:cNvSpPr>
          <p:nvPr>
            <p:ph type="sldNum" sz="quarter" idx="10"/>
          </p:nvPr>
        </p:nvSpPr>
        <p:spPr/>
        <p:txBody>
          <a:bodyPr/>
          <a:lstStyle>
            <a:lvl1pPr>
              <a:defRPr/>
            </a:lvl1pPr>
          </a:lstStyle>
          <a:p>
            <a:pPr>
              <a:defRPr/>
            </a:pPr>
            <a:fld id="{356C42AF-FA9D-4B17-8322-0808677FB72D}" type="slidenum">
              <a:rPr lang="ru-RU"/>
              <a:pPr>
                <a:defRPr/>
              </a:pPr>
              <a:t>‹#›</a:t>
            </a:fld>
            <a:endParaRPr lang="ru-RU" dirty="0"/>
          </a:p>
        </p:txBody>
      </p:sp>
    </p:spTree>
    <p:extLst>
      <p:ext uri="{BB962C8B-B14F-4D97-AF65-F5344CB8AC3E}">
        <p14:creationId xmlns:p14="http://schemas.microsoft.com/office/powerpoint/2010/main" val="3796540841"/>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3998C9AF-0212-4D7C-8181-BCBDE7947B0B}" type="slidenum">
              <a:rPr lang="ru-RU"/>
              <a:pPr>
                <a:defRPr/>
              </a:pPr>
              <a:t>‹#›</a:t>
            </a:fld>
            <a:endParaRPr lang="ru-RU" dirty="0"/>
          </a:p>
        </p:txBody>
      </p:sp>
    </p:spTree>
    <p:extLst>
      <p:ext uri="{BB962C8B-B14F-4D97-AF65-F5344CB8AC3E}">
        <p14:creationId xmlns:p14="http://schemas.microsoft.com/office/powerpoint/2010/main" val="3062712796"/>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p:txBody>
          <a:bodyPr/>
          <a:lstStyle>
            <a:lvl1pPr>
              <a:defRPr/>
            </a:lvl1pPr>
          </a:lstStyle>
          <a:p>
            <a:pPr>
              <a:defRPr/>
            </a:pPr>
            <a:fld id="{81E3A947-3472-487C-A4CD-10BC6B2283CA}" type="slidenum">
              <a:rPr lang="ru-RU"/>
              <a:pPr>
                <a:defRPr/>
              </a:pPr>
              <a:t>‹#›</a:t>
            </a:fld>
            <a:endParaRPr lang="ru-RU" dirty="0"/>
          </a:p>
        </p:txBody>
      </p:sp>
    </p:spTree>
    <p:extLst>
      <p:ext uri="{BB962C8B-B14F-4D97-AF65-F5344CB8AC3E}">
        <p14:creationId xmlns:p14="http://schemas.microsoft.com/office/powerpoint/2010/main" val="2739777201"/>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2339" y="1557345"/>
            <a:ext cx="4032738"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2339" y="3897320"/>
            <a:ext cx="4032738" cy="21875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4"/>
          <p:cNvSpPr>
            <a:spLocks noGrp="1" noChangeArrowheads="1"/>
          </p:cNvSpPr>
          <p:nvPr>
            <p:ph type="sldNum" sz="quarter" idx="10"/>
          </p:nvPr>
        </p:nvSpPr>
        <p:spPr>
          <a:ln/>
        </p:spPr>
        <p:txBody>
          <a:bodyPr/>
          <a:lstStyle>
            <a:lvl1pPr>
              <a:defRPr/>
            </a:lvl1pPr>
          </a:lstStyle>
          <a:p>
            <a:pPr>
              <a:defRPr/>
            </a:pPr>
            <a:fld id="{3EAE9BF9-CE35-4E2B-9234-876FBC5CDE53}" type="slidenum">
              <a:rPr lang="ru-RU"/>
              <a:pPr>
                <a:defRPr/>
              </a:pPr>
              <a:t>‹#›</a:t>
            </a:fld>
            <a:endParaRPr lang="ru-RU" dirty="0"/>
          </a:p>
        </p:txBody>
      </p:sp>
    </p:spTree>
    <p:extLst>
      <p:ext uri="{BB962C8B-B14F-4D97-AF65-F5344CB8AC3E}">
        <p14:creationId xmlns:p14="http://schemas.microsoft.com/office/powerpoint/2010/main" val="103095461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D207DDE0-54F7-4C8A-9249-126B38A5775B}" type="slidenum">
              <a:rPr lang="ru-RU"/>
              <a:pPr>
                <a:defRPr/>
              </a:pPr>
              <a:t>‹#›</a:t>
            </a:fld>
            <a:endParaRPr lang="ru-RU" dirty="0"/>
          </a:p>
        </p:txBody>
      </p:sp>
    </p:spTree>
    <p:extLst>
      <p:ext uri="{BB962C8B-B14F-4D97-AF65-F5344CB8AC3E}">
        <p14:creationId xmlns:p14="http://schemas.microsoft.com/office/powerpoint/2010/main" val="1711073401"/>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Текст 2"/>
          <p:cNvSpPr>
            <a:spLocks noGrp="1"/>
          </p:cNvSpPr>
          <p:nvPr>
            <p:ph type="body" sz="half" idx="1"/>
          </p:nvPr>
        </p:nvSpPr>
        <p:spPr>
          <a:xfrm>
            <a:off x="468923"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61DF473E-C049-4F8A-8DC0-6CFDED2CED5A}" type="slidenum">
              <a:rPr lang="ru-RU"/>
              <a:pPr>
                <a:defRPr/>
              </a:pPr>
              <a:t>‹#›</a:t>
            </a:fld>
            <a:endParaRPr lang="ru-RU" dirty="0"/>
          </a:p>
        </p:txBody>
      </p:sp>
    </p:spTree>
    <p:extLst>
      <p:ext uri="{BB962C8B-B14F-4D97-AF65-F5344CB8AC3E}">
        <p14:creationId xmlns:p14="http://schemas.microsoft.com/office/powerpoint/2010/main" val="1922952937"/>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925" y="77798"/>
            <a:ext cx="8206154" cy="903287"/>
          </a:xfrm>
        </p:spPr>
        <p:txBody>
          <a:bodyPr/>
          <a:lstStyle/>
          <a:p>
            <a:r>
              <a:rPr lang="ru-RU"/>
              <a:t>Образец заголовка</a:t>
            </a:r>
          </a:p>
        </p:txBody>
      </p:sp>
      <p:sp>
        <p:nvSpPr>
          <p:cNvPr id="3" name="Таблица 2"/>
          <p:cNvSpPr>
            <a:spLocks noGrp="1"/>
          </p:cNvSpPr>
          <p:nvPr>
            <p:ph type="tbl" idx="1"/>
          </p:nvPr>
        </p:nvSpPr>
        <p:spPr>
          <a:xfrm>
            <a:off x="468925" y="1557341"/>
            <a:ext cx="8206154" cy="4527551"/>
          </a:xfrm>
        </p:spPr>
        <p:txBody>
          <a:bodyPr/>
          <a:lstStyle/>
          <a:p>
            <a:pPr lvl="0"/>
            <a:endParaRPr lang="ru-RU" noProof="0" dirty="0"/>
          </a:p>
        </p:txBody>
      </p:sp>
      <p:sp>
        <p:nvSpPr>
          <p:cNvPr id="4" name="Rectangle 4"/>
          <p:cNvSpPr>
            <a:spLocks noGrp="1" noChangeArrowheads="1"/>
          </p:cNvSpPr>
          <p:nvPr>
            <p:ph type="sldNum" sz="quarter" idx="10"/>
          </p:nvPr>
        </p:nvSpPr>
        <p:spPr>
          <a:ln/>
        </p:spPr>
        <p:txBody>
          <a:bodyPr/>
          <a:lstStyle>
            <a:lvl1pPr>
              <a:defRPr/>
            </a:lvl1pPr>
          </a:lstStyle>
          <a:p>
            <a:pPr>
              <a:defRPr/>
            </a:pPr>
            <a:fld id="{61EE557C-3AC6-45F9-9353-F01F86CE1BDF}" type="slidenum">
              <a:rPr lang="ru-RU"/>
              <a:pPr>
                <a:defRPr/>
              </a:pPr>
              <a:t>‹#›</a:t>
            </a:fld>
            <a:endParaRPr lang="ru-RU" dirty="0"/>
          </a:p>
        </p:txBody>
      </p:sp>
    </p:spTree>
    <p:extLst>
      <p:ext uri="{BB962C8B-B14F-4D97-AF65-F5344CB8AC3E}">
        <p14:creationId xmlns:p14="http://schemas.microsoft.com/office/powerpoint/2010/main" val="3216729789"/>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4"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1986" name="Rectangle 2"/>
          <p:cNvSpPr>
            <a:spLocks noGrp="1" noChangeArrowheads="1"/>
          </p:cNvSpPr>
          <p:nvPr>
            <p:ph type="ctrTitle"/>
          </p:nvPr>
        </p:nvSpPr>
        <p:spPr>
          <a:xfrm>
            <a:off x="583228" y="2181235"/>
            <a:ext cx="7866185" cy="1223963"/>
          </a:xfrm>
          <a:ln/>
          <a:effectLst/>
        </p:spPr>
        <p:txBody>
          <a:bodyPr/>
          <a:lstStyle>
            <a:lvl1pPr>
              <a:defRPr sz="3400">
                <a:solidFill>
                  <a:schemeClr val="hlink"/>
                </a:solidFill>
              </a:defRPr>
            </a:lvl1pPr>
          </a:lstStyle>
          <a:p>
            <a:r>
              <a:rPr lang="ru-RU"/>
              <a:t>Образец заголовка</a:t>
            </a:r>
          </a:p>
        </p:txBody>
      </p:sp>
      <p:sp>
        <p:nvSpPr>
          <p:cNvPr id="681987" name="Rectangle 3"/>
          <p:cNvSpPr>
            <a:spLocks noGrp="1" noChangeArrowheads="1"/>
          </p:cNvSpPr>
          <p:nvPr>
            <p:ph type="subTitle" idx="1"/>
          </p:nvPr>
        </p:nvSpPr>
        <p:spPr>
          <a:xfrm>
            <a:off x="583225" y="3644904"/>
            <a:ext cx="6688015" cy="1008062"/>
          </a:xfrm>
        </p:spPr>
        <p:txBody>
          <a:bodyPr anchor="ctr"/>
          <a:lstStyle>
            <a:lvl1pPr marL="0" indent="0">
              <a:buFontTx/>
              <a:buNone/>
              <a:defRPr sz="28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67431207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7CC89BA4-ED40-4422-B911-CF0B07A93B96}" type="slidenum">
              <a:rPr lang="ru-RU"/>
              <a:pPr>
                <a:defRPr/>
              </a:pPr>
              <a:t>‹#›</a:t>
            </a:fld>
            <a:endParaRPr lang="ru-RU" dirty="0"/>
          </a:p>
        </p:txBody>
      </p:sp>
    </p:spTree>
    <p:extLst>
      <p:ext uri="{BB962C8B-B14F-4D97-AF65-F5344CB8AC3E}">
        <p14:creationId xmlns:p14="http://schemas.microsoft.com/office/powerpoint/2010/main" val="2423036247"/>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E8DF458C-28A5-4928-8F79-D1701A57D802}" type="slidenum">
              <a:rPr lang="ru-RU"/>
              <a:pPr>
                <a:defRPr/>
              </a:pPr>
              <a:t>‹#›</a:t>
            </a:fld>
            <a:endParaRPr lang="ru-RU" dirty="0"/>
          </a:p>
        </p:txBody>
      </p:sp>
    </p:spTree>
    <p:extLst>
      <p:ext uri="{BB962C8B-B14F-4D97-AF65-F5344CB8AC3E}">
        <p14:creationId xmlns:p14="http://schemas.microsoft.com/office/powerpoint/2010/main" val="684920655"/>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1129AAAB-AA41-4F96-91FE-A31AA837CA60}" type="slidenum">
              <a:rPr lang="ru-RU"/>
              <a:pPr>
                <a:defRPr/>
              </a:pPr>
              <a:t>‹#›</a:t>
            </a:fld>
            <a:endParaRPr lang="ru-RU" dirty="0"/>
          </a:p>
        </p:txBody>
      </p:sp>
    </p:spTree>
    <p:extLst>
      <p:ext uri="{BB962C8B-B14F-4D97-AF65-F5344CB8AC3E}">
        <p14:creationId xmlns:p14="http://schemas.microsoft.com/office/powerpoint/2010/main" val="3452941527"/>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DD9CE1DE-E082-4488-90FA-3B247E69C2D6}" type="slidenum">
              <a:rPr lang="ru-RU"/>
              <a:pPr>
                <a:defRPr/>
              </a:pPr>
              <a:t>‹#›</a:t>
            </a:fld>
            <a:endParaRPr lang="ru-RU" dirty="0"/>
          </a:p>
        </p:txBody>
      </p:sp>
    </p:spTree>
    <p:extLst>
      <p:ext uri="{BB962C8B-B14F-4D97-AF65-F5344CB8AC3E}">
        <p14:creationId xmlns:p14="http://schemas.microsoft.com/office/powerpoint/2010/main" val="2329065034"/>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26FBE2C1-AAFE-46DE-BF17-DA9EE3502E8F}" type="slidenum">
              <a:rPr lang="ru-RU"/>
              <a:pPr>
                <a:defRPr/>
              </a:pPr>
              <a:t>‹#›</a:t>
            </a:fld>
            <a:endParaRPr lang="ru-RU" dirty="0"/>
          </a:p>
        </p:txBody>
      </p:sp>
    </p:spTree>
    <p:extLst>
      <p:ext uri="{BB962C8B-B14F-4D97-AF65-F5344CB8AC3E}">
        <p14:creationId xmlns:p14="http://schemas.microsoft.com/office/powerpoint/2010/main" val="1256622967"/>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5F340E2E-F9A0-41C2-A344-9BD3D31BD845}" type="slidenum">
              <a:rPr lang="ru-RU"/>
              <a:pPr>
                <a:defRPr/>
              </a:pPr>
              <a:t>‹#›</a:t>
            </a:fld>
            <a:endParaRPr lang="ru-RU" dirty="0"/>
          </a:p>
        </p:txBody>
      </p:sp>
    </p:spTree>
    <p:extLst>
      <p:ext uri="{BB962C8B-B14F-4D97-AF65-F5344CB8AC3E}">
        <p14:creationId xmlns:p14="http://schemas.microsoft.com/office/powerpoint/2010/main" val="970404601"/>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9AA19E99-3DA6-48CE-9BF6-6D892C1E0E37}" type="slidenum">
              <a:rPr lang="ru-RU"/>
              <a:pPr>
                <a:defRPr/>
              </a:pPr>
              <a:t>‹#›</a:t>
            </a:fld>
            <a:endParaRPr lang="ru-RU" dirty="0"/>
          </a:p>
        </p:txBody>
      </p:sp>
    </p:spTree>
    <p:extLst>
      <p:ext uri="{BB962C8B-B14F-4D97-AF65-F5344CB8AC3E}">
        <p14:creationId xmlns:p14="http://schemas.microsoft.com/office/powerpoint/2010/main" val="2461609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73054"/>
            <a:ext cx="3008435" cy="1162051"/>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3" y="1435104"/>
            <a:ext cx="3008435" cy="46910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11"/>
          <p:cNvSpPr>
            <a:spLocks noGrp="1" noChangeArrowheads="1"/>
          </p:cNvSpPr>
          <p:nvPr>
            <p:ph type="sldNum" sz="quarter" idx="10"/>
          </p:nvPr>
        </p:nvSpPr>
        <p:spPr>
          <a:ln/>
        </p:spPr>
        <p:txBody>
          <a:bodyPr/>
          <a:lstStyle>
            <a:lvl1pPr>
              <a:defRPr/>
            </a:lvl1pPr>
          </a:lstStyle>
          <a:p>
            <a:pPr>
              <a:defRPr/>
            </a:pPr>
            <a:fld id="{8614956C-43D8-44CC-963B-D6F3C0E63F00}" type="slidenum">
              <a:rPr lang="ru-RU"/>
              <a:pPr>
                <a:defRPr/>
              </a:pPr>
              <a:t>‹#›</a:t>
            </a:fld>
            <a:endParaRPr lang="ru-RU" dirty="0"/>
          </a:p>
        </p:txBody>
      </p:sp>
    </p:spTree>
    <p:extLst>
      <p:ext uri="{BB962C8B-B14F-4D97-AF65-F5344CB8AC3E}">
        <p14:creationId xmlns:p14="http://schemas.microsoft.com/office/powerpoint/2010/main" val="2863862715"/>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166" y="612775"/>
            <a:ext cx="5486400" cy="4114800"/>
          </a:xfrm>
        </p:spPr>
        <p:txBody>
          <a:bodyPr/>
          <a:lstStyle>
            <a:lvl1pPr marL="0" indent="0">
              <a:buNone/>
              <a:defRPr sz="3200"/>
            </a:lvl1pPr>
            <a:lvl2pPr marL="457124" indent="0">
              <a:buNone/>
              <a:defRPr sz="2800"/>
            </a:lvl2pPr>
            <a:lvl3pPr marL="914246" indent="0">
              <a:buNone/>
              <a:defRPr sz="2400"/>
            </a:lvl3pPr>
            <a:lvl4pPr marL="1371370" indent="0">
              <a:buNone/>
              <a:defRPr sz="2000"/>
            </a:lvl4pPr>
            <a:lvl5pPr marL="1828492" indent="0">
              <a:buNone/>
              <a:defRPr sz="2000"/>
            </a:lvl5pPr>
            <a:lvl6pPr marL="2285614" indent="0">
              <a:buNone/>
              <a:defRPr sz="2000"/>
            </a:lvl6pPr>
            <a:lvl7pPr marL="2742738" indent="0">
              <a:buNone/>
              <a:defRPr sz="2000"/>
            </a:lvl7pPr>
            <a:lvl8pPr marL="3199861" indent="0">
              <a:buNone/>
              <a:defRPr sz="2000"/>
            </a:lvl8pPr>
            <a:lvl9pPr marL="3656984" indent="0">
              <a:buNone/>
              <a:defRPr sz="2000"/>
            </a:lvl9pPr>
          </a:lstStyle>
          <a:p>
            <a:pPr lvl="0"/>
            <a:endParaRPr lang="ru-RU" noProof="0" dirty="0"/>
          </a:p>
        </p:txBody>
      </p:sp>
      <p:sp>
        <p:nvSpPr>
          <p:cNvPr id="4" name="Текст 3"/>
          <p:cNvSpPr>
            <a:spLocks noGrp="1"/>
          </p:cNvSpPr>
          <p:nvPr>
            <p:ph type="body" sz="half" idx="2"/>
          </p:nvPr>
        </p:nvSpPr>
        <p:spPr>
          <a:xfrm>
            <a:off x="1792166" y="5367343"/>
            <a:ext cx="5486400" cy="804863"/>
          </a:xfrm>
        </p:spPr>
        <p:txBody>
          <a:bodyPr/>
          <a:lstStyle>
            <a:lvl1pPr marL="0" indent="0">
              <a:buNone/>
              <a:defRPr sz="1400"/>
            </a:lvl1pPr>
            <a:lvl2pPr marL="457124" indent="0">
              <a:buNone/>
              <a:defRPr sz="1200"/>
            </a:lvl2pPr>
            <a:lvl3pPr marL="914246" indent="0">
              <a:buNone/>
              <a:defRPr sz="1000"/>
            </a:lvl3pPr>
            <a:lvl4pPr marL="1371370" indent="0">
              <a:buNone/>
              <a:defRPr sz="900"/>
            </a:lvl4pPr>
            <a:lvl5pPr marL="1828492" indent="0">
              <a:buNone/>
              <a:defRPr sz="900"/>
            </a:lvl5pPr>
            <a:lvl6pPr marL="2285614" indent="0">
              <a:buNone/>
              <a:defRPr sz="900"/>
            </a:lvl6pPr>
            <a:lvl7pPr marL="2742738" indent="0">
              <a:buNone/>
              <a:defRPr sz="900"/>
            </a:lvl7pPr>
            <a:lvl8pPr marL="3199861" indent="0">
              <a:buNone/>
              <a:defRPr sz="900"/>
            </a:lvl8pPr>
            <a:lvl9pPr marL="3656984" indent="0">
              <a:buNone/>
              <a:defRPr sz="900"/>
            </a:lvl9pPr>
          </a:lstStyle>
          <a:p>
            <a:pPr lvl="0"/>
            <a:r>
              <a:rPr lang="ru-RU"/>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1920624C-1C87-4917-9108-A1240CBB9E41}" type="slidenum">
              <a:rPr lang="ru-RU"/>
              <a:pPr>
                <a:defRPr/>
              </a:pPr>
              <a:t>‹#›</a:t>
            </a:fld>
            <a:endParaRPr lang="ru-RU" dirty="0"/>
          </a:p>
        </p:txBody>
      </p:sp>
    </p:spTree>
    <p:extLst>
      <p:ext uri="{BB962C8B-B14F-4D97-AF65-F5344CB8AC3E}">
        <p14:creationId xmlns:p14="http://schemas.microsoft.com/office/powerpoint/2010/main" val="2488063320"/>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740F77A2-B1C8-4EFE-AE68-9C81D758BD30}" type="slidenum">
              <a:rPr lang="ru-RU"/>
              <a:pPr>
                <a:defRPr/>
              </a:pPr>
              <a:t>‹#›</a:t>
            </a:fld>
            <a:endParaRPr lang="ru-RU" dirty="0"/>
          </a:p>
        </p:txBody>
      </p:sp>
    </p:spTree>
    <p:extLst>
      <p:ext uri="{BB962C8B-B14F-4D97-AF65-F5344CB8AC3E}">
        <p14:creationId xmlns:p14="http://schemas.microsoft.com/office/powerpoint/2010/main" val="381998399"/>
      </p:ext>
    </p:extLst>
  </p:cSld>
  <p:clrMapOvr>
    <a:masterClrMapping/>
  </p:clrMapOvr>
  <p:transition>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3539" y="77790"/>
            <a:ext cx="2051538" cy="60071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925" y="77790"/>
            <a:ext cx="6013938" cy="60071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a:ln/>
        </p:spPr>
        <p:txBody>
          <a:bodyPr/>
          <a:lstStyle>
            <a:lvl1pPr>
              <a:defRPr/>
            </a:lvl1pPr>
          </a:lstStyle>
          <a:p>
            <a:pPr>
              <a:defRPr/>
            </a:pPr>
            <a:fld id="{BDEFB55E-AFD8-48D9-8177-A76029853CCA}" type="slidenum">
              <a:rPr lang="ru-RU"/>
              <a:pPr>
                <a:defRPr/>
              </a:pPr>
              <a:t>‹#›</a:t>
            </a:fld>
            <a:endParaRPr lang="ru-RU" dirty="0"/>
          </a:p>
        </p:txBody>
      </p:sp>
    </p:spTree>
    <p:extLst>
      <p:ext uri="{BB962C8B-B14F-4D97-AF65-F5344CB8AC3E}">
        <p14:creationId xmlns:p14="http://schemas.microsoft.com/office/powerpoint/2010/main" val="2518200644"/>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ujk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852" y="293690"/>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8" name="Rectangle 2"/>
          <p:cNvSpPr>
            <a:spLocks noGrp="1" noChangeArrowheads="1"/>
          </p:cNvSpPr>
          <p:nvPr>
            <p:ph type="ctrTitle"/>
          </p:nvPr>
        </p:nvSpPr>
        <p:spPr>
          <a:xfrm>
            <a:off x="583228" y="2181235"/>
            <a:ext cx="7866185" cy="1223963"/>
          </a:xfrm>
          <a:ln/>
          <a:effectLst/>
        </p:spPr>
        <p:txBody>
          <a:bodyPr/>
          <a:lstStyle>
            <a:lvl1pPr>
              <a:defRPr sz="3400">
                <a:solidFill>
                  <a:schemeClr val="hlink"/>
                </a:solidFill>
              </a:defRPr>
            </a:lvl1pPr>
          </a:lstStyle>
          <a:p>
            <a:r>
              <a:rPr lang="ru-RU"/>
              <a:t>Образец заголовка</a:t>
            </a:r>
          </a:p>
        </p:txBody>
      </p:sp>
      <p:sp>
        <p:nvSpPr>
          <p:cNvPr id="157699" name="Rectangle 3"/>
          <p:cNvSpPr>
            <a:spLocks noGrp="1" noChangeArrowheads="1"/>
          </p:cNvSpPr>
          <p:nvPr>
            <p:ph type="subTitle" idx="1"/>
          </p:nvPr>
        </p:nvSpPr>
        <p:spPr>
          <a:xfrm>
            <a:off x="583223" y="3789364"/>
            <a:ext cx="6652846"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52538050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sldNum" sz="quarter" idx="10"/>
          </p:nvPr>
        </p:nvSpPr>
        <p:spPr/>
        <p:txBody>
          <a:bodyPr/>
          <a:lstStyle>
            <a:lvl1pPr>
              <a:defRPr sz="1400" baseline="0"/>
            </a:lvl1pPr>
          </a:lstStyle>
          <a:p>
            <a:pPr>
              <a:defRPr/>
            </a:pPr>
            <a:fld id="{8250A4B0-31F8-4C78-9645-C695D2441648}" type="slidenum">
              <a:rPr lang="ru-RU"/>
              <a:pPr>
                <a:defRPr/>
              </a:pPr>
              <a:t>‹#›</a:t>
            </a:fld>
            <a:endParaRPr lang="ru-RU" dirty="0"/>
          </a:p>
        </p:txBody>
      </p:sp>
    </p:spTree>
    <p:extLst>
      <p:ext uri="{BB962C8B-B14F-4D97-AF65-F5344CB8AC3E}">
        <p14:creationId xmlns:p14="http://schemas.microsoft.com/office/powerpoint/2010/main" val="823208493"/>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435" y="4406903"/>
            <a:ext cx="7772400" cy="1362074"/>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435" y="2906720"/>
            <a:ext cx="7772400" cy="1500187"/>
          </a:xfrm>
        </p:spPr>
        <p:txBody>
          <a:bodyPr anchor="b"/>
          <a:lstStyle>
            <a:lvl1pPr marL="0" indent="0">
              <a:buNone/>
              <a:defRPr sz="2000"/>
            </a:lvl1pPr>
            <a:lvl2pPr marL="457124" indent="0">
              <a:buNone/>
              <a:defRPr sz="1800"/>
            </a:lvl2pPr>
            <a:lvl3pPr marL="914246" indent="0">
              <a:buNone/>
              <a:defRPr sz="1600"/>
            </a:lvl3pPr>
            <a:lvl4pPr marL="1371370" indent="0">
              <a:buNone/>
              <a:defRPr sz="1400"/>
            </a:lvl4pPr>
            <a:lvl5pPr marL="1828492" indent="0">
              <a:buNone/>
              <a:defRPr sz="1400"/>
            </a:lvl5pPr>
            <a:lvl6pPr marL="2285614" indent="0">
              <a:buNone/>
              <a:defRPr sz="1400"/>
            </a:lvl6pPr>
            <a:lvl7pPr marL="2742738" indent="0">
              <a:buNone/>
              <a:defRPr sz="1400"/>
            </a:lvl7pPr>
            <a:lvl8pPr marL="3199861" indent="0">
              <a:buNone/>
              <a:defRPr sz="1400"/>
            </a:lvl8pPr>
            <a:lvl9pPr marL="3656984" indent="0">
              <a:buNone/>
              <a:defRPr sz="1400"/>
            </a:lvl9pPr>
          </a:lstStyle>
          <a:p>
            <a:pPr lvl="0"/>
            <a:r>
              <a:rPr lang="ru-RU"/>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CA86055A-2DD5-4777-BB36-5C6FC3CD12A8}" type="slidenum">
              <a:rPr lang="ru-RU"/>
              <a:pPr>
                <a:defRPr/>
              </a:pPr>
              <a:t>‹#›</a:t>
            </a:fld>
            <a:endParaRPr lang="ru-RU" dirty="0"/>
          </a:p>
        </p:txBody>
      </p:sp>
    </p:spTree>
    <p:extLst>
      <p:ext uri="{BB962C8B-B14F-4D97-AF65-F5344CB8AC3E}">
        <p14:creationId xmlns:p14="http://schemas.microsoft.com/office/powerpoint/2010/main" val="2430974825"/>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68923"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2339" y="1557341"/>
            <a:ext cx="4032738"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sldNum" sz="quarter" idx="10"/>
          </p:nvPr>
        </p:nvSpPr>
        <p:spPr>
          <a:ln/>
        </p:spPr>
        <p:txBody>
          <a:bodyPr/>
          <a:lstStyle>
            <a:lvl1pPr>
              <a:defRPr/>
            </a:lvl1pPr>
          </a:lstStyle>
          <a:p>
            <a:pPr>
              <a:defRPr/>
            </a:pPr>
            <a:fld id="{FDB398DD-AE39-4717-BC2A-7587EBB05BC2}" type="slidenum">
              <a:rPr lang="ru-RU"/>
              <a:pPr>
                <a:defRPr/>
              </a:pPr>
              <a:t>‹#›</a:t>
            </a:fld>
            <a:endParaRPr lang="ru-RU" dirty="0"/>
          </a:p>
        </p:txBody>
      </p:sp>
    </p:spTree>
    <p:extLst>
      <p:ext uri="{BB962C8B-B14F-4D97-AF65-F5344CB8AC3E}">
        <p14:creationId xmlns:p14="http://schemas.microsoft.com/office/powerpoint/2010/main" val="3350544282"/>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9"/>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1" y="1535119"/>
            <a:ext cx="4040066"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4" name="Содержимое 3"/>
          <p:cNvSpPr>
            <a:spLocks noGrp="1"/>
          </p:cNvSpPr>
          <p:nvPr>
            <p:ph sz="half" idx="2"/>
          </p:nvPr>
        </p:nvSpPr>
        <p:spPr>
          <a:xfrm>
            <a:off x="457201"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275" y="1535119"/>
            <a:ext cx="4041531" cy="639763"/>
          </a:xfrm>
        </p:spPr>
        <p:txBody>
          <a:bodyPr anchor="b"/>
          <a:lstStyle>
            <a:lvl1pPr marL="0" indent="0">
              <a:buNone/>
              <a:defRPr sz="2400" b="1"/>
            </a:lvl1pPr>
            <a:lvl2pPr marL="457124" indent="0">
              <a:buNone/>
              <a:defRPr sz="2000" b="1"/>
            </a:lvl2pPr>
            <a:lvl3pPr marL="914246" indent="0">
              <a:buNone/>
              <a:defRPr sz="1800" b="1"/>
            </a:lvl3pPr>
            <a:lvl4pPr marL="1371370" indent="0">
              <a:buNone/>
              <a:defRPr sz="1600" b="1"/>
            </a:lvl4pPr>
            <a:lvl5pPr marL="1828492" indent="0">
              <a:buNone/>
              <a:defRPr sz="1600" b="1"/>
            </a:lvl5pPr>
            <a:lvl6pPr marL="2285614" indent="0">
              <a:buNone/>
              <a:defRPr sz="1600" b="1"/>
            </a:lvl6pPr>
            <a:lvl7pPr marL="2742738" indent="0">
              <a:buNone/>
              <a:defRPr sz="1600" b="1"/>
            </a:lvl7pPr>
            <a:lvl8pPr marL="3199861" indent="0">
              <a:buNone/>
              <a:defRPr sz="1600" b="1"/>
            </a:lvl8pPr>
            <a:lvl9pPr marL="3656984" indent="0">
              <a:buNone/>
              <a:defRPr sz="1600" b="1"/>
            </a:lvl9pPr>
          </a:lstStyle>
          <a:p>
            <a:pPr lvl="0"/>
            <a:r>
              <a:rPr lang="ru-RU"/>
              <a:t>Образец текста</a:t>
            </a:r>
          </a:p>
        </p:txBody>
      </p:sp>
      <p:sp>
        <p:nvSpPr>
          <p:cNvPr id="6" name="Содержимое 5"/>
          <p:cNvSpPr>
            <a:spLocks noGrp="1"/>
          </p:cNvSpPr>
          <p:nvPr>
            <p:ph sz="quarter" idx="4"/>
          </p:nvPr>
        </p:nvSpPr>
        <p:spPr>
          <a:xfrm>
            <a:off x="4645275"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sldNum" sz="quarter" idx="10"/>
          </p:nvPr>
        </p:nvSpPr>
        <p:spPr>
          <a:ln/>
        </p:spPr>
        <p:txBody>
          <a:bodyPr/>
          <a:lstStyle>
            <a:lvl1pPr>
              <a:defRPr/>
            </a:lvl1pPr>
          </a:lstStyle>
          <a:p>
            <a:pPr>
              <a:defRPr/>
            </a:pPr>
            <a:fld id="{43AD992E-EF37-4370-A5D3-A1ED08105150}" type="slidenum">
              <a:rPr lang="ru-RU"/>
              <a:pPr>
                <a:defRPr/>
              </a:pPr>
              <a:t>‹#›</a:t>
            </a:fld>
            <a:endParaRPr lang="ru-RU" dirty="0"/>
          </a:p>
        </p:txBody>
      </p:sp>
    </p:spTree>
    <p:extLst>
      <p:ext uri="{BB962C8B-B14F-4D97-AF65-F5344CB8AC3E}">
        <p14:creationId xmlns:p14="http://schemas.microsoft.com/office/powerpoint/2010/main" val="574287049"/>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sldNum" sz="quarter" idx="10"/>
          </p:nvPr>
        </p:nvSpPr>
        <p:spPr>
          <a:ln/>
        </p:spPr>
        <p:txBody>
          <a:bodyPr/>
          <a:lstStyle>
            <a:lvl1pPr>
              <a:defRPr/>
            </a:lvl1pPr>
          </a:lstStyle>
          <a:p>
            <a:pPr>
              <a:defRPr/>
            </a:pPr>
            <a:fld id="{953B891A-198B-4899-AC15-CD2007AD1908}" type="slidenum">
              <a:rPr lang="ru-RU"/>
              <a:pPr>
                <a:defRPr/>
              </a:pPr>
              <a:t>‹#›</a:t>
            </a:fld>
            <a:endParaRPr lang="ru-RU" dirty="0"/>
          </a:p>
        </p:txBody>
      </p:sp>
    </p:spTree>
    <p:extLst>
      <p:ext uri="{BB962C8B-B14F-4D97-AF65-F5344CB8AC3E}">
        <p14:creationId xmlns:p14="http://schemas.microsoft.com/office/powerpoint/2010/main" val="2516285056"/>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569402E-0336-4341-BDC3-60C4386BBDDE}" type="slidenum">
              <a:rPr lang="ru-RU"/>
              <a:pPr>
                <a:defRPr/>
              </a:pPr>
              <a:t>‹#›</a:t>
            </a:fld>
            <a:endParaRPr lang="ru-RU" dirty="0"/>
          </a:p>
        </p:txBody>
      </p:sp>
    </p:spTree>
    <p:extLst>
      <p:ext uri="{BB962C8B-B14F-4D97-AF65-F5344CB8AC3E}">
        <p14:creationId xmlns:p14="http://schemas.microsoft.com/office/powerpoint/2010/main" val="38008543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rosatom.r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7.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17" Type="http://schemas.openxmlformats.org/officeDocument/2006/relationships/image" Target="../media/image3.png"/><Relationship Id="rId2" Type="http://schemas.openxmlformats.org/officeDocument/2006/relationships/slideLayout" Target="../slideLayouts/slideLayout108.xml"/><Relationship Id="rId16" Type="http://schemas.openxmlformats.org/officeDocument/2006/relationships/image" Target="../media/image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hyperlink" Target="http://www.rosatom.ru/" TargetMode="Externa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image" Target="../media/image3.png"/><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image" Target="../media/image2.png"/><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hyperlink" Target="http://www.rosatom.ru/" TargetMode="Externa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image" Target="../media/image1.jpe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9.pn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image" Target="../media/image8.jpeg"/><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theme" Target="../theme/theme12.xml"/><Relationship Id="rId5" Type="http://schemas.openxmlformats.org/officeDocument/2006/relationships/slideLayout" Target="../slideLayouts/slideLayout143.xml"/><Relationship Id="rId15" Type="http://schemas.openxmlformats.org/officeDocument/2006/relationships/image" Target="../media/image3.pn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image" Target="../media/image3.png"/><Relationship Id="rId2" Type="http://schemas.openxmlformats.org/officeDocument/2006/relationships/slideLayout" Target="../slideLayouts/slideLayout150.xml"/><Relationship Id="rId16" Type="http://schemas.openxmlformats.org/officeDocument/2006/relationships/image" Target="../media/image2.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image" Target="../media/image9.png"/><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image" Target="../media/image1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9.png"/><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image" Target="../media/image11.jpeg"/><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heme" Target="../theme/theme14.xml"/><Relationship Id="rId5" Type="http://schemas.openxmlformats.org/officeDocument/2006/relationships/slideLayout" Target="../slideLayouts/slideLayout165.xml"/><Relationship Id="rId15" Type="http://schemas.openxmlformats.org/officeDocument/2006/relationships/image" Target="../media/image3.png"/><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6.pn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image" Target="../media/image15.png"/><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image" Target="../media/image14.png"/><Relationship Id="rId5" Type="http://schemas.openxmlformats.org/officeDocument/2006/relationships/slideLayout" Target="../slideLayouts/slideLayout175.xml"/><Relationship Id="rId10" Type="http://schemas.openxmlformats.org/officeDocument/2006/relationships/theme" Target="../theme/theme15.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6.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3" Type="http://schemas.openxmlformats.org/officeDocument/2006/relationships/slideLayout" Target="../slideLayouts/slideLayout182.xml"/><Relationship Id="rId7" Type="http://schemas.openxmlformats.org/officeDocument/2006/relationships/vmlDrawing" Target="../drawings/vmlDrawing1.vml"/><Relationship Id="rId12" Type="http://schemas.openxmlformats.org/officeDocument/2006/relationships/tags" Target="../tags/tag6.xml"/><Relationship Id="rId2" Type="http://schemas.openxmlformats.org/officeDocument/2006/relationships/slideLayout" Target="../slideLayouts/slideLayout181.xml"/><Relationship Id="rId16" Type="http://schemas.openxmlformats.org/officeDocument/2006/relationships/image" Target="../media/image20.png"/><Relationship Id="rId1" Type="http://schemas.openxmlformats.org/officeDocument/2006/relationships/slideLayout" Target="../slideLayouts/slideLayout180.xml"/><Relationship Id="rId6" Type="http://schemas.openxmlformats.org/officeDocument/2006/relationships/theme" Target="../theme/theme16.xml"/><Relationship Id="rId11" Type="http://schemas.openxmlformats.org/officeDocument/2006/relationships/tags" Target="../tags/tag5.xml"/><Relationship Id="rId5" Type="http://schemas.openxmlformats.org/officeDocument/2006/relationships/slideLayout" Target="../slideLayouts/slideLayout184.xml"/><Relationship Id="rId15" Type="http://schemas.openxmlformats.org/officeDocument/2006/relationships/image" Target="../media/image19.emf"/><Relationship Id="rId10" Type="http://schemas.openxmlformats.org/officeDocument/2006/relationships/tags" Target="../tags/tag4.xml"/><Relationship Id="rId4" Type="http://schemas.openxmlformats.org/officeDocument/2006/relationships/slideLayout" Target="../slideLayouts/slideLayout183.xml"/><Relationship Id="rId9" Type="http://schemas.openxmlformats.org/officeDocument/2006/relationships/tags" Target="../tags/tag3.xml"/><Relationship Id="rId14" Type="http://schemas.openxmlformats.org/officeDocument/2006/relationships/oleObject" Target="../embeddings/oleObject1.bin"/></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11.jpeg"/><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theme" Target="../theme/theme17.xml"/><Relationship Id="rId2" Type="http://schemas.openxmlformats.org/officeDocument/2006/relationships/slideLayout" Target="../slideLayouts/slideLayout186.xml"/><Relationship Id="rId16" Type="http://schemas.openxmlformats.org/officeDocument/2006/relationships/image" Target="../media/image3.png"/><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5" Type="http://schemas.openxmlformats.org/officeDocument/2006/relationships/image" Target="../media/image2.png"/><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26.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theme" Target="../theme/theme18.xml"/><Relationship Id="rId3" Type="http://schemas.openxmlformats.org/officeDocument/2006/relationships/slideLayout" Target="../slideLayouts/slideLayout198.xm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image" Target="../media/image3.png"/><Relationship Id="rId2" Type="http://schemas.openxmlformats.org/officeDocument/2006/relationships/slideLayout" Target="../slideLayouts/slideLayout197.xml"/><Relationship Id="rId16" Type="http://schemas.openxmlformats.org/officeDocument/2006/relationships/image" Target="../media/image2.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image" Target="../media/image26.png"/><Relationship Id="rId10" Type="http://schemas.openxmlformats.org/officeDocument/2006/relationships/slideLayout" Target="../slideLayouts/slideLayout205.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image" Target="../media/image11.jpeg"/></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09.xml"/><Relationship Id="rId1" Type="http://schemas.openxmlformats.org/officeDocument/2006/relationships/slideLayout" Target="../slideLayouts/slideLayout208.xml"/><Relationship Id="rId4" Type="http://schemas.openxmlformats.org/officeDocument/2006/relationships/image" Target="../media/image2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www.rosatom.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hyperlink" Target="http://www.rosatom.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hyperlink" Target="http://www.rosatom.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2.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hyperlink" Target="http://www.rosatom.ru/"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hyperlink" Target="http://www.rosatom.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hyperlink" Target="http://www.rosatom.ru/" TargetMode="Externa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7.xml"/><Relationship Id="rId10" Type="http://schemas.openxmlformats.org/officeDocument/2006/relationships/slideLayout" Target="../slideLayouts/slideLayout77.xml"/><Relationship Id="rId19" Type="http://schemas.openxmlformats.org/officeDocument/2006/relationships/image" Target="../media/image3.png"/><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6.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image" Target="../media/image3.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image" Target="../media/image2.png"/><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hyperlink" Target="http://www.rosatom.ru/" TargetMode="Externa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2.pn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hyperlink" Target="http://www.rosatom.ru/" TargetMode="External"/><Relationship Id="rId2" Type="http://schemas.openxmlformats.org/officeDocument/2006/relationships/slideLayout" Target="../slideLayouts/slideLayout94.xml"/><Relationship Id="rId16" Type="http://schemas.openxmlformats.org/officeDocument/2006/relationships/image" Target="../media/image1.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9.xml"/><Relationship Id="rId10" Type="http://schemas.openxmlformats.org/officeDocument/2006/relationships/slideLayout" Target="../slideLayouts/slideLayout102.xml"/><Relationship Id="rId19" Type="http://schemas.openxmlformats.org/officeDocument/2006/relationships/image" Target="../media/image3.png"/><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104459"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23253C2E-0ACD-49F7-877C-5A4244175C2C}" type="slidenum">
              <a:rPr lang="ru-RU"/>
              <a:pPr>
                <a:defRPr/>
              </a:pPr>
              <a:t>‹#›</a:t>
            </a:fld>
            <a:endParaRPr lang="ru-RU" dirty="0"/>
          </a:p>
        </p:txBody>
      </p:sp>
      <p:sp>
        <p:nvSpPr>
          <p:cNvPr id="1028" name="Rectangle 12"/>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029" name="Oval 6"/>
          <p:cNvSpPr>
            <a:spLocks noChangeArrowheads="1"/>
          </p:cNvSpPr>
          <p:nvPr/>
        </p:nvSpPr>
        <p:spPr bwMode="auto">
          <a:xfrm>
            <a:off x="6640515" y="1022352"/>
            <a:ext cx="287337" cy="287338"/>
          </a:xfrm>
          <a:prstGeom prst="ellipse">
            <a:avLst/>
          </a:prstGeom>
          <a:solidFill>
            <a:schemeClr val="hlink"/>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bg1"/>
                </a:solidFill>
              </a:rPr>
              <a:t>1</a:t>
            </a:r>
          </a:p>
        </p:txBody>
      </p:sp>
      <p:sp>
        <p:nvSpPr>
          <p:cNvPr id="1030" name="Oval 7"/>
          <p:cNvSpPr>
            <a:spLocks noChangeArrowheads="1"/>
          </p:cNvSpPr>
          <p:nvPr/>
        </p:nvSpPr>
        <p:spPr bwMode="auto">
          <a:xfrm>
            <a:off x="702786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2</a:t>
            </a:r>
          </a:p>
        </p:txBody>
      </p:sp>
      <p:sp>
        <p:nvSpPr>
          <p:cNvPr id="1031" name="Oval 8"/>
          <p:cNvSpPr>
            <a:spLocks noChangeArrowheads="1"/>
          </p:cNvSpPr>
          <p:nvPr/>
        </p:nvSpPr>
        <p:spPr bwMode="auto">
          <a:xfrm>
            <a:off x="7416800"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3</a:t>
            </a:r>
          </a:p>
        </p:txBody>
      </p:sp>
      <p:sp>
        <p:nvSpPr>
          <p:cNvPr id="1032" name="Oval 20"/>
          <p:cNvSpPr>
            <a:spLocks noChangeArrowheads="1"/>
          </p:cNvSpPr>
          <p:nvPr/>
        </p:nvSpPr>
        <p:spPr bwMode="auto">
          <a:xfrm>
            <a:off x="7805740"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4</a:t>
            </a:r>
            <a:endParaRPr lang="ru-RU" altLang="ru-RU" sz="1800">
              <a:solidFill>
                <a:schemeClr val="hlink"/>
              </a:solidFill>
            </a:endParaRPr>
          </a:p>
        </p:txBody>
      </p:sp>
      <p:sp>
        <p:nvSpPr>
          <p:cNvPr id="1033" name="Oval 21"/>
          <p:cNvSpPr>
            <a:spLocks noChangeArrowheads="1"/>
          </p:cNvSpPr>
          <p:nvPr/>
        </p:nvSpPr>
        <p:spPr bwMode="auto">
          <a:xfrm>
            <a:off x="8194675"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5</a:t>
            </a:r>
            <a:endParaRPr lang="ru-RU" altLang="ru-RU" sz="1800">
              <a:solidFill>
                <a:schemeClr val="hlink"/>
              </a:solidFill>
            </a:endParaRPr>
          </a:p>
        </p:txBody>
      </p:sp>
      <p:sp>
        <p:nvSpPr>
          <p:cNvPr id="1034" name="Oval 22"/>
          <p:cNvSpPr>
            <a:spLocks noChangeArrowheads="1"/>
          </p:cNvSpPr>
          <p:nvPr/>
        </p:nvSpPr>
        <p:spPr bwMode="auto">
          <a:xfrm>
            <a:off x="858361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6</a:t>
            </a:r>
            <a:endParaRPr lang="ru-RU" altLang="ru-RU" sz="1800">
              <a:solidFill>
                <a:schemeClr val="hlink"/>
              </a:solidFill>
            </a:endParaRPr>
          </a:p>
        </p:txBody>
      </p:sp>
      <p:sp>
        <p:nvSpPr>
          <p:cNvPr id="1035" name="Text Box 23">
            <a:hlinkClick r:id="rId15"/>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34" r:id="rId1"/>
    <p:sldLayoutId id="2147494737" r:id="rId2"/>
    <p:sldLayoutId id="2147494738" r:id="rId3"/>
    <p:sldLayoutId id="2147494739" r:id="rId4"/>
    <p:sldLayoutId id="2147494740" r:id="rId5"/>
    <p:sldLayoutId id="2147494741" r:id="rId6"/>
    <p:sldLayoutId id="2147494742" r:id="rId7"/>
    <p:sldLayoutId id="2147494743" r:id="rId8"/>
    <p:sldLayoutId id="2147494744" r:id="rId9"/>
    <p:sldLayoutId id="2147494745" r:id="rId10"/>
    <p:sldLayoutId id="2147494746" r:id="rId11"/>
    <p:sldLayoutId id="2147494747" r:id="rId12"/>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7"/>
        </a:buBlip>
        <a:defRPr sz="2400">
          <a:solidFill>
            <a:schemeClr val="tx1"/>
          </a:solidFill>
          <a:latin typeface="+mn-lt"/>
        </a:defRPr>
      </a:lvl2pPr>
      <a:lvl3pPr marL="892025" indent="-268243" algn="l" rtl="0" eaLnBrk="0" fontAlgn="base" hangingPunct="0">
        <a:spcBef>
          <a:spcPct val="0"/>
        </a:spcBef>
        <a:spcAft>
          <a:spcPct val="30000"/>
        </a:spcAft>
        <a:buBlip>
          <a:blip r:embed="rId17"/>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66" name="Picture 21" descr="ujkm,"/>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54015"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22">
            <a:hlinkClick r:id="rId15"/>
          </p:cNvPr>
          <p:cNvSpPr txBox="1">
            <a:spLocks noChangeArrowheads="1"/>
          </p:cNvSpPr>
          <p:nvPr/>
        </p:nvSpPr>
        <p:spPr bwMode="auto">
          <a:xfrm>
            <a:off x="612777" y="5554663"/>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11268" name="Rectangle 28"/>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Tree>
  </p:cSld>
  <p:clrMap bg1="lt1" tx1="dk1" bg2="lt2" tx2="dk2" accent1="accent1" accent2="accent2" accent3="accent3" accent4="accent4" accent5="accent5" accent6="accent6" hlink="hlink" folHlink="folHlink"/>
  <p:sldLayoutIdLst>
    <p:sldLayoutId id="2147494812" r:id="rId1"/>
    <p:sldLayoutId id="2147494813" r:id="rId2"/>
    <p:sldLayoutId id="2147494814" r:id="rId3"/>
    <p:sldLayoutId id="2147494815" r:id="rId4"/>
    <p:sldLayoutId id="2147494816" r:id="rId5"/>
    <p:sldLayoutId id="2147494817" r:id="rId6"/>
    <p:sldLayoutId id="2147494818" r:id="rId7"/>
    <p:sldLayoutId id="2147494819" r:id="rId8"/>
    <p:sldLayoutId id="2147494820" r:id="rId9"/>
    <p:sldLayoutId id="2147494821" r:id="rId10"/>
    <p:sldLayoutId id="2147494822" r:id="rId11"/>
  </p:sldLayoutIdLst>
  <p:transition>
    <p:split/>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7"/>
        </a:buBlip>
        <a:defRPr sz="2400">
          <a:solidFill>
            <a:schemeClr val="tx1"/>
          </a:solidFill>
          <a:latin typeface="+mn-lt"/>
        </a:defRPr>
      </a:lvl2pPr>
      <a:lvl3pPr marL="892025" indent="-268243" algn="l" rtl="0" eaLnBrk="0" fontAlgn="base" hangingPunct="0">
        <a:spcBef>
          <a:spcPct val="0"/>
        </a:spcBef>
        <a:spcAft>
          <a:spcPct val="30000"/>
        </a:spcAft>
        <a:buBlip>
          <a:blip r:embed="rId17"/>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mn-lt"/>
                <a:cs typeface="+mn-cs"/>
              </a:defRPr>
            </a:lvl1pPr>
          </a:lstStyle>
          <a:p>
            <a:pPr>
              <a:defRPr/>
            </a:pPr>
            <a:fld id="{4AC1AD0F-05DD-479F-BE5A-984272060CCE}" type="slidenum">
              <a:rPr lang="ru-RU"/>
              <a:pPr>
                <a:defRPr/>
              </a:pPr>
              <a:t>‹#›</a:t>
            </a:fld>
            <a:endParaRPr lang="ru-RU" dirty="0"/>
          </a:p>
        </p:txBody>
      </p:sp>
      <p:sp>
        <p:nvSpPr>
          <p:cNvPr id="12292" name="Rectangle 6"/>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11269" name="Text Box 7">
            <a:hlinkClick r:id="rId2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23" r:id="rId1"/>
    <p:sldLayoutId id="2147494824" r:id="rId2"/>
    <p:sldLayoutId id="2147494825" r:id="rId3"/>
    <p:sldLayoutId id="2147494826" r:id="rId4"/>
    <p:sldLayoutId id="2147494827" r:id="rId5"/>
    <p:sldLayoutId id="2147494828" r:id="rId6"/>
    <p:sldLayoutId id="2147494829" r:id="rId7"/>
    <p:sldLayoutId id="2147494830" r:id="rId8"/>
    <p:sldLayoutId id="2147494831" r:id="rId9"/>
    <p:sldLayoutId id="2147494832" r:id="rId10"/>
    <p:sldLayoutId id="2147494833" r:id="rId11"/>
    <p:sldLayoutId id="2147494877" r:id="rId12"/>
    <p:sldLayoutId id="2147494878" r:id="rId13"/>
    <p:sldLayoutId id="2147494879" r:id="rId14"/>
    <p:sldLayoutId id="2147494880" r:id="rId15"/>
    <p:sldLayoutId id="2147494881" r:id="rId16"/>
    <p:sldLayoutId id="2147494882" r:id="rId17"/>
    <p:sldLayoutId id="2147494883" r:id="rId18"/>
    <p:sldLayoutId id="2147494884" r:id="rId19"/>
    <p:sldLayoutId id="2147494885" r:id="rId20"/>
    <p:sldLayoutId id="2147494886" r:id="rId21"/>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124" algn="l" rtl="0" fontAlgn="base">
        <a:lnSpc>
          <a:spcPct val="90000"/>
        </a:lnSpc>
        <a:spcBef>
          <a:spcPct val="0"/>
        </a:spcBef>
        <a:spcAft>
          <a:spcPct val="0"/>
        </a:spcAft>
        <a:defRPr sz="2000" b="1">
          <a:solidFill>
            <a:schemeClr val="bg1"/>
          </a:solidFill>
          <a:latin typeface="Arial" charset="0"/>
        </a:defRPr>
      </a:lvl6pPr>
      <a:lvl7pPr marL="914246" algn="l" rtl="0" fontAlgn="base">
        <a:lnSpc>
          <a:spcPct val="90000"/>
        </a:lnSpc>
        <a:spcBef>
          <a:spcPct val="0"/>
        </a:spcBef>
        <a:spcAft>
          <a:spcPct val="0"/>
        </a:spcAft>
        <a:defRPr sz="2000" b="1">
          <a:solidFill>
            <a:schemeClr val="bg1"/>
          </a:solidFill>
          <a:latin typeface="Arial" charset="0"/>
        </a:defRPr>
      </a:lvl7pPr>
      <a:lvl8pPr marL="1371370" algn="l" rtl="0" fontAlgn="base">
        <a:lnSpc>
          <a:spcPct val="90000"/>
        </a:lnSpc>
        <a:spcBef>
          <a:spcPct val="0"/>
        </a:spcBef>
        <a:spcAft>
          <a:spcPct val="0"/>
        </a:spcAft>
        <a:defRPr sz="2000" b="1">
          <a:solidFill>
            <a:schemeClr val="bg1"/>
          </a:solidFill>
          <a:latin typeface="Arial" charset="0"/>
        </a:defRPr>
      </a:lvl8pPr>
      <a:lvl9pPr marL="1828492" algn="l" rtl="0" fontAlgn="base">
        <a:lnSpc>
          <a:spcPct val="90000"/>
        </a:lnSpc>
        <a:spcBef>
          <a:spcPct val="0"/>
        </a:spcBef>
        <a:spcAft>
          <a:spcPct val="0"/>
        </a:spcAft>
        <a:defRPr sz="20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25"/>
        </a:buBlip>
        <a:defRPr sz="1400">
          <a:solidFill>
            <a:schemeClr val="tx1"/>
          </a:solidFill>
          <a:latin typeface="+mn-lt"/>
          <a:ea typeface="+mn-ea"/>
          <a:cs typeface="+mn-cs"/>
        </a:defRPr>
      </a:lvl1pPr>
      <a:lvl2pPr marL="622196" indent="-261894" algn="l" rtl="0" eaLnBrk="0" fontAlgn="base" hangingPunct="0">
        <a:spcBef>
          <a:spcPct val="0"/>
        </a:spcBef>
        <a:spcAft>
          <a:spcPct val="20000"/>
        </a:spcAft>
        <a:buBlip>
          <a:blip r:embed="rId26"/>
        </a:buBlip>
        <a:defRPr sz="1400">
          <a:solidFill>
            <a:schemeClr val="tx1"/>
          </a:solidFill>
          <a:latin typeface="+mn-lt"/>
        </a:defRPr>
      </a:lvl2pPr>
      <a:lvl3pPr marL="892025" indent="-268243" algn="l" rtl="0" eaLnBrk="0" fontAlgn="base" hangingPunct="0">
        <a:spcBef>
          <a:spcPct val="0"/>
        </a:spcBef>
        <a:spcAft>
          <a:spcPct val="30000"/>
        </a:spcAft>
        <a:buBlip>
          <a:blip r:embed="rId2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318" name="Прямоугольник 23"/>
          <p:cNvSpPr>
            <a:spLocks noChangeArrowheads="1"/>
          </p:cNvSpPr>
          <p:nvPr userDrawn="1"/>
        </p:nvSpPr>
        <p:spPr bwMode="auto">
          <a:xfrm>
            <a:off x="137888" y="6287299"/>
            <a:ext cx="8842828" cy="343612"/>
          </a:xfrm>
          <a:prstGeom prst="rect">
            <a:avLst/>
          </a:prstGeom>
          <a:solidFill>
            <a:schemeClr val="bg1"/>
          </a:solidFill>
          <a:ln>
            <a:noFill/>
          </a:ln>
        </p:spPr>
        <p:txBody>
          <a:bodyPr wrap="square"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800" b="0" dirty="0"/>
              <a:t>The content of this presentation is for discussion purposes only, shall not be considered as an offer and doesn’t lead to any obligations to ROSATOM</a:t>
            </a:r>
          </a:p>
          <a:p>
            <a:pPr eaLnBrk="1" hangingPunct="1">
              <a:defRPr/>
            </a:pPr>
            <a:r>
              <a:rPr lang="en-US" altLang="ru-RU" sz="800" b="0" dirty="0"/>
              <a:t> and its affiliated companies. ROSATOM disclaims all responsibility for any and all mistakes, quality and completeness of the information. </a:t>
            </a:r>
            <a:endParaRPr lang="ru-RU" altLang="ru-RU" sz="800" dirty="0"/>
          </a:p>
        </p:txBody>
      </p:sp>
      <p:sp>
        <p:nvSpPr>
          <p:cNvPr id="2" name="Прямоугольник 1"/>
          <p:cNvSpPr/>
          <p:nvPr userDrawn="1"/>
        </p:nvSpPr>
        <p:spPr bwMode="auto">
          <a:xfrm>
            <a:off x="50800" y="849089"/>
            <a:ext cx="8929914" cy="163286"/>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246" rtl="0" eaLnBrk="1" fontAlgn="base" latinLnBrk="0" hangingPunct="1">
              <a:lnSpc>
                <a:spcPct val="100000"/>
              </a:lnSpc>
              <a:spcBef>
                <a:spcPct val="40000"/>
              </a:spcBef>
              <a:spcAft>
                <a:spcPct val="20000"/>
              </a:spcAft>
              <a:buClrTx/>
              <a:buSzTx/>
              <a:buFontTx/>
              <a:buNone/>
              <a:tabLst/>
            </a:pPr>
            <a:endParaRPr kumimoji="0" lang="ru-RU" sz="1600" b="0" i="0" u="none" strike="noStrike" cap="none" normalizeH="0" baseline="0">
              <a:ln>
                <a:noFill/>
              </a:ln>
              <a:solidFill>
                <a:schemeClr val="hlink"/>
              </a:solidFill>
              <a:effectLst/>
              <a:latin typeface="Arial" charset="0"/>
            </a:endParaRPr>
          </a:p>
        </p:txBody>
      </p:sp>
      <p:cxnSp>
        <p:nvCxnSpPr>
          <p:cNvPr id="10" name="Прямая соединительная линия 9"/>
          <p:cNvCxnSpPr/>
          <p:nvPr userDrawn="1"/>
        </p:nvCxnSpPr>
        <p:spPr>
          <a:xfrm>
            <a:off x="467544" y="1121584"/>
            <a:ext cx="8456190" cy="0"/>
          </a:xfrm>
          <a:prstGeom prst="line">
            <a:avLst/>
          </a:prstGeom>
          <a:ln w="190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pic>
        <p:nvPicPr>
          <p:cNvPr id="11" name="Picture 2"/>
          <p:cNvPicPr>
            <a:picLocks noChangeAspect="1" noChangeArrowheads="1"/>
          </p:cNvPicPr>
          <p:nvPr userDrawn="1"/>
        </p:nvPicPr>
        <p:blipFill>
          <a:blip r:embed="rId13">
            <a:extLst>
              <a:ext uri="{28A0092B-C50C-407E-A947-70E740481C1C}">
                <a14:useLocalDpi xmlns:a14="http://schemas.microsoft.com/office/drawing/2010/main"/>
              </a:ext>
            </a:extLst>
          </a:blip>
          <a:srcRect/>
          <a:stretch>
            <a:fillRect/>
          </a:stretch>
        </p:blipFill>
        <p:spPr bwMode="auto">
          <a:xfrm>
            <a:off x="8074820" y="92200"/>
            <a:ext cx="942805" cy="95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8563" name="Rectangle 3"/>
          <p:cNvSpPr>
            <a:spLocks noGrp="1" noChangeArrowheads="1"/>
          </p:cNvSpPr>
          <p:nvPr>
            <p:ph type="sldNum" sz="quarter" idx="4"/>
          </p:nvPr>
        </p:nvSpPr>
        <p:spPr bwMode="auto">
          <a:xfrm>
            <a:off x="8318614" y="6157351"/>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spcBef>
                <a:spcPct val="0"/>
              </a:spcBef>
              <a:spcAft>
                <a:spcPct val="0"/>
              </a:spcAft>
              <a:defRPr sz="2200" b="1">
                <a:solidFill>
                  <a:srgbClr val="003274"/>
                </a:solidFill>
                <a:cs typeface="+mn-cs"/>
              </a:defRPr>
            </a:lvl1pPr>
          </a:lstStyle>
          <a:p>
            <a:pPr>
              <a:defRPr/>
            </a:pPr>
            <a:fld id="{8D7209BC-F3C4-4994-894E-28C715FF5FBF}" type="slidenum">
              <a:rPr lang="ru-RU"/>
              <a:pPr>
                <a:defRPr/>
              </a:pPr>
              <a:t>‹#›</a:t>
            </a:fld>
            <a:endParaRPr lang="ru-RU" dirty="0"/>
          </a:p>
        </p:txBody>
      </p:sp>
      <p:sp>
        <p:nvSpPr>
          <p:cNvPr id="3" name="Прямоугольник 2"/>
          <p:cNvSpPr/>
          <p:nvPr userDrawn="1"/>
        </p:nvSpPr>
        <p:spPr bwMode="auto">
          <a:xfrm>
            <a:off x="8107477" y="6477000"/>
            <a:ext cx="174171"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246" rtl="0" eaLnBrk="1" fontAlgn="base" latinLnBrk="0" hangingPunct="1">
              <a:lnSpc>
                <a:spcPct val="100000"/>
              </a:lnSpc>
              <a:spcBef>
                <a:spcPct val="40000"/>
              </a:spcBef>
              <a:spcAft>
                <a:spcPct val="20000"/>
              </a:spcAft>
              <a:buClrTx/>
              <a:buSzTx/>
              <a:buFontTx/>
              <a:buNone/>
              <a:tabLst/>
            </a:pPr>
            <a:endParaRPr kumimoji="0" lang="ru-RU" sz="1600" b="0" i="0" u="none" strike="noStrike" cap="none" normalizeH="0" baseline="0">
              <a:ln>
                <a:noFill/>
              </a:ln>
              <a:solidFill>
                <a:schemeClr val="hlink"/>
              </a:solidFill>
              <a:effectLst/>
              <a:latin typeface="Arial" charset="0"/>
            </a:endParaRPr>
          </a:p>
        </p:txBody>
      </p:sp>
      <p:cxnSp>
        <p:nvCxnSpPr>
          <p:cNvPr id="8" name="Прямая соединительная линия 7"/>
          <p:cNvCxnSpPr/>
          <p:nvPr userDrawn="1"/>
        </p:nvCxnSpPr>
        <p:spPr bwMode="auto">
          <a:xfrm>
            <a:off x="281214" y="6150429"/>
            <a:ext cx="8699500" cy="0"/>
          </a:xfrm>
          <a:prstGeom prst="line">
            <a:avLst/>
          </a:prstGeom>
          <a:noFill/>
          <a:ln w="9525" cap="flat" cmpd="sng" algn="ctr">
            <a:solidFill>
              <a:srgbClr val="3C649E"/>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94887" r:id="rId1"/>
    <p:sldLayoutId id="2147494888" r:id="rId2"/>
    <p:sldLayoutId id="2147494889" r:id="rId3"/>
    <p:sldLayoutId id="2147494890" r:id="rId4"/>
    <p:sldLayoutId id="2147494891" r:id="rId5"/>
    <p:sldLayoutId id="2147494893" r:id="rId6"/>
    <p:sldLayoutId id="2147494894" r:id="rId7"/>
    <p:sldLayoutId id="2147494895" r:id="rId8"/>
    <p:sldLayoutId id="2147494896" r:id="rId9"/>
    <p:sldLayoutId id="2147494897" r:id="rId10"/>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124" algn="l" rtl="0" fontAlgn="base">
        <a:spcBef>
          <a:spcPct val="0"/>
        </a:spcBef>
        <a:spcAft>
          <a:spcPct val="0"/>
        </a:spcAft>
        <a:defRPr sz="2000" b="1">
          <a:solidFill>
            <a:schemeClr val="hlink"/>
          </a:solidFill>
          <a:latin typeface="Arial" charset="0"/>
        </a:defRPr>
      </a:lvl6pPr>
      <a:lvl7pPr marL="914246" algn="l" rtl="0" fontAlgn="base">
        <a:spcBef>
          <a:spcPct val="0"/>
        </a:spcBef>
        <a:spcAft>
          <a:spcPct val="0"/>
        </a:spcAft>
        <a:defRPr sz="2000" b="1">
          <a:solidFill>
            <a:schemeClr val="hlink"/>
          </a:solidFill>
          <a:latin typeface="Arial" charset="0"/>
        </a:defRPr>
      </a:lvl7pPr>
      <a:lvl8pPr marL="1371370" algn="l" rtl="0" fontAlgn="base">
        <a:spcBef>
          <a:spcPct val="0"/>
        </a:spcBef>
        <a:spcAft>
          <a:spcPct val="0"/>
        </a:spcAft>
        <a:defRPr sz="2000" b="1">
          <a:solidFill>
            <a:schemeClr val="hlink"/>
          </a:solidFill>
          <a:latin typeface="Arial" charset="0"/>
        </a:defRPr>
      </a:lvl8pPr>
      <a:lvl9pPr marL="1828492" algn="l" rtl="0" fontAlgn="base">
        <a:spcBef>
          <a:spcPct val="0"/>
        </a:spcBef>
        <a:spcAft>
          <a:spcPct val="0"/>
        </a:spcAft>
        <a:defRPr sz="2000" b="1">
          <a:solidFill>
            <a:schemeClr val="hlink"/>
          </a:solidFill>
          <a:latin typeface="Arial" charset="0"/>
        </a:defRPr>
      </a:lvl9pPr>
    </p:titleStyle>
    <p:bodyStyle>
      <a:lvl1pPr marL="180945" indent="-180945" algn="l" rtl="0" eaLnBrk="0" fontAlgn="base" hangingPunct="0">
        <a:lnSpc>
          <a:spcPct val="110000"/>
        </a:lnSpc>
        <a:spcBef>
          <a:spcPct val="40000"/>
        </a:spcBef>
        <a:spcAft>
          <a:spcPct val="20000"/>
        </a:spcAft>
        <a:buBlip>
          <a:blip r:embed="rId14"/>
        </a:buBlip>
        <a:defRPr sz="1600">
          <a:solidFill>
            <a:schemeClr val="tx1"/>
          </a:solidFill>
          <a:latin typeface="+mn-lt"/>
          <a:ea typeface="+mn-ea"/>
          <a:cs typeface="+mn-cs"/>
        </a:defRPr>
      </a:lvl1pPr>
      <a:lvl2pPr marL="360303" indent="-177770" algn="l" rtl="0" eaLnBrk="0" fontAlgn="base" hangingPunct="0">
        <a:lnSpc>
          <a:spcPct val="110000"/>
        </a:lnSpc>
        <a:spcBef>
          <a:spcPct val="0"/>
        </a:spcBef>
        <a:spcAft>
          <a:spcPct val="20000"/>
        </a:spcAft>
        <a:buBlip>
          <a:blip r:embed="rId15"/>
        </a:buBlip>
        <a:defRPr sz="1400">
          <a:solidFill>
            <a:schemeClr val="tx1"/>
          </a:solidFill>
          <a:latin typeface="+mn-lt"/>
        </a:defRPr>
      </a:lvl2pPr>
      <a:lvl3pPr marL="1161856" indent="-268243" algn="l" rtl="0" eaLnBrk="0" fontAlgn="base" hangingPunct="0">
        <a:spcBef>
          <a:spcPct val="0"/>
        </a:spcBef>
        <a:spcAft>
          <a:spcPct val="30000"/>
        </a:spcAft>
        <a:buBlip>
          <a:blip r:embed="rId15"/>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3318" name="Прямоугольник 23"/>
          <p:cNvSpPr>
            <a:spLocks noChangeArrowheads="1"/>
          </p:cNvSpPr>
          <p:nvPr userDrawn="1"/>
        </p:nvSpPr>
        <p:spPr bwMode="auto">
          <a:xfrm>
            <a:off x="137888" y="6287299"/>
            <a:ext cx="8842828" cy="343612"/>
          </a:xfrm>
          <a:prstGeom prst="rect">
            <a:avLst/>
          </a:prstGeom>
          <a:solidFill>
            <a:schemeClr val="bg1"/>
          </a:solidFill>
          <a:ln>
            <a:noFill/>
          </a:ln>
        </p:spPr>
        <p:txBody>
          <a:bodyPr wrap="square"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800" b="0" dirty="0">
                <a:solidFill>
                  <a:srgbClr val="414142"/>
                </a:solidFill>
              </a:rPr>
              <a:t>The content of this presentation is for discussion purposes only, shall not be considered as an offer and doesn’t lead to any obligations to ROSATOM</a:t>
            </a:r>
          </a:p>
          <a:p>
            <a:pPr eaLnBrk="1" hangingPunct="1">
              <a:defRPr/>
            </a:pPr>
            <a:r>
              <a:rPr lang="en-US" altLang="ru-RU" sz="800" b="0" dirty="0">
                <a:solidFill>
                  <a:srgbClr val="414142"/>
                </a:solidFill>
              </a:rPr>
              <a:t> and its affiliated companies. ROSATOM disclaims all responsibility for any and all mistakes, quality and completeness of the information. </a:t>
            </a:r>
            <a:endParaRPr lang="ru-RU" altLang="ru-RU" sz="800" dirty="0">
              <a:solidFill>
                <a:srgbClr val="414142"/>
              </a:solidFill>
            </a:endParaRPr>
          </a:p>
        </p:txBody>
      </p:sp>
      <p:sp>
        <p:nvSpPr>
          <p:cNvPr id="2" name="Прямоугольник 1"/>
          <p:cNvSpPr/>
          <p:nvPr userDrawn="1"/>
        </p:nvSpPr>
        <p:spPr bwMode="auto">
          <a:xfrm>
            <a:off x="50800" y="849089"/>
            <a:ext cx="8929914" cy="163286"/>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cxnSp>
        <p:nvCxnSpPr>
          <p:cNvPr id="10" name="Прямая соединительная линия 9"/>
          <p:cNvCxnSpPr/>
          <p:nvPr userDrawn="1"/>
        </p:nvCxnSpPr>
        <p:spPr>
          <a:xfrm>
            <a:off x="467544" y="1121584"/>
            <a:ext cx="8456190" cy="0"/>
          </a:xfrm>
          <a:prstGeom prst="line">
            <a:avLst/>
          </a:prstGeom>
          <a:ln w="190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pic>
        <p:nvPicPr>
          <p:cNvPr id="11"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74820" y="92200"/>
            <a:ext cx="942805" cy="95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8563" name="Rectangle 3"/>
          <p:cNvSpPr>
            <a:spLocks noGrp="1" noChangeArrowheads="1"/>
          </p:cNvSpPr>
          <p:nvPr>
            <p:ph type="sldNum" sz="quarter" idx="4"/>
          </p:nvPr>
        </p:nvSpPr>
        <p:spPr bwMode="auto">
          <a:xfrm>
            <a:off x="8318614" y="6157351"/>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spcBef>
                <a:spcPct val="0"/>
              </a:spcBef>
              <a:spcAft>
                <a:spcPct val="0"/>
              </a:spcAft>
              <a:defRPr sz="2200" b="1">
                <a:solidFill>
                  <a:srgbClr val="003274"/>
                </a:solidFill>
                <a:cs typeface="+mn-cs"/>
              </a:defRPr>
            </a:lvl1pPr>
          </a:lstStyle>
          <a:p>
            <a:pPr>
              <a:defRPr/>
            </a:pPr>
            <a:fld id="{8D7209BC-F3C4-4994-894E-28C715FF5FBF}" type="slidenum">
              <a:rPr lang="ru-RU"/>
              <a:pPr>
                <a:defRPr/>
              </a:pPr>
              <a:t>‹#›</a:t>
            </a:fld>
            <a:endParaRPr lang="ru-RU" dirty="0"/>
          </a:p>
        </p:txBody>
      </p:sp>
      <p:sp>
        <p:nvSpPr>
          <p:cNvPr id="3" name="Прямоугольник 2"/>
          <p:cNvSpPr/>
          <p:nvPr userDrawn="1"/>
        </p:nvSpPr>
        <p:spPr bwMode="auto">
          <a:xfrm>
            <a:off x="8107477" y="6477000"/>
            <a:ext cx="174171"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cxnSp>
        <p:nvCxnSpPr>
          <p:cNvPr id="8" name="Прямая соединительная линия 7"/>
          <p:cNvCxnSpPr/>
          <p:nvPr userDrawn="1"/>
        </p:nvCxnSpPr>
        <p:spPr bwMode="auto">
          <a:xfrm>
            <a:off x="281214" y="6150429"/>
            <a:ext cx="8699500" cy="0"/>
          </a:xfrm>
          <a:prstGeom prst="line">
            <a:avLst/>
          </a:prstGeom>
          <a:noFill/>
          <a:ln w="9525" cap="flat" cmpd="sng" algn="ctr">
            <a:solidFill>
              <a:srgbClr val="3C649E"/>
            </a:solidFill>
            <a:prstDash val="solid"/>
            <a:round/>
            <a:headEnd type="none" w="med" len="med"/>
            <a:tailEnd type="none" w="med" len="med"/>
          </a:ln>
          <a:effectLst/>
        </p:spPr>
      </p:cxnSp>
    </p:spTree>
    <p:extLst>
      <p:ext uri="{BB962C8B-B14F-4D97-AF65-F5344CB8AC3E}">
        <p14:creationId xmlns:p14="http://schemas.microsoft.com/office/powerpoint/2010/main" val="3454120701"/>
      </p:ext>
    </p:extLst>
  </p:cSld>
  <p:clrMap bg1="lt1" tx1="dk1" bg2="lt2" tx2="dk2" accent1="accent1" accent2="accent2" accent3="accent3" accent4="accent4" accent5="accent5" accent6="accent6" hlink="hlink" folHlink="folHlink"/>
  <p:sldLayoutIdLst>
    <p:sldLayoutId id="2147494905" r:id="rId1"/>
    <p:sldLayoutId id="2147494906" r:id="rId2"/>
    <p:sldLayoutId id="2147494907" r:id="rId3"/>
    <p:sldLayoutId id="2147494908" r:id="rId4"/>
    <p:sldLayoutId id="2147494909" r:id="rId5"/>
    <p:sldLayoutId id="2147494910" r:id="rId6"/>
    <p:sldLayoutId id="2147494911" r:id="rId7"/>
    <p:sldLayoutId id="2147494912" r:id="rId8"/>
    <p:sldLayoutId id="2147494913" r:id="rId9"/>
    <p:sldLayoutId id="2147494914" r:id="rId10"/>
    <p:sldLayoutId id="2147494915" r:id="rId11"/>
    <p:sldLayoutId id="2147494916" r:id="rId12"/>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124" algn="l" rtl="0" fontAlgn="base">
        <a:spcBef>
          <a:spcPct val="0"/>
        </a:spcBef>
        <a:spcAft>
          <a:spcPct val="0"/>
        </a:spcAft>
        <a:defRPr sz="2000" b="1">
          <a:solidFill>
            <a:schemeClr val="hlink"/>
          </a:solidFill>
          <a:latin typeface="Arial" charset="0"/>
        </a:defRPr>
      </a:lvl6pPr>
      <a:lvl7pPr marL="914246" algn="l" rtl="0" fontAlgn="base">
        <a:spcBef>
          <a:spcPct val="0"/>
        </a:spcBef>
        <a:spcAft>
          <a:spcPct val="0"/>
        </a:spcAft>
        <a:defRPr sz="2000" b="1">
          <a:solidFill>
            <a:schemeClr val="hlink"/>
          </a:solidFill>
          <a:latin typeface="Arial" charset="0"/>
        </a:defRPr>
      </a:lvl7pPr>
      <a:lvl8pPr marL="1371370" algn="l" rtl="0" fontAlgn="base">
        <a:spcBef>
          <a:spcPct val="0"/>
        </a:spcBef>
        <a:spcAft>
          <a:spcPct val="0"/>
        </a:spcAft>
        <a:defRPr sz="2000" b="1">
          <a:solidFill>
            <a:schemeClr val="hlink"/>
          </a:solidFill>
          <a:latin typeface="Arial" charset="0"/>
        </a:defRPr>
      </a:lvl8pPr>
      <a:lvl9pPr marL="1828492" algn="l" rtl="0" fontAlgn="base">
        <a:spcBef>
          <a:spcPct val="0"/>
        </a:spcBef>
        <a:spcAft>
          <a:spcPct val="0"/>
        </a:spcAft>
        <a:defRPr sz="2000" b="1">
          <a:solidFill>
            <a:schemeClr val="hlink"/>
          </a:solidFill>
          <a:latin typeface="Arial" charset="0"/>
        </a:defRPr>
      </a:lvl9pPr>
    </p:titleStyle>
    <p:bodyStyle>
      <a:lvl1pPr marL="180945" indent="-18094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03" indent="-177770" algn="l" rtl="0" eaLnBrk="0" fontAlgn="base" hangingPunct="0">
        <a:lnSpc>
          <a:spcPct val="110000"/>
        </a:lnSpc>
        <a:spcBef>
          <a:spcPct val="0"/>
        </a:spcBef>
        <a:spcAft>
          <a:spcPct val="20000"/>
        </a:spcAft>
        <a:buBlip>
          <a:blip r:embed="rId17"/>
        </a:buBlip>
        <a:defRPr sz="1400">
          <a:solidFill>
            <a:schemeClr val="tx1"/>
          </a:solidFill>
          <a:latin typeface="+mn-lt"/>
        </a:defRPr>
      </a:lvl2pPr>
      <a:lvl3pPr marL="1161856" indent="-268243" algn="l" rtl="0" eaLnBrk="0" fontAlgn="base" hangingPunct="0">
        <a:spcBef>
          <a:spcPct val="0"/>
        </a:spcBef>
        <a:spcAft>
          <a:spcPct val="30000"/>
        </a:spcAft>
        <a:buBlip>
          <a:blip r:embed="rId17"/>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3318" name="Прямоугольник 23"/>
          <p:cNvSpPr>
            <a:spLocks noChangeArrowheads="1"/>
          </p:cNvSpPr>
          <p:nvPr userDrawn="1"/>
        </p:nvSpPr>
        <p:spPr bwMode="auto">
          <a:xfrm>
            <a:off x="137888" y="6287297"/>
            <a:ext cx="8842828" cy="217969"/>
          </a:xfrm>
          <a:prstGeom prst="rect">
            <a:avLst/>
          </a:prstGeom>
          <a:solidFill>
            <a:schemeClr val="bg1"/>
          </a:solidFill>
          <a:ln>
            <a:noFill/>
          </a:ln>
        </p:spPr>
        <p:txBody>
          <a:bodyPr wrap="square"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endParaRPr lang="ru-RU" altLang="ru-RU" sz="800" dirty="0">
              <a:solidFill>
                <a:srgbClr val="414142"/>
              </a:solidFill>
            </a:endParaRPr>
          </a:p>
        </p:txBody>
      </p:sp>
      <p:sp>
        <p:nvSpPr>
          <p:cNvPr id="2" name="Прямоугольник 1"/>
          <p:cNvSpPr/>
          <p:nvPr userDrawn="1"/>
        </p:nvSpPr>
        <p:spPr bwMode="auto">
          <a:xfrm>
            <a:off x="50800" y="849089"/>
            <a:ext cx="8929914" cy="163286"/>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cxnSp>
        <p:nvCxnSpPr>
          <p:cNvPr id="10" name="Прямая соединительная линия 9"/>
          <p:cNvCxnSpPr/>
          <p:nvPr userDrawn="1"/>
        </p:nvCxnSpPr>
        <p:spPr>
          <a:xfrm>
            <a:off x="467544" y="1121584"/>
            <a:ext cx="8456190" cy="0"/>
          </a:xfrm>
          <a:prstGeom prst="line">
            <a:avLst/>
          </a:prstGeom>
          <a:ln w="19050">
            <a:solidFill>
              <a:schemeClr val="accent2">
                <a:lumMod val="50000"/>
              </a:schemeClr>
            </a:solidFill>
          </a:ln>
        </p:spPr>
        <p:style>
          <a:lnRef idx="1">
            <a:schemeClr val="accent2"/>
          </a:lnRef>
          <a:fillRef idx="0">
            <a:schemeClr val="accent2"/>
          </a:fillRef>
          <a:effectRef idx="0">
            <a:schemeClr val="accent2"/>
          </a:effectRef>
          <a:fontRef idx="minor">
            <a:schemeClr val="tx1"/>
          </a:fontRef>
        </p:style>
      </p:cxnSp>
      <p:pic>
        <p:nvPicPr>
          <p:cNvPr id="1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074820" y="92200"/>
            <a:ext cx="942805" cy="952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8563" name="Rectangle 3"/>
          <p:cNvSpPr>
            <a:spLocks noGrp="1" noChangeArrowheads="1"/>
          </p:cNvSpPr>
          <p:nvPr>
            <p:ph type="sldNum" sz="quarter" idx="4"/>
          </p:nvPr>
        </p:nvSpPr>
        <p:spPr bwMode="auto">
          <a:xfrm>
            <a:off x="8318614" y="6157351"/>
            <a:ext cx="62706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spcBef>
                <a:spcPct val="0"/>
              </a:spcBef>
              <a:spcAft>
                <a:spcPct val="0"/>
              </a:spcAft>
              <a:defRPr sz="2200" b="1">
                <a:solidFill>
                  <a:srgbClr val="003274"/>
                </a:solidFill>
                <a:cs typeface="+mn-cs"/>
              </a:defRPr>
            </a:lvl1pPr>
          </a:lstStyle>
          <a:p>
            <a:pPr>
              <a:defRPr/>
            </a:pPr>
            <a:fld id="{8D7209BC-F3C4-4994-894E-28C715FF5FBF}" type="slidenum">
              <a:rPr lang="ru-RU"/>
              <a:pPr>
                <a:defRPr/>
              </a:pPr>
              <a:t>‹#›</a:t>
            </a:fld>
            <a:endParaRPr lang="ru-RU" dirty="0"/>
          </a:p>
        </p:txBody>
      </p:sp>
      <p:sp>
        <p:nvSpPr>
          <p:cNvPr id="3" name="Прямоугольник 2"/>
          <p:cNvSpPr/>
          <p:nvPr userDrawn="1"/>
        </p:nvSpPr>
        <p:spPr bwMode="auto">
          <a:xfrm>
            <a:off x="8107477" y="6477000"/>
            <a:ext cx="174171"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spcBef>
                <a:spcPct val="40000"/>
              </a:spcBef>
              <a:spcAft>
                <a:spcPct val="20000"/>
              </a:spcAft>
            </a:pPr>
            <a:endParaRPr lang="ru-RU" sz="1600" b="0">
              <a:solidFill>
                <a:srgbClr val="003274"/>
              </a:solidFill>
            </a:endParaRPr>
          </a:p>
        </p:txBody>
      </p:sp>
      <p:cxnSp>
        <p:nvCxnSpPr>
          <p:cNvPr id="8" name="Прямая соединительная линия 7"/>
          <p:cNvCxnSpPr/>
          <p:nvPr userDrawn="1"/>
        </p:nvCxnSpPr>
        <p:spPr bwMode="auto">
          <a:xfrm>
            <a:off x="281214" y="6150429"/>
            <a:ext cx="8699500" cy="0"/>
          </a:xfrm>
          <a:prstGeom prst="line">
            <a:avLst/>
          </a:prstGeom>
          <a:noFill/>
          <a:ln w="9525" cap="flat" cmpd="sng" algn="ctr">
            <a:solidFill>
              <a:srgbClr val="3C649E"/>
            </a:solidFill>
            <a:prstDash val="solid"/>
            <a:round/>
            <a:headEnd type="none" w="med" len="med"/>
            <a:tailEnd type="none" w="med" len="med"/>
          </a:ln>
          <a:effectLst/>
        </p:spPr>
      </p:cxnSp>
    </p:spTree>
    <p:extLst>
      <p:ext uri="{BB962C8B-B14F-4D97-AF65-F5344CB8AC3E}">
        <p14:creationId xmlns:p14="http://schemas.microsoft.com/office/powerpoint/2010/main" val="739181162"/>
      </p:ext>
    </p:extLst>
  </p:cSld>
  <p:clrMap bg1="lt1" tx1="dk1" bg2="lt2" tx2="dk2" accent1="accent1" accent2="accent2" accent3="accent3" accent4="accent4" accent5="accent5" accent6="accent6" hlink="hlink" folHlink="folHlink"/>
  <p:sldLayoutIdLst>
    <p:sldLayoutId id="2147494918" r:id="rId1"/>
    <p:sldLayoutId id="2147494919" r:id="rId2"/>
    <p:sldLayoutId id="2147494920" r:id="rId3"/>
    <p:sldLayoutId id="2147494921" r:id="rId4"/>
    <p:sldLayoutId id="2147494922" r:id="rId5"/>
    <p:sldLayoutId id="2147494923" r:id="rId6"/>
    <p:sldLayoutId id="2147494924" r:id="rId7"/>
    <p:sldLayoutId id="2147494925" r:id="rId8"/>
    <p:sldLayoutId id="2147494926" r:id="rId9"/>
    <p:sldLayoutId id="2147494927" r:id="rId10"/>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defRPr>
      </a:lvl2pPr>
      <a:lvl3pPr algn="l" rtl="0" eaLnBrk="0" fontAlgn="base" hangingPunct="0">
        <a:spcBef>
          <a:spcPct val="0"/>
        </a:spcBef>
        <a:spcAft>
          <a:spcPct val="0"/>
        </a:spcAft>
        <a:defRPr sz="2000" b="1">
          <a:solidFill>
            <a:schemeClr val="hlink"/>
          </a:solidFill>
          <a:latin typeface="Arial" charset="0"/>
        </a:defRPr>
      </a:lvl3pPr>
      <a:lvl4pPr algn="l" rtl="0" eaLnBrk="0" fontAlgn="base" hangingPunct="0">
        <a:spcBef>
          <a:spcPct val="0"/>
        </a:spcBef>
        <a:spcAft>
          <a:spcPct val="0"/>
        </a:spcAft>
        <a:defRPr sz="2000" b="1">
          <a:solidFill>
            <a:schemeClr val="hlink"/>
          </a:solidFill>
          <a:latin typeface="Arial" charset="0"/>
        </a:defRPr>
      </a:lvl4pPr>
      <a:lvl5pPr algn="l" rtl="0" eaLnBrk="0" fontAlgn="base" hangingPunct="0">
        <a:spcBef>
          <a:spcPct val="0"/>
        </a:spcBef>
        <a:spcAft>
          <a:spcPct val="0"/>
        </a:spcAft>
        <a:defRPr sz="2000" b="1">
          <a:solidFill>
            <a:schemeClr val="hlink"/>
          </a:solidFill>
          <a:latin typeface="Arial" charset="0"/>
        </a:defRPr>
      </a:lvl5pPr>
      <a:lvl6pPr marL="457124" algn="l" rtl="0" fontAlgn="base">
        <a:spcBef>
          <a:spcPct val="0"/>
        </a:spcBef>
        <a:spcAft>
          <a:spcPct val="0"/>
        </a:spcAft>
        <a:defRPr sz="2000" b="1">
          <a:solidFill>
            <a:schemeClr val="hlink"/>
          </a:solidFill>
          <a:latin typeface="Arial" charset="0"/>
        </a:defRPr>
      </a:lvl6pPr>
      <a:lvl7pPr marL="914246" algn="l" rtl="0" fontAlgn="base">
        <a:spcBef>
          <a:spcPct val="0"/>
        </a:spcBef>
        <a:spcAft>
          <a:spcPct val="0"/>
        </a:spcAft>
        <a:defRPr sz="2000" b="1">
          <a:solidFill>
            <a:schemeClr val="hlink"/>
          </a:solidFill>
          <a:latin typeface="Arial" charset="0"/>
        </a:defRPr>
      </a:lvl7pPr>
      <a:lvl8pPr marL="1371370" algn="l" rtl="0" fontAlgn="base">
        <a:spcBef>
          <a:spcPct val="0"/>
        </a:spcBef>
        <a:spcAft>
          <a:spcPct val="0"/>
        </a:spcAft>
        <a:defRPr sz="2000" b="1">
          <a:solidFill>
            <a:schemeClr val="hlink"/>
          </a:solidFill>
          <a:latin typeface="Arial" charset="0"/>
        </a:defRPr>
      </a:lvl8pPr>
      <a:lvl9pPr marL="1828492" algn="l" rtl="0" fontAlgn="base">
        <a:spcBef>
          <a:spcPct val="0"/>
        </a:spcBef>
        <a:spcAft>
          <a:spcPct val="0"/>
        </a:spcAft>
        <a:defRPr sz="2000" b="1">
          <a:solidFill>
            <a:schemeClr val="hlink"/>
          </a:solidFill>
          <a:latin typeface="Arial" charset="0"/>
        </a:defRPr>
      </a:lvl9pPr>
    </p:titleStyle>
    <p:bodyStyle>
      <a:lvl1pPr marL="180945" indent="-180945" algn="l" rtl="0" eaLnBrk="0" fontAlgn="base" hangingPunct="0">
        <a:lnSpc>
          <a:spcPct val="110000"/>
        </a:lnSpc>
        <a:spcBef>
          <a:spcPct val="40000"/>
        </a:spcBef>
        <a:spcAft>
          <a:spcPct val="20000"/>
        </a:spcAft>
        <a:buBlip>
          <a:blip r:embed="rId14"/>
        </a:buBlip>
        <a:defRPr sz="1600">
          <a:solidFill>
            <a:schemeClr val="tx1"/>
          </a:solidFill>
          <a:latin typeface="+mn-lt"/>
          <a:ea typeface="+mn-ea"/>
          <a:cs typeface="+mn-cs"/>
        </a:defRPr>
      </a:lvl1pPr>
      <a:lvl2pPr marL="360303" indent="-177770" algn="l" rtl="0" eaLnBrk="0" fontAlgn="base" hangingPunct="0">
        <a:lnSpc>
          <a:spcPct val="110000"/>
        </a:lnSpc>
        <a:spcBef>
          <a:spcPct val="0"/>
        </a:spcBef>
        <a:spcAft>
          <a:spcPct val="20000"/>
        </a:spcAft>
        <a:buBlip>
          <a:blip r:embed="rId15"/>
        </a:buBlip>
        <a:defRPr sz="1400">
          <a:solidFill>
            <a:schemeClr val="tx1"/>
          </a:solidFill>
          <a:latin typeface="+mn-lt"/>
        </a:defRPr>
      </a:lvl2pPr>
      <a:lvl3pPr marL="1161856" indent="-268243" algn="l" rtl="0" eaLnBrk="0" fontAlgn="base" hangingPunct="0">
        <a:spcBef>
          <a:spcPct val="0"/>
        </a:spcBef>
        <a:spcAft>
          <a:spcPct val="30000"/>
        </a:spcAft>
        <a:buBlip>
          <a:blip r:embed="rId15"/>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Изображение 1" descr="Безымянный-1.png"/>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099976" y="237834"/>
            <a:ext cx="660007" cy="777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72393" y="237628"/>
            <a:ext cx="7661984" cy="727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40127" rIns="0" bIns="40127" numCol="1" anchor="ctr" anchorCtr="0" compatLnSpc="1">
            <a:prstTxWarp prst="textNoShape">
              <a:avLst/>
            </a:prstTxWarp>
          </a:bodyPr>
          <a:lstStyle/>
          <a:p>
            <a:pPr lvl="0"/>
            <a:r>
              <a:rPr lang="en-GB" dirty="0"/>
              <a:t>Click</a:t>
            </a:r>
            <a:r>
              <a:rPr lang="ru-RU" dirty="0"/>
              <a:t> </a:t>
            </a:r>
            <a:r>
              <a:rPr lang="en-GB" dirty="0"/>
              <a:t>to edit</a:t>
            </a:r>
            <a:r>
              <a:rPr lang="en-US" dirty="0"/>
              <a:t> </a:t>
            </a:r>
            <a:r>
              <a:rPr lang="en-GB" dirty="0"/>
              <a:t>the title text format</a:t>
            </a:r>
          </a:p>
        </p:txBody>
      </p:sp>
      <p:sp>
        <p:nvSpPr>
          <p:cNvPr id="1028" name="Rectangle 1"/>
          <p:cNvSpPr>
            <a:spLocks noGrp="1" noChangeArrowheads="1"/>
          </p:cNvSpPr>
          <p:nvPr>
            <p:ph type="body" idx="1"/>
          </p:nvPr>
        </p:nvSpPr>
        <p:spPr bwMode="auto">
          <a:xfrm>
            <a:off x="372390" y="1208179"/>
            <a:ext cx="8387387" cy="507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dirty="0"/>
              <a:t>Second Outline Level</a:t>
            </a:r>
          </a:p>
          <a:p>
            <a:pPr lvl="2"/>
            <a:r>
              <a:rPr lang="en-GB" dirty="0"/>
              <a:t>Third Outline Level</a:t>
            </a:r>
          </a:p>
          <a:p>
            <a:pPr lvl="3"/>
            <a:r>
              <a:rPr lang="en-GB" dirty="0"/>
              <a:t>Fourth Outline Level</a:t>
            </a:r>
          </a:p>
        </p:txBody>
      </p:sp>
      <p:sp>
        <p:nvSpPr>
          <p:cNvPr id="2053" name="Text Box 5"/>
          <p:cNvSpPr txBox="1">
            <a:spLocks noChangeArrowheads="1"/>
          </p:cNvSpPr>
          <p:nvPr/>
        </p:nvSpPr>
        <p:spPr bwMode="auto">
          <a:xfrm>
            <a:off x="5959000" y="6526449"/>
            <a:ext cx="2800777" cy="180018"/>
          </a:xfrm>
          <a:prstGeom prst="rect">
            <a:avLst/>
          </a:prstGeom>
          <a:noFill/>
          <a:ln>
            <a:noFill/>
          </a:ln>
          <a:effectLst/>
        </p:spPr>
        <p:txBody>
          <a:bodyPr wrap="none" lIns="0" tIns="3078" rIns="0" bIns="0" anchor="ctr"/>
          <a:lstStyle>
            <a:lvl1pPr eaLnBrk="0">
              <a:tabLst>
                <a:tab pos="722313" algn="l"/>
                <a:tab pos="1446213" algn="l"/>
                <a:tab pos="2170113" algn="l"/>
                <a:tab pos="2894013" algn="l"/>
              </a:tabLst>
              <a:defRPr>
                <a:solidFill>
                  <a:schemeClr val="bg1"/>
                </a:solidFill>
                <a:latin typeface="Arial" charset="0"/>
                <a:ea typeface="Arial" charset="0"/>
                <a:cs typeface="Arial" charset="0"/>
              </a:defRPr>
            </a:lvl1pPr>
            <a:lvl2pPr marL="742950" indent="-285750" eaLnBrk="0">
              <a:tabLst>
                <a:tab pos="722313" algn="l"/>
                <a:tab pos="1446213" algn="l"/>
                <a:tab pos="2170113" algn="l"/>
                <a:tab pos="2894013" algn="l"/>
              </a:tabLst>
              <a:defRPr>
                <a:solidFill>
                  <a:schemeClr val="bg1"/>
                </a:solidFill>
                <a:latin typeface="Arial" charset="0"/>
                <a:ea typeface="Arial" charset="0"/>
              </a:defRPr>
            </a:lvl2pPr>
            <a:lvl3pPr marL="1143000" indent="-228600" eaLnBrk="0">
              <a:tabLst>
                <a:tab pos="722313" algn="l"/>
                <a:tab pos="1446213" algn="l"/>
                <a:tab pos="2170113" algn="l"/>
                <a:tab pos="2894013" algn="l"/>
              </a:tabLst>
              <a:defRPr>
                <a:solidFill>
                  <a:schemeClr val="bg1"/>
                </a:solidFill>
                <a:latin typeface="Arial" charset="0"/>
                <a:ea typeface="Arial" charset="0"/>
              </a:defRPr>
            </a:lvl3pPr>
            <a:lvl4pPr marL="1600200" indent="-228600" eaLnBrk="0">
              <a:tabLst>
                <a:tab pos="722313" algn="l"/>
                <a:tab pos="1446213" algn="l"/>
                <a:tab pos="2170113" algn="l"/>
                <a:tab pos="2894013" algn="l"/>
              </a:tabLst>
              <a:defRPr>
                <a:solidFill>
                  <a:schemeClr val="bg1"/>
                </a:solidFill>
                <a:latin typeface="Arial" charset="0"/>
                <a:ea typeface="Arial" charset="0"/>
              </a:defRPr>
            </a:lvl4pPr>
            <a:lvl5pPr marL="2057400" indent="-228600" eaLnBrk="0">
              <a:tabLst>
                <a:tab pos="722313" algn="l"/>
                <a:tab pos="1446213" algn="l"/>
                <a:tab pos="2170113" algn="l"/>
                <a:tab pos="2894013" algn="l"/>
              </a:tabLst>
              <a:defRPr>
                <a:solidFill>
                  <a:schemeClr val="bg1"/>
                </a:solidFill>
                <a:latin typeface="Arial" charset="0"/>
                <a:ea typeface="Arial" charset="0"/>
              </a:defRPr>
            </a:lvl5pPr>
            <a:lvl6pPr marL="2514600" indent="-228600" defTabSz="447675" eaLnBrk="0" fontAlgn="base" hangingPunct="0">
              <a:lnSpc>
                <a:spcPct val="96000"/>
              </a:lnSpc>
              <a:spcBef>
                <a:spcPct val="0"/>
              </a:spcBef>
              <a:spcAft>
                <a:spcPct val="0"/>
              </a:spcAft>
              <a:buClr>
                <a:srgbClr val="000000"/>
              </a:buClr>
              <a:buSzPct val="100000"/>
              <a:buFont typeface="Times New Roman" charset="0"/>
              <a:tabLst>
                <a:tab pos="722313" algn="l"/>
                <a:tab pos="1446213" algn="l"/>
                <a:tab pos="2170113" algn="l"/>
                <a:tab pos="2894013" algn="l"/>
              </a:tabLst>
              <a:defRPr>
                <a:solidFill>
                  <a:schemeClr val="bg1"/>
                </a:solidFill>
                <a:latin typeface="Arial" charset="0"/>
                <a:ea typeface="Arial" charset="0"/>
              </a:defRPr>
            </a:lvl6pPr>
            <a:lvl7pPr marL="2971800" indent="-228600" defTabSz="447675" eaLnBrk="0" fontAlgn="base" hangingPunct="0">
              <a:lnSpc>
                <a:spcPct val="96000"/>
              </a:lnSpc>
              <a:spcBef>
                <a:spcPct val="0"/>
              </a:spcBef>
              <a:spcAft>
                <a:spcPct val="0"/>
              </a:spcAft>
              <a:buClr>
                <a:srgbClr val="000000"/>
              </a:buClr>
              <a:buSzPct val="100000"/>
              <a:buFont typeface="Times New Roman" charset="0"/>
              <a:tabLst>
                <a:tab pos="722313" algn="l"/>
                <a:tab pos="1446213" algn="l"/>
                <a:tab pos="2170113" algn="l"/>
                <a:tab pos="2894013" algn="l"/>
              </a:tabLst>
              <a:defRPr>
                <a:solidFill>
                  <a:schemeClr val="bg1"/>
                </a:solidFill>
                <a:latin typeface="Arial" charset="0"/>
                <a:ea typeface="Arial" charset="0"/>
              </a:defRPr>
            </a:lvl7pPr>
            <a:lvl8pPr marL="3429000" indent="-228600" defTabSz="447675" eaLnBrk="0" fontAlgn="base" hangingPunct="0">
              <a:lnSpc>
                <a:spcPct val="96000"/>
              </a:lnSpc>
              <a:spcBef>
                <a:spcPct val="0"/>
              </a:spcBef>
              <a:spcAft>
                <a:spcPct val="0"/>
              </a:spcAft>
              <a:buClr>
                <a:srgbClr val="000000"/>
              </a:buClr>
              <a:buSzPct val="100000"/>
              <a:buFont typeface="Times New Roman" charset="0"/>
              <a:tabLst>
                <a:tab pos="722313" algn="l"/>
                <a:tab pos="1446213" algn="l"/>
                <a:tab pos="2170113" algn="l"/>
                <a:tab pos="2894013" algn="l"/>
              </a:tabLst>
              <a:defRPr>
                <a:solidFill>
                  <a:schemeClr val="bg1"/>
                </a:solidFill>
                <a:latin typeface="Arial" charset="0"/>
                <a:ea typeface="Arial" charset="0"/>
              </a:defRPr>
            </a:lvl8pPr>
            <a:lvl9pPr marL="3886200" indent="-228600" defTabSz="447675" eaLnBrk="0" fontAlgn="base" hangingPunct="0">
              <a:lnSpc>
                <a:spcPct val="96000"/>
              </a:lnSpc>
              <a:spcBef>
                <a:spcPct val="0"/>
              </a:spcBef>
              <a:spcAft>
                <a:spcPct val="0"/>
              </a:spcAft>
              <a:buClr>
                <a:srgbClr val="000000"/>
              </a:buClr>
              <a:buSzPct val="100000"/>
              <a:buFont typeface="Times New Roman" charset="0"/>
              <a:tabLst>
                <a:tab pos="722313" algn="l"/>
                <a:tab pos="1446213" algn="l"/>
                <a:tab pos="2170113" algn="l"/>
                <a:tab pos="2894013" algn="l"/>
              </a:tabLst>
              <a:defRPr>
                <a:solidFill>
                  <a:schemeClr val="bg1"/>
                </a:solidFill>
                <a:latin typeface="Arial" charset="0"/>
                <a:ea typeface="Arial" charset="0"/>
              </a:defRPr>
            </a:lvl9pPr>
          </a:lstStyle>
          <a:p>
            <a:pPr algn="r" defTabSz="399108" eaLnBrk="1">
              <a:lnSpc>
                <a:spcPct val="96000"/>
              </a:lnSpc>
              <a:buClr>
                <a:srgbClr val="000000"/>
              </a:buClr>
              <a:buSzPct val="100000"/>
              <a:buFont typeface="Times New Roman" charset="0"/>
              <a:buNone/>
              <a:defRPr/>
            </a:pPr>
            <a:fld id="{038596A7-921B-124D-B0BA-B61C05A74466}" type="slidenum">
              <a:rPr lang="ru-RU" sz="1100" smtClean="0">
                <a:solidFill>
                  <a:srgbClr val="025EA1"/>
                </a:solidFill>
              </a:rPr>
              <a:pPr algn="r" defTabSz="399108" eaLnBrk="1">
                <a:lnSpc>
                  <a:spcPct val="96000"/>
                </a:lnSpc>
                <a:buClr>
                  <a:srgbClr val="000000"/>
                </a:buClr>
                <a:buSzPct val="100000"/>
                <a:buFont typeface="Times New Roman" charset="0"/>
                <a:buNone/>
                <a:defRPr/>
              </a:pPr>
              <a:t>‹#›</a:t>
            </a:fld>
            <a:endParaRPr lang="ru-RU" sz="1100" dirty="0">
              <a:solidFill>
                <a:srgbClr val="025EA1"/>
              </a:solidFill>
            </a:endParaRPr>
          </a:p>
        </p:txBody>
      </p:sp>
      <p:cxnSp>
        <p:nvCxnSpPr>
          <p:cNvPr id="1031" name="Прямая соединительная линия 8"/>
          <p:cNvCxnSpPr>
            <a:cxnSpLocks noChangeShapeType="1"/>
          </p:cNvCxnSpPr>
          <p:nvPr/>
        </p:nvCxnSpPr>
        <p:spPr bwMode="auto">
          <a:xfrm>
            <a:off x="372393" y="1012427"/>
            <a:ext cx="7661984" cy="0"/>
          </a:xfrm>
          <a:prstGeom prst="line">
            <a:avLst/>
          </a:prstGeom>
          <a:noFill/>
          <a:ln w="19685">
            <a:solidFill>
              <a:schemeClr val="tx2"/>
            </a:solidFill>
            <a:round/>
            <a:headEnd/>
            <a:tailEnd/>
          </a:ln>
          <a:extLst>
            <a:ext uri="{909E8E84-426E-40DD-AFC4-6F175D3DCCD1}">
              <a14:hiddenFill xmlns:a14="http://schemas.microsoft.com/office/drawing/2010/main">
                <a:noFill/>
              </a14:hiddenFill>
            </a:ext>
          </a:extLst>
        </p:spPr>
      </p:cxnSp>
      <p:sp>
        <p:nvSpPr>
          <p:cNvPr id="9" name="Нижний колонтитул 8"/>
          <p:cNvSpPr>
            <a:spLocks noGrp="1"/>
          </p:cNvSpPr>
          <p:nvPr>
            <p:ph type="ftr" sz="quarter" idx="3"/>
          </p:nvPr>
        </p:nvSpPr>
        <p:spPr>
          <a:xfrm>
            <a:off x="372596" y="6481443"/>
            <a:ext cx="3380191" cy="207384"/>
          </a:xfrm>
          <a:prstGeom prst="rect">
            <a:avLst/>
          </a:prstGeom>
        </p:spPr>
        <p:txBody>
          <a:bodyPr vert="horz" lIns="64183" tIns="40778" rIns="0" bIns="40778" rtlCol="0" anchor="ctr"/>
          <a:lstStyle>
            <a:lvl1pPr algn="l">
              <a:buFont typeface="Times New Roman" pitchFamily="18" charset="0"/>
              <a:buNone/>
              <a:defRPr sz="900">
                <a:solidFill>
                  <a:schemeClr val="tx2"/>
                </a:solidFill>
                <a:latin typeface="Arial" pitchFamily="34" charset="0"/>
                <a:ea typeface="+mn-ea"/>
                <a:cs typeface="Arial" pitchFamily="34" charset="0"/>
              </a:defRPr>
            </a:lvl1pPr>
          </a:lstStyle>
          <a:p>
            <a:pPr defTabSz="399108" hangingPunct="0">
              <a:lnSpc>
                <a:spcPct val="96000"/>
              </a:lnSpc>
              <a:buClr>
                <a:srgbClr val="000000"/>
              </a:buClr>
              <a:buSzPct val="100000"/>
              <a:defRPr/>
            </a:pPr>
            <a:endParaRPr lang="ru-RU" b="0">
              <a:solidFill>
                <a:srgbClr val="025EA1"/>
              </a:solidFill>
            </a:endParaRPr>
          </a:p>
        </p:txBody>
      </p:sp>
      <p:cxnSp>
        <p:nvCxnSpPr>
          <p:cNvPr id="10" name="Прямая соединительная линия 8"/>
          <p:cNvCxnSpPr>
            <a:cxnSpLocks noChangeShapeType="1"/>
          </p:cNvCxnSpPr>
          <p:nvPr/>
        </p:nvCxnSpPr>
        <p:spPr bwMode="auto">
          <a:xfrm>
            <a:off x="372390" y="6433920"/>
            <a:ext cx="8387387"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20992247"/>
      </p:ext>
    </p:extLst>
  </p:cSld>
  <p:clrMap bg1="lt1" tx1="dk1" bg2="lt2" tx2="dk2" accent1="accent1" accent2="accent2" accent3="accent3" accent4="accent4" accent5="accent5" accent6="accent6" hlink="hlink" folHlink="folHlink"/>
  <p:sldLayoutIdLst>
    <p:sldLayoutId id="2147494936" r:id="rId1"/>
    <p:sldLayoutId id="2147494937" r:id="rId2"/>
    <p:sldLayoutId id="2147494938" r:id="rId3"/>
    <p:sldLayoutId id="2147494939" r:id="rId4"/>
    <p:sldLayoutId id="2147494940" r:id="rId5"/>
    <p:sldLayoutId id="2147494941" r:id="rId6"/>
    <p:sldLayoutId id="2147494942" r:id="rId7"/>
    <p:sldLayoutId id="2147494943" r:id="rId8"/>
    <p:sldLayoutId id="2147494944" r:id="rId9"/>
  </p:sldLayoutIdLst>
  <p:hf sldNum="0" hdr="0" dt="0"/>
  <p:txStyles>
    <p:titleStyle>
      <a:lvl1pPr algn="l" defTabSz="376249" rtl="0" eaLnBrk="1" fontAlgn="base" hangingPunct="1">
        <a:lnSpc>
          <a:spcPct val="96000"/>
        </a:lnSpc>
        <a:spcBef>
          <a:spcPct val="0"/>
        </a:spcBef>
        <a:spcAft>
          <a:spcPct val="0"/>
        </a:spcAft>
        <a:buClr>
          <a:srgbClr val="000000"/>
        </a:buClr>
        <a:buSzPct val="100000"/>
        <a:buFont typeface="Times New Roman" charset="0"/>
        <a:defRPr sz="2000" b="1">
          <a:solidFill>
            <a:schemeClr val="tx2"/>
          </a:solidFill>
          <a:latin typeface="+mj-lt"/>
          <a:ea typeface="Arial" charset="0"/>
          <a:cs typeface="Arial" charset="0"/>
        </a:defRPr>
      </a:lvl1pPr>
      <a:lvl2pPr algn="l" defTabSz="376249" rtl="0" eaLnBrk="1" fontAlgn="base" hangingPunct="1">
        <a:lnSpc>
          <a:spcPct val="96000"/>
        </a:lnSpc>
        <a:spcBef>
          <a:spcPct val="0"/>
        </a:spcBef>
        <a:spcAft>
          <a:spcPct val="0"/>
        </a:spcAft>
        <a:buClr>
          <a:srgbClr val="000000"/>
        </a:buClr>
        <a:buSzPct val="100000"/>
        <a:buFont typeface="Times New Roman" charset="0"/>
        <a:defRPr sz="1900" b="1">
          <a:solidFill>
            <a:schemeClr val="tx2"/>
          </a:solidFill>
          <a:latin typeface="Arial" charset="0"/>
          <a:ea typeface="Arial" charset="0"/>
          <a:cs typeface="Arial" charset="0"/>
        </a:defRPr>
      </a:lvl2pPr>
      <a:lvl3pPr algn="l" defTabSz="376249" rtl="0" eaLnBrk="1" fontAlgn="base" hangingPunct="1">
        <a:lnSpc>
          <a:spcPct val="96000"/>
        </a:lnSpc>
        <a:spcBef>
          <a:spcPct val="0"/>
        </a:spcBef>
        <a:spcAft>
          <a:spcPct val="0"/>
        </a:spcAft>
        <a:buClr>
          <a:srgbClr val="000000"/>
        </a:buClr>
        <a:buSzPct val="100000"/>
        <a:buFont typeface="Times New Roman" charset="0"/>
        <a:defRPr sz="1900" b="1">
          <a:solidFill>
            <a:schemeClr val="tx2"/>
          </a:solidFill>
          <a:latin typeface="Arial" charset="0"/>
          <a:ea typeface="Arial" charset="0"/>
          <a:cs typeface="Arial" charset="0"/>
        </a:defRPr>
      </a:lvl3pPr>
      <a:lvl4pPr algn="l" defTabSz="376249" rtl="0" eaLnBrk="1" fontAlgn="base" hangingPunct="1">
        <a:lnSpc>
          <a:spcPct val="96000"/>
        </a:lnSpc>
        <a:spcBef>
          <a:spcPct val="0"/>
        </a:spcBef>
        <a:spcAft>
          <a:spcPct val="0"/>
        </a:spcAft>
        <a:buClr>
          <a:srgbClr val="000000"/>
        </a:buClr>
        <a:buSzPct val="100000"/>
        <a:buFont typeface="Times New Roman" charset="0"/>
        <a:defRPr sz="1900" b="1">
          <a:solidFill>
            <a:schemeClr val="tx2"/>
          </a:solidFill>
          <a:latin typeface="Arial" charset="0"/>
          <a:ea typeface="Arial" charset="0"/>
          <a:cs typeface="Arial" charset="0"/>
        </a:defRPr>
      </a:lvl4pPr>
      <a:lvl5pPr algn="l" defTabSz="376249" rtl="0" eaLnBrk="1" fontAlgn="base" hangingPunct="1">
        <a:lnSpc>
          <a:spcPct val="96000"/>
        </a:lnSpc>
        <a:spcBef>
          <a:spcPct val="0"/>
        </a:spcBef>
        <a:spcAft>
          <a:spcPct val="0"/>
        </a:spcAft>
        <a:buClr>
          <a:srgbClr val="000000"/>
        </a:buClr>
        <a:buSzPct val="100000"/>
        <a:buFont typeface="Times New Roman" charset="0"/>
        <a:defRPr sz="1900" b="1">
          <a:solidFill>
            <a:schemeClr val="tx2"/>
          </a:solidFill>
          <a:latin typeface="Arial" charset="0"/>
          <a:ea typeface="Arial" charset="0"/>
          <a:cs typeface="Arial" charset="0"/>
        </a:defRPr>
      </a:lvl5pPr>
      <a:lvl6pPr marL="2113124" indent="-192098" algn="l" defTabSz="377542" rtl="0" eaLnBrk="1" fontAlgn="base" hangingPunct="1">
        <a:lnSpc>
          <a:spcPct val="96000"/>
        </a:lnSpc>
        <a:spcBef>
          <a:spcPct val="0"/>
        </a:spcBef>
        <a:spcAft>
          <a:spcPct val="0"/>
        </a:spcAft>
        <a:buClr>
          <a:srgbClr val="000000"/>
        </a:buClr>
        <a:buSzPct val="100000"/>
        <a:buFont typeface="Times New Roman" pitchFamily="16" charset="0"/>
        <a:defRPr sz="2100" b="1">
          <a:solidFill>
            <a:srgbClr val="025EA1"/>
          </a:solidFill>
          <a:latin typeface="Arial" charset="0"/>
          <a:cs typeface="Arial" charset="0"/>
        </a:defRPr>
      </a:lvl6pPr>
      <a:lvl7pPr marL="2497327" indent="-192098" algn="l" defTabSz="377542" rtl="0" eaLnBrk="1" fontAlgn="base" hangingPunct="1">
        <a:lnSpc>
          <a:spcPct val="96000"/>
        </a:lnSpc>
        <a:spcBef>
          <a:spcPct val="0"/>
        </a:spcBef>
        <a:spcAft>
          <a:spcPct val="0"/>
        </a:spcAft>
        <a:buClr>
          <a:srgbClr val="000000"/>
        </a:buClr>
        <a:buSzPct val="100000"/>
        <a:buFont typeface="Times New Roman" pitchFamily="16" charset="0"/>
        <a:defRPr sz="2100" b="1">
          <a:solidFill>
            <a:srgbClr val="025EA1"/>
          </a:solidFill>
          <a:latin typeface="Arial" charset="0"/>
          <a:cs typeface="Arial" charset="0"/>
        </a:defRPr>
      </a:lvl7pPr>
      <a:lvl8pPr marL="2881535" indent="-192098" algn="l" defTabSz="377542" rtl="0" eaLnBrk="1" fontAlgn="base" hangingPunct="1">
        <a:lnSpc>
          <a:spcPct val="96000"/>
        </a:lnSpc>
        <a:spcBef>
          <a:spcPct val="0"/>
        </a:spcBef>
        <a:spcAft>
          <a:spcPct val="0"/>
        </a:spcAft>
        <a:buClr>
          <a:srgbClr val="000000"/>
        </a:buClr>
        <a:buSzPct val="100000"/>
        <a:buFont typeface="Times New Roman" pitchFamily="16" charset="0"/>
        <a:defRPr sz="2100" b="1">
          <a:solidFill>
            <a:srgbClr val="025EA1"/>
          </a:solidFill>
          <a:latin typeface="Arial" charset="0"/>
          <a:cs typeface="Arial" charset="0"/>
        </a:defRPr>
      </a:lvl8pPr>
      <a:lvl9pPr marL="3265743" indent="-192098" algn="l" defTabSz="377542" rtl="0" eaLnBrk="1" fontAlgn="base" hangingPunct="1">
        <a:lnSpc>
          <a:spcPct val="96000"/>
        </a:lnSpc>
        <a:spcBef>
          <a:spcPct val="0"/>
        </a:spcBef>
        <a:spcAft>
          <a:spcPct val="0"/>
        </a:spcAft>
        <a:buClr>
          <a:srgbClr val="000000"/>
        </a:buClr>
        <a:buSzPct val="100000"/>
        <a:buFont typeface="Times New Roman" pitchFamily="16" charset="0"/>
        <a:defRPr sz="2100" b="1">
          <a:solidFill>
            <a:srgbClr val="025EA1"/>
          </a:solidFill>
          <a:latin typeface="Arial" charset="0"/>
          <a:cs typeface="Arial" charset="0"/>
        </a:defRPr>
      </a:lvl9pPr>
    </p:titleStyle>
    <p:bodyStyle>
      <a:lvl1pPr marL="228115" indent="-228115" algn="l" defTabSz="376249" rtl="0" eaLnBrk="1" fontAlgn="base" hangingPunct="1">
        <a:spcBef>
          <a:spcPts val="513"/>
        </a:spcBef>
        <a:spcAft>
          <a:spcPct val="0"/>
        </a:spcAft>
        <a:buClr>
          <a:schemeClr val="accent1"/>
        </a:buClr>
        <a:buSzPct val="100000"/>
        <a:buBlip>
          <a:blip r:embed="rId12"/>
        </a:buBlip>
        <a:defRPr kumimoji="1" sz="1500">
          <a:solidFill>
            <a:schemeClr val="bg1"/>
          </a:solidFill>
          <a:latin typeface="+mn-lt"/>
          <a:ea typeface="Arial" charset="0"/>
          <a:cs typeface="Arial" charset="0"/>
        </a:defRPr>
      </a:lvl1pPr>
      <a:lvl2pPr marL="376249" indent="-146769" algn="l" defTabSz="376249" rtl="0" eaLnBrk="1" fontAlgn="base" hangingPunct="1">
        <a:spcBef>
          <a:spcPts val="513"/>
        </a:spcBef>
        <a:spcAft>
          <a:spcPct val="0"/>
        </a:spcAft>
        <a:buClr>
          <a:schemeClr val="bg2"/>
        </a:buClr>
        <a:buSzPct val="100000"/>
        <a:buBlip>
          <a:blip r:embed="rId13"/>
        </a:buBlip>
        <a:defRPr kumimoji="1" sz="1500">
          <a:solidFill>
            <a:schemeClr val="bg1"/>
          </a:solidFill>
          <a:latin typeface="+mn-lt"/>
          <a:ea typeface="Arial" charset="0"/>
          <a:cs typeface="Arial" charset="0"/>
        </a:defRPr>
      </a:lvl2pPr>
      <a:lvl3pPr marL="523037" indent="-145446" algn="l" defTabSz="376249" rtl="0" eaLnBrk="1" fontAlgn="base" hangingPunct="1">
        <a:spcBef>
          <a:spcPts val="513"/>
        </a:spcBef>
        <a:spcAft>
          <a:spcPct val="0"/>
        </a:spcAft>
        <a:buClr>
          <a:srgbClr val="4596D1"/>
        </a:buClr>
        <a:buSzPct val="100000"/>
        <a:buFont typeface="Arial" charset="0"/>
        <a:buChar char="•"/>
        <a:defRPr kumimoji="1" sz="1500">
          <a:solidFill>
            <a:schemeClr val="bg1"/>
          </a:solidFill>
          <a:latin typeface="+mn-lt"/>
          <a:ea typeface="Arial" charset="0"/>
          <a:cs typeface="Arial" charset="0"/>
        </a:defRPr>
      </a:lvl3pPr>
      <a:lvl4pPr marL="679089" indent="-154790" algn="l" defTabSz="376249" rtl="0" eaLnBrk="1" fontAlgn="base" hangingPunct="1">
        <a:spcBef>
          <a:spcPts val="513"/>
        </a:spcBef>
        <a:spcAft>
          <a:spcPct val="0"/>
        </a:spcAft>
        <a:buClr>
          <a:schemeClr val="accent1"/>
        </a:buClr>
        <a:buSzPct val="100000"/>
        <a:buFont typeface="Arial" charset="0"/>
        <a:buChar char="•"/>
        <a:defRPr kumimoji="1" sz="1500">
          <a:solidFill>
            <a:schemeClr val="bg1"/>
          </a:solidFill>
          <a:latin typeface="+mn-lt"/>
          <a:ea typeface="Arial" charset="0"/>
          <a:cs typeface="Arial" charset="0"/>
        </a:defRPr>
      </a:lvl4pPr>
      <a:lvl5pPr marL="1727794" indent="-190782" algn="l" defTabSz="376249" rtl="0" eaLnBrk="1" fontAlgn="base" hangingPunct="1">
        <a:lnSpc>
          <a:spcPct val="96000"/>
        </a:lnSpc>
        <a:spcBef>
          <a:spcPct val="0"/>
        </a:spcBef>
        <a:spcAft>
          <a:spcPts val="246"/>
        </a:spcAft>
        <a:buClr>
          <a:srgbClr val="000000"/>
        </a:buClr>
        <a:buSzPct val="100000"/>
        <a:buFont typeface="Times New Roman" charset="0"/>
        <a:defRPr kumimoji="1" sz="1800">
          <a:solidFill>
            <a:srgbClr val="025EA1"/>
          </a:solidFill>
          <a:latin typeface="+mn-lt"/>
          <a:ea typeface="Arial" charset="0"/>
          <a:cs typeface="Arial" charset="0"/>
        </a:defRPr>
      </a:lvl5pPr>
      <a:lvl6pPr marL="2113124" indent="-192098" algn="l" defTabSz="377542" rtl="0" eaLnBrk="1" fontAlgn="base" hangingPunct="1">
        <a:lnSpc>
          <a:spcPct val="96000"/>
        </a:lnSpc>
        <a:spcBef>
          <a:spcPct val="0"/>
        </a:spcBef>
        <a:spcAft>
          <a:spcPts val="246"/>
        </a:spcAft>
        <a:buClr>
          <a:srgbClr val="000000"/>
        </a:buClr>
        <a:buSzPct val="100000"/>
        <a:buFont typeface="Times New Roman" pitchFamily="16" charset="0"/>
        <a:defRPr sz="1800">
          <a:solidFill>
            <a:srgbClr val="025EA1"/>
          </a:solidFill>
          <a:latin typeface="+mn-lt"/>
          <a:cs typeface="+mn-cs"/>
        </a:defRPr>
      </a:lvl6pPr>
      <a:lvl7pPr marL="2497327" indent="-192098" algn="l" defTabSz="377542" rtl="0" eaLnBrk="1" fontAlgn="base" hangingPunct="1">
        <a:lnSpc>
          <a:spcPct val="96000"/>
        </a:lnSpc>
        <a:spcBef>
          <a:spcPct val="0"/>
        </a:spcBef>
        <a:spcAft>
          <a:spcPts val="246"/>
        </a:spcAft>
        <a:buClr>
          <a:srgbClr val="000000"/>
        </a:buClr>
        <a:buSzPct val="100000"/>
        <a:buFont typeface="Times New Roman" pitchFamily="16" charset="0"/>
        <a:defRPr sz="1800">
          <a:solidFill>
            <a:srgbClr val="025EA1"/>
          </a:solidFill>
          <a:latin typeface="+mn-lt"/>
          <a:cs typeface="+mn-cs"/>
        </a:defRPr>
      </a:lvl7pPr>
      <a:lvl8pPr marL="2881535" indent="-192098" algn="l" defTabSz="377542" rtl="0" eaLnBrk="1" fontAlgn="base" hangingPunct="1">
        <a:lnSpc>
          <a:spcPct val="96000"/>
        </a:lnSpc>
        <a:spcBef>
          <a:spcPct val="0"/>
        </a:spcBef>
        <a:spcAft>
          <a:spcPts val="246"/>
        </a:spcAft>
        <a:buClr>
          <a:srgbClr val="000000"/>
        </a:buClr>
        <a:buSzPct val="100000"/>
        <a:buFont typeface="Times New Roman" pitchFamily="16" charset="0"/>
        <a:defRPr sz="1800">
          <a:solidFill>
            <a:srgbClr val="025EA1"/>
          </a:solidFill>
          <a:latin typeface="+mn-lt"/>
          <a:cs typeface="+mn-cs"/>
        </a:defRPr>
      </a:lvl8pPr>
      <a:lvl9pPr marL="3265743" indent="-192098" algn="l" defTabSz="377542" rtl="0" eaLnBrk="1" fontAlgn="base" hangingPunct="1">
        <a:lnSpc>
          <a:spcPct val="96000"/>
        </a:lnSpc>
        <a:spcBef>
          <a:spcPct val="0"/>
        </a:spcBef>
        <a:spcAft>
          <a:spcPts val="246"/>
        </a:spcAft>
        <a:buClr>
          <a:srgbClr val="000000"/>
        </a:buClr>
        <a:buSzPct val="100000"/>
        <a:buFont typeface="Times New Roman" pitchFamily="16" charset="0"/>
        <a:defRPr sz="1800">
          <a:solidFill>
            <a:srgbClr val="025EA1"/>
          </a:solidFill>
          <a:latin typeface="+mn-lt"/>
          <a:cs typeface="+mn-cs"/>
        </a:defRPr>
      </a:lvl9pPr>
    </p:bodyStyle>
    <p:otherStyle>
      <a:defPPr>
        <a:defRPr lang="ru-RU"/>
      </a:defPPr>
      <a:lvl1pPr marL="0" algn="l" defTabSz="768407" rtl="0" eaLnBrk="1" latinLnBrk="0" hangingPunct="1">
        <a:defRPr sz="1500" kern="1200">
          <a:solidFill>
            <a:schemeClr val="tx1"/>
          </a:solidFill>
          <a:latin typeface="+mn-lt"/>
          <a:ea typeface="+mn-ea"/>
          <a:cs typeface="+mn-cs"/>
        </a:defRPr>
      </a:lvl1pPr>
      <a:lvl2pPr marL="384206" algn="l" defTabSz="768407" rtl="0" eaLnBrk="1" latinLnBrk="0" hangingPunct="1">
        <a:defRPr sz="1500" kern="1200">
          <a:solidFill>
            <a:schemeClr val="tx1"/>
          </a:solidFill>
          <a:latin typeface="+mn-lt"/>
          <a:ea typeface="+mn-ea"/>
          <a:cs typeface="+mn-cs"/>
        </a:defRPr>
      </a:lvl2pPr>
      <a:lvl3pPr marL="768407" algn="l" defTabSz="768407" rtl="0" eaLnBrk="1" latinLnBrk="0" hangingPunct="1">
        <a:defRPr sz="1500" kern="1200">
          <a:solidFill>
            <a:schemeClr val="tx1"/>
          </a:solidFill>
          <a:latin typeface="+mn-lt"/>
          <a:ea typeface="+mn-ea"/>
          <a:cs typeface="+mn-cs"/>
        </a:defRPr>
      </a:lvl3pPr>
      <a:lvl4pPr marL="1152605" algn="l" defTabSz="768407" rtl="0" eaLnBrk="1" latinLnBrk="0" hangingPunct="1">
        <a:defRPr sz="1500" kern="1200">
          <a:solidFill>
            <a:schemeClr val="tx1"/>
          </a:solidFill>
          <a:latin typeface="+mn-lt"/>
          <a:ea typeface="+mn-ea"/>
          <a:cs typeface="+mn-cs"/>
        </a:defRPr>
      </a:lvl4pPr>
      <a:lvl5pPr marL="1536822" algn="l" defTabSz="768407" rtl="0" eaLnBrk="1" latinLnBrk="0" hangingPunct="1">
        <a:defRPr sz="1500" kern="1200">
          <a:solidFill>
            <a:schemeClr val="tx1"/>
          </a:solidFill>
          <a:latin typeface="+mn-lt"/>
          <a:ea typeface="+mn-ea"/>
          <a:cs typeface="+mn-cs"/>
        </a:defRPr>
      </a:lvl5pPr>
      <a:lvl6pPr marL="1921020" algn="l" defTabSz="768407" rtl="0" eaLnBrk="1" latinLnBrk="0" hangingPunct="1">
        <a:defRPr sz="1500" kern="1200">
          <a:solidFill>
            <a:schemeClr val="tx1"/>
          </a:solidFill>
          <a:latin typeface="+mn-lt"/>
          <a:ea typeface="+mn-ea"/>
          <a:cs typeface="+mn-cs"/>
        </a:defRPr>
      </a:lvl6pPr>
      <a:lvl7pPr marL="2305231" algn="l" defTabSz="768407" rtl="0" eaLnBrk="1" latinLnBrk="0" hangingPunct="1">
        <a:defRPr sz="1500" kern="1200">
          <a:solidFill>
            <a:schemeClr val="tx1"/>
          </a:solidFill>
          <a:latin typeface="+mn-lt"/>
          <a:ea typeface="+mn-ea"/>
          <a:cs typeface="+mn-cs"/>
        </a:defRPr>
      </a:lvl7pPr>
      <a:lvl8pPr marL="2689442" algn="l" defTabSz="768407" rtl="0" eaLnBrk="1" latinLnBrk="0" hangingPunct="1">
        <a:defRPr sz="1500" kern="1200">
          <a:solidFill>
            <a:schemeClr val="tx1"/>
          </a:solidFill>
          <a:latin typeface="+mn-lt"/>
          <a:ea typeface="+mn-ea"/>
          <a:cs typeface="+mn-cs"/>
        </a:defRPr>
      </a:lvl8pPr>
      <a:lvl9pPr marL="3073630" algn="l" defTabSz="768407" rtl="0" eaLnBrk="1" latinLnBrk="0" hangingPunct="1">
        <a:defRPr sz="15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821098210"/>
              </p:ext>
            </p:extLst>
          </p:nvPr>
        </p:nvGraphicFramePr>
        <p:xfrm>
          <a:off x="1" y="0"/>
          <a:ext cx="161984" cy="161974"/>
        </p:xfrm>
        <a:graphic>
          <a:graphicData uri="http://schemas.openxmlformats.org/presentationml/2006/ole">
            <mc:AlternateContent xmlns:mc="http://schemas.openxmlformats.org/markup-compatibility/2006">
              <mc:Choice xmlns:v="urn:schemas-microsoft-com:vml" Requires="v">
                <p:oleObj spid="_x0000_s1184"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 y="0"/>
                        <a:ext cx="161984" cy="161974"/>
                      </a:xfrm>
                      <a:prstGeom prst="rect">
                        <a:avLst/>
                      </a:prstGeom>
                    </p:spPr>
                  </p:pic>
                </p:oleObj>
              </mc:Fallback>
            </mc:AlternateContent>
          </a:graphicData>
        </a:graphic>
      </p:graphicFrame>
      <p:sp>
        <p:nvSpPr>
          <p:cNvPr id="1036" name="Rectangle 286"/>
          <p:cNvSpPr>
            <a:spLocks noGrp="1" noChangeArrowheads="1"/>
          </p:cNvSpPr>
          <p:nvPr>
            <p:ph type="body" idx="1"/>
            <p:custDataLst>
              <p:tags r:id="rId9"/>
            </p:custDataLst>
          </p:nvPr>
        </p:nvSpPr>
        <p:spPr bwMode="auto">
          <a:xfrm>
            <a:off x="1482155"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19" name="Title Placeholder 2"/>
          <p:cNvSpPr>
            <a:spLocks noGrp="1" noChangeArrowheads="1"/>
          </p:cNvSpPr>
          <p:nvPr>
            <p:ph type="title"/>
            <p:custDataLst>
              <p:tags r:id="rId10"/>
            </p:custDataLst>
          </p:nvPr>
        </p:nvSpPr>
        <p:spPr bwMode="auto">
          <a:xfrm>
            <a:off x="121489" y="242558"/>
            <a:ext cx="833671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t>Click to edit Master title style</a:t>
            </a:r>
            <a:endParaRPr lang="ru-RU" dirty="0"/>
          </a:p>
        </p:txBody>
      </p:sp>
      <p:sp>
        <p:nvSpPr>
          <p:cNvPr id="10" name="1. On-page tracker" hidden="1"/>
          <p:cNvSpPr>
            <a:spLocks noChangeArrowheads="1"/>
          </p:cNvSpPr>
          <p:nvPr>
            <p:custDataLst>
              <p:tags r:id="rId11"/>
            </p:custDataLst>
          </p:nvPr>
        </p:nvSpPr>
        <p:spPr bwMode="auto">
          <a:xfrm>
            <a:off x="121489"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ru-RU" sz="1400" b="0" dirty="0">
                <a:solidFill>
                  <a:srgbClr val="808080"/>
                </a:solidFill>
                <a:latin typeface="Arial"/>
                <a:cs typeface="+mn-cs"/>
              </a:rPr>
              <a:t>TRACKER</a:t>
            </a:r>
          </a:p>
        </p:txBody>
      </p:sp>
      <p:sp>
        <p:nvSpPr>
          <p:cNvPr id="11" name="3. Unit of measure" hidden="1"/>
          <p:cNvSpPr txBox="1">
            <a:spLocks noChangeArrowheads="1"/>
          </p:cNvSpPr>
          <p:nvPr>
            <p:custDataLst>
              <p:tags r:id="rId12"/>
            </p:custDataLst>
          </p:nvPr>
        </p:nvSpPr>
        <p:spPr bwMode="auto">
          <a:xfrm>
            <a:off x="121489" y="542617"/>
            <a:ext cx="83367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600" b="0" dirty="0">
                <a:solidFill>
                  <a:srgbClr val="808080"/>
                </a:solidFill>
                <a:cs typeface="+mn-cs"/>
              </a:rPr>
              <a:t>Unit of measure</a:t>
            </a:r>
          </a:p>
        </p:txBody>
      </p:sp>
      <p:grpSp>
        <p:nvGrpSpPr>
          <p:cNvPr id="5" name="Group 4" hidden="1"/>
          <p:cNvGrpSpPr/>
          <p:nvPr/>
        </p:nvGrpSpPr>
        <p:grpSpPr>
          <a:xfrm>
            <a:off x="121491" y="6244148"/>
            <a:ext cx="8890627" cy="474769"/>
            <a:chOff x="131615" y="6244147"/>
            <a:chExt cx="9631513" cy="474769"/>
          </a:xfrm>
        </p:grpSpPr>
        <p:sp>
          <p:nvSpPr>
            <p:cNvPr id="13" name="Group 4"/>
            <p:cNvSpPr txBox="1">
              <a:spLocks noChangeArrowheads="1"/>
            </p:cNvSpPr>
            <p:nvPr/>
          </p:nvSpPr>
          <p:spPr bwMode="auto">
            <a:xfrm>
              <a:off x="131615" y="6244147"/>
              <a:ext cx="963151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ru-RU" sz="1000" b="0" dirty="0">
                  <a:solidFill>
                    <a:srgbClr val="1E4770"/>
                  </a:solidFill>
                  <a:latin typeface="Arial"/>
                  <a:cs typeface="+mn-cs"/>
                </a:rPr>
                <a:t>1 Сноска</a:t>
              </a:r>
            </a:p>
          </p:txBody>
        </p:sp>
        <p:sp>
          <p:nvSpPr>
            <p:cNvPr id="14" name="Group 4"/>
            <p:cNvSpPr>
              <a:spLocks noChangeArrowheads="1"/>
            </p:cNvSpPr>
            <p:nvPr/>
          </p:nvSpPr>
          <p:spPr bwMode="auto">
            <a:xfrm>
              <a:off x="131615" y="6565028"/>
              <a:ext cx="9031434"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621975" indent="-621975" defTabSz="913526">
                <a:tabLst>
                  <a:tab pos="625214" algn="l"/>
                </a:tabLst>
              </a:pPr>
              <a:r>
                <a:rPr lang="ru-RU" sz="1000" b="0" dirty="0">
                  <a:solidFill>
                    <a:srgbClr val="1E4770"/>
                  </a:solidFill>
                  <a:latin typeface="Arial"/>
                  <a:cs typeface="+mn-cs"/>
                </a:rPr>
                <a:t>ИСТОЧНИК: источник</a:t>
              </a:r>
            </a:p>
          </p:txBody>
        </p:sp>
      </p:grpSp>
      <p:grpSp>
        <p:nvGrpSpPr>
          <p:cNvPr id="15" name="ACET" hidden="1"/>
          <p:cNvGrpSpPr>
            <a:grpSpLocks/>
          </p:cNvGrpSpPr>
          <p:nvPr>
            <p:custDataLst>
              <p:tags r:id="rId13"/>
            </p:custDataLst>
          </p:nvPr>
        </p:nvGrpSpPr>
        <p:grpSpPr bwMode="auto">
          <a:xfrm>
            <a:off x="1482155" y="1158119"/>
            <a:ext cx="4350892" cy="510220"/>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ru-RU" sz="1600" dirty="0">
                  <a:solidFill>
                    <a:srgbClr val="000000"/>
                  </a:solidFill>
                  <a:cs typeface="+mn-cs"/>
                </a:rPr>
                <a:t>Title</a:t>
              </a:r>
            </a:p>
            <a:p>
              <a:r>
                <a:rPr lang="ru-RU" sz="1600" b="0" dirty="0">
                  <a:solidFill>
                    <a:srgbClr val="808080"/>
                  </a:solidFill>
                  <a:cs typeface="+mn-cs"/>
                </a:rPr>
                <a:t>Unit of measure</a:t>
              </a:r>
            </a:p>
          </p:txBody>
        </p:sp>
      </p:grpSp>
      <p:sp>
        <p:nvSpPr>
          <p:cNvPr id="22" name="Slide Number"/>
          <p:cNvSpPr txBox="1">
            <a:spLocks/>
          </p:cNvSpPr>
          <p:nvPr/>
        </p:nvSpPr>
        <p:spPr>
          <a:xfrm>
            <a:off x="8590086" y="6454519"/>
            <a:ext cx="422030" cy="374906"/>
          </a:xfrm>
          <a:prstGeom prst="rect">
            <a:avLst/>
          </a:prstGeom>
        </p:spPr>
        <p:txBody>
          <a:bodyPr vert="horz" wrap="square" lIns="0" tIns="0" rIns="0" bIns="36000" rtlCol="0" anchor="t" anchorCtr="0">
            <a:spAutoFit/>
          </a:bodyPr>
          <a:lstStyle>
            <a:defPPr>
              <a:defRPr lang="en-US"/>
            </a:defPPr>
            <a:lvl1pPr>
              <a:defRPr sz="1000" baseline="0">
                <a:latin typeface="+mn-lt"/>
              </a:defRPr>
            </a:lvl1pPr>
          </a:lstStyle>
          <a:p>
            <a:pPr algn="ctr"/>
            <a:fld id="{42C328C1-A84F-4A39-A664-DBA00541A8C6}" type="slidenum">
              <a:rPr lang="en-US" sz="2200" smtClean="0">
                <a:solidFill>
                  <a:srgbClr val="1E4770"/>
                </a:solidFill>
                <a:cs typeface="+mn-cs"/>
              </a:rPr>
              <a:pPr algn="ctr"/>
              <a:t>‹#›</a:t>
            </a:fld>
            <a:endParaRPr lang="en-US" sz="2200" dirty="0">
              <a:solidFill>
                <a:srgbClr val="1E4770"/>
              </a:solidFill>
              <a:cs typeface="+mn-cs"/>
            </a:endParaRPr>
          </a:p>
        </p:txBody>
      </p:sp>
      <p:sp>
        <p:nvSpPr>
          <p:cNvPr id="21" name="Line 16"/>
          <p:cNvSpPr>
            <a:spLocks noChangeShapeType="1"/>
          </p:cNvSpPr>
          <p:nvPr/>
        </p:nvSpPr>
        <p:spPr bwMode="auto">
          <a:xfrm>
            <a:off x="121489" y="6431779"/>
            <a:ext cx="8890627" cy="0"/>
          </a:xfrm>
          <a:prstGeom prst="line">
            <a:avLst/>
          </a:prstGeom>
          <a:noFill/>
          <a:ln w="9525">
            <a:solidFill>
              <a:schemeClr val="accent4"/>
            </a:solidFill>
            <a:round/>
            <a:headEnd type="none" w="lg" len="lg"/>
            <a:tailEnd type="none" w="lg" len="lg"/>
          </a:ln>
        </p:spPr>
        <p:txBody>
          <a:bodyPr wrap="none" tIns="91440" bIns="91440" anchor="ctr"/>
          <a:lstStyle/>
          <a:p>
            <a:pPr>
              <a:defRPr/>
            </a:pPr>
            <a:endParaRPr lang="ru-RU" sz="1800" b="0" dirty="0">
              <a:solidFill>
                <a:srgbClr val="000000"/>
              </a:solidFill>
            </a:endParaRPr>
          </a:p>
        </p:txBody>
      </p:sp>
      <p:sp>
        <p:nvSpPr>
          <p:cNvPr id="23" name="Line 16"/>
          <p:cNvSpPr>
            <a:spLocks noChangeShapeType="1"/>
          </p:cNvSpPr>
          <p:nvPr/>
        </p:nvSpPr>
        <p:spPr bwMode="auto">
          <a:xfrm flipH="1">
            <a:off x="121489" y="827088"/>
            <a:ext cx="8890627" cy="0"/>
          </a:xfrm>
          <a:prstGeom prst="line">
            <a:avLst/>
          </a:prstGeom>
          <a:noFill/>
          <a:ln w="28575">
            <a:gradFill flip="none" rotWithShape="1">
              <a:gsLst>
                <a:gs pos="0">
                  <a:schemeClr val="accent3"/>
                </a:gs>
                <a:gs pos="100000">
                  <a:schemeClr val="accent4"/>
                </a:gs>
              </a:gsLst>
              <a:lin ang="0" scaled="1"/>
              <a:tileRect/>
            </a:gradFill>
            <a:round/>
            <a:headEnd type="none" w="lg" len="lg"/>
            <a:tailEnd type="none" w="lg" len="lg"/>
          </a:ln>
        </p:spPr>
        <p:txBody>
          <a:bodyPr wrap="none" tIns="91440" bIns="91440" anchor="ctr"/>
          <a:lstStyle/>
          <a:p>
            <a:pPr>
              <a:defRPr/>
            </a:pPr>
            <a:endParaRPr lang="ru-RU" sz="1800" b="0" dirty="0">
              <a:solidFill>
                <a:srgbClr val="000000"/>
              </a:solidFill>
            </a:endParaRPr>
          </a:p>
        </p:txBody>
      </p:sp>
      <p:sp>
        <p:nvSpPr>
          <p:cNvPr id="24" name="Line 16"/>
          <p:cNvSpPr>
            <a:spLocks noChangeShapeType="1"/>
          </p:cNvSpPr>
          <p:nvPr/>
        </p:nvSpPr>
        <p:spPr bwMode="auto">
          <a:xfrm rot="16200000">
            <a:off x="8389877" y="6684168"/>
            <a:ext cx="347662" cy="0"/>
          </a:xfrm>
          <a:prstGeom prst="line">
            <a:avLst/>
          </a:prstGeom>
          <a:noFill/>
          <a:ln w="9525">
            <a:solidFill>
              <a:schemeClr val="accent4"/>
            </a:solidFill>
            <a:round/>
            <a:headEnd type="none" w="lg" len="lg"/>
            <a:tailEnd type="none" w="lg" len="lg"/>
          </a:ln>
        </p:spPr>
        <p:txBody>
          <a:bodyPr wrap="none" tIns="91440" bIns="91440" anchor="ctr"/>
          <a:lstStyle/>
          <a:p>
            <a:pPr>
              <a:defRPr/>
            </a:pPr>
            <a:endParaRPr lang="ru-RU" sz="2000" b="0" dirty="0">
              <a:solidFill>
                <a:srgbClr val="000000"/>
              </a:solidFill>
            </a:endParaRPr>
          </a:p>
        </p:txBody>
      </p:sp>
      <p:pic>
        <p:nvPicPr>
          <p:cNvPr id="20" name="Picture 5" descr="http://logomogo.ru/uploads/logo-rosatom.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82679" y="75092"/>
            <a:ext cx="455814" cy="633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89418"/>
      </p:ext>
    </p:extLst>
  </p:cSld>
  <p:clrMap bg1="lt1" tx1="dk1" bg2="lt2" tx2="dk2" accent1="accent1" accent2="accent2" accent3="accent3" accent4="accent4" accent5="accent5" accent6="accent6" hlink="hlink" folHlink="folHlink"/>
  <p:sldLayoutIdLst>
    <p:sldLayoutId id="2147494956" r:id="rId1"/>
    <p:sldLayoutId id="2147494957" r:id="rId2"/>
    <p:sldLayoutId id="2147494958" r:id="rId3"/>
    <p:sldLayoutId id="2147494959" r:id="rId4"/>
    <p:sldLayoutId id="2147494960" r:id="rId5"/>
  </p:sldLayoutIdLst>
  <p:txStyles>
    <p:titleStyle>
      <a:lvl1pPr algn="l" defTabSz="913526" rtl="0" eaLnBrk="1" fontAlgn="base" hangingPunct="1">
        <a:spcBef>
          <a:spcPct val="0"/>
        </a:spcBef>
        <a:spcAft>
          <a:spcPct val="0"/>
        </a:spcAft>
        <a:tabLst>
          <a:tab pos="364439" algn="l"/>
        </a:tabLst>
        <a:defRPr sz="1800" b="1">
          <a:solidFill>
            <a:schemeClr val="accent4"/>
          </a:solidFill>
          <a:latin typeface="+mj-lt"/>
          <a:ea typeface="+mj-ea"/>
          <a:cs typeface="+mj-cs"/>
        </a:defRPr>
      </a:lvl1pPr>
      <a:lvl2pPr algn="l" defTabSz="913526" rtl="0" eaLnBrk="1" fontAlgn="base" hangingPunct="1">
        <a:spcBef>
          <a:spcPct val="0"/>
        </a:spcBef>
        <a:spcAft>
          <a:spcPct val="0"/>
        </a:spcAft>
        <a:defRPr sz="1939" b="1">
          <a:solidFill>
            <a:schemeClr val="tx2"/>
          </a:solidFill>
          <a:latin typeface="Arial" charset="0"/>
        </a:defRPr>
      </a:lvl2pPr>
      <a:lvl3pPr algn="l" defTabSz="913526" rtl="0" eaLnBrk="1" fontAlgn="base" hangingPunct="1">
        <a:spcBef>
          <a:spcPct val="0"/>
        </a:spcBef>
        <a:spcAft>
          <a:spcPct val="0"/>
        </a:spcAft>
        <a:defRPr sz="1939" b="1">
          <a:solidFill>
            <a:schemeClr val="tx2"/>
          </a:solidFill>
          <a:latin typeface="Arial" charset="0"/>
        </a:defRPr>
      </a:lvl3pPr>
      <a:lvl4pPr algn="l" defTabSz="913526" rtl="0" eaLnBrk="1" fontAlgn="base" hangingPunct="1">
        <a:spcBef>
          <a:spcPct val="0"/>
        </a:spcBef>
        <a:spcAft>
          <a:spcPct val="0"/>
        </a:spcAft>
        <a:defRPr sz="1939" b="1">
          <a:solidFill>
            <a:schemeClr val="tx2"/>
          </a:solidFill>
          <a:latin typeface="Arial" charset="0"/>
        </a:defRPr>
      </a:lvl4pPr>
      <a:lvl5pPr algn="l" defTabSz="913526" rtl="0" eaLnBrk="1" fontAlgn="base" hangingPunct="1">
        <a:spcBef>
          <a:spcPct val="0"/>
        </a:spcBef>
        <a:spcAft>
          <a:spcPct val="0"/>
        </a:spcAft>
        <a:defRPr sz="1939" b="1">
          <a:solidFill>
            <a:schemeClr val="tx2"/>
          </a:solidFill>
          <a:latin typeface="Arial" charset="0"/>
        </a:defRPr>
      </a:lvl5pPr>
      <a:lvl6pPr marL="466481" algn="l" defTabSz="913526" rtl="0" eaLnBrk="1" fontAlgn="base" hangingPunct="1">
        <a:spcBef>
          <a:spcPct val="0"/>
        </a:spcBef>
        <a:spcAft>
          <a:spcPct val="0"/>
        </a:spcAft>
        <a:defRPr sz="1939" b="1">
          <a:solidFill>
            <a:schemeClr val="tx2"/>
          </a:solidFill>
          <a:latin typeface="Arial" charset="0"/>
        </a:defRPr>
      </a:lvl6pPr>
      <a:lvl7pPr marL="932962" algn="l" defTabSz="913526" rtl="0" eaLnBrk="1" fontAlgn="base" hangingPunct="1">
        <a:spcBef>
          <a:spcPct val="0"/>
        </a:spcBef>
        <a:spcAft>
          <a:spcPct val="0"/>
        </a:spcAft>
        <a:defRPr sz="1939" b="1">
          <a:solidFill>
            <a:schemeClr val="tx2"/>
          </a:solidFill>
          <a:latin typeface="Arial" charset="0"/>
        </a:defRPr>
      </a:lvl7pPr>
      <a:lvl8pPr marL="1399443" algn="l" defTabSz="913526" rtl="0" eaLnBrk="1" fontAlgn="base" hangingPunct="1">
        <a:spcBef>
          <a:spcPct val="0"/>
        </a:spcBef>
        <a:spcAft>
          <a:spcPct val="0"/>
        </a:spcAft>
        <a:defRPr sz="1939" b="1">
          <a:solidFill>
            <a:schemeClr val="tx2"/>
          </a:solidFill>
          <a:latin typeface="Arial" charset="0"/>
        </a:defRPr>
      </a:lvl8pPr>
      <a:lvl9pPr marL="1865925" algn="l" defTabSz="913526" rtl="0" eaLnBrk="1" fontAlgn="base" hangingPunct="1">
        <a:spcBef>
          <a:spcPct val="0"/>
        </a:spcBef>
        <a:spcAft>
          <a:spcPct val="0"/>
        </a:spcAft>
        <a:defRPr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defRPr sz="160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accent4"/>
        </a:buClr>
        <a:buSzPct val="125000"/>
        <a:buFont typeface="Arial" charset="0"/>
        <a:buChar char="▪"/>
        <a:defRPr sz="1600">
          <a:solidFill>
            <a:schemeClr val="tx1"/>
          </a:solidFill>
          <a:latin typeface="+mn-lt"/>
        </a:defRPr>
      </a:lvl2pPr>
      <a:lvl3pPr marL="466481" indent="-267255" algn="l" defTabSz="913526"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3pPr>
      <a:lvl4pPr marL="626835" indent="-158733" algn="l" defTabSz="913526" rtl="0" eaLnBrk="1" fontAlgn="base" hangingPunct="1">
        <a:spcBef>
          <a:spcPct val="0"/>
        </a:spcBef>
        <a:spcAft>
          <a:spcPct val="0"/>
        </a:spcAft>
        <a:buClr>
          <a:schemeClr val="accent4"/>
        </a:buClr>
        <a:buSzPct val="120000"/>
        <a:buFont typeface="Arial" charset="0"/>
        <a:buChar char="▫"/>
        <a:defRPr sz="1600">
          <a:solidFill>
            <a:schemeClr val="tx1"/>
          </a:solidFill>
          <a:latin typeface="+mn-lt"/>
        </a:defRPr>
      </a:lvl4pPr>
      <a:lvl5pPr marL="765029" indent="-132818" algn="l" defTabSz="913526" rtl="0" eaLnBrk="1" fontAlgn="base" hangingPunct="1">
        <a:spcBef>
          <a:spcPct val="0"/>
        </a:spcBef>
        <a:spcAft>
          <a:spcPct val="0"/>
        </a:spcAft>
        <a:buClr>
          <a:schemeClr val="accent4"/>
        </a:buClr>
        <a:buSzPct val="89000"/>
        <a:buFont typeface="Arial" charset="0"/>
        <a:buChar char="-"/>
        <a:defRPr sz="160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32">
          <a:solidFill>
            <a:schemeClr val="tx1"/>
          </a:solidFill>
          <a:latin typeface="+mn-lt"/>
        </a:defRPr>
      </a:lvl9pPr>
    </p:bodyStyle>
    <p:otherStyle>
      <a:defPPr>
        <a:defRPr lang="en-US"/>
      </a:defPPr>
      <a:lvl1pPr marL="0" algn="l" defTabSz="932962" rtl="0" eaLnBrk="1" latinLnBrk="0" hangingPunct="1">
        <a:defRPr sz="1837" kern="1200">
          <a:solidFill>
            <a:schemeClr val="tx1"/>
          </a:solidFill>
          <a:latin typeface="+mn-lt"/>
          <a:ea typeface="+mn-ea"/>
          <a:cs typeface="+mn-cs"/>
        </a:defRPr>
      </a:lvl1pPr>
      <a:lvl2pPr marL="466481" algn="l" defTabSz="932962" rtl="0" eaLnBrk="1" latinLnBrk="0" hangingPunct="1">
        <a:defRPr sz="1837" kern="1200">
          <a:solidFill>
            <a:schemeClr val="tx1"/>
          </a:solidFill>
          <a:latin typeface="+mn-lt"/>
          <a:ea typeface="+mn-ea"/>
          <a:cs typeface="+mn-cs"/>
        </a:defRPr>
      </a:lvl2pPr>
      <a:lvl3pPr marL="932962" algn="l" defTabSz="932962" rtl="0" eaLnBrk="1" latinLnBrk="0" hangingPunct="1">
        <a:defRPr sz="1837" kern="1200">
          <a:solidFill>
            <a:schemeClr val="tx1"/>
          </a:solidFill>
          <a:latin typeface="+mn-lt"/>
          <a:ea typeface="+mn-ea"/>
          <a:cs typeface="+mn-cs"/>
        </a:defRPr>
      </a:lvl3pPr>
      <a:lvl4pPr marL="1399443" algn="l" defTabSz="932962" rtl="0" eaLnBrk="1" latinLnBrk="0" hangingPunct="1">
        <a:defRPr sz="1837" kern="1200">
          <a:solidFill>
            <a:schemeClr val="tx1"/>
          </a:solidFill>
          <a:latin typeface="+mn-lt"/>
          <a:ea typeface="+mn-ea"/>
          <a:cs typeface="+mn-cs"/>
        </a:defRPr>
      </a:lvl4pPr>
      <a:lvl5pPr marL="1865925" algn="l" defTabSz="932962" rtl="0" eaLnBrk="1" latinLnBrk="0" hangingPunct="1">
        <a:defRPr sz="1837" kern="1200">
          <a:solidFill>
            <a:schemeClr val="tx1"/>
          </a:solidFill>
          <a:latin typeface="+mn-lt"/>
          <a:ea typeface="+mn-ea"/>
          <a:cs typeface="+mn-cs"/>
        </a:defRPr>
      </a:lvl5pPr>
      <a:lvl6pPr marL="2332406" algn="l" defTabSz="932962" rtl="0" eaLnBrk="1" latinLnBrk="0" hangingPunct="1">
        <a:defRPr sz="1837" kern="1200">
          <a:solidFill>
            <a:schemeClr val="tx1"/>
          </a:solidFill>
          <a:latin typeface="+mn-lt"/>
          <a:ea typeface="+mn-ea"/>
          <a:cs typeface="+mn-cs"/>
        </a:defRPr>
      </a:lvl6pPr>
      <a:lvl7pPr marL="2798887" algn="l" defTabSz="932962" rtl="0" eaLnBrk="1" latinLnBrk="0" hangingPunct="1">
        <a:defRPr sz="1837" kern="1200">
          <a:solidFill>
            <a:schemeClr val="tx1"/>
          </a:solidFill>
          <a:latin typeface="+mn-lt"/>
          <a:ea typeface="+mn-ea"/>
          <a:cs typeface="+mn-cs"/>
        </a:defRPr>
      </a:lvl7pPr>
      <a:lvl8pPr marL="3265368" algn="l" defTabSz="932962" rtl="0" eaLnBrk="1" latinLnBrk="0" hangingPunct="1">
        <a:defRPr sz="1837" kern="1200">
          <a:solidFill>
            <a:schemeClr val="tx1"/>
          </a:solidFill>
          <a:latin typeface="+mn-lt"/>
          <a:ea typeface="+mn-ea"/>
          <a:cs typeface="+mn-cs"/>
        </a:defRPr>
      </a:lvl8pPr>
      <a:lvl9pPr marL="3731849" algn="l" defTabSz="932962" rtl="0" eaLnBrk="1" latinLnBrk="0" hangingPunct="1">
        <a:defRPr sz="183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1266" name="navigation8" descr="ujkm,"/>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005767"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468313" y="1125542"/>
            <a:ext cx="8424862"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1268" name="Rectangle 4"/>
          <p:cNvSpPr>
            <a:spLocks noGrp="1" noChangeArrowheads="1"/>
          </p:cNvSpPr>
          <p:nvPr>
            <p:ph type="title"/>
          </p:nvPr>
        </p:nvSpPr>
        <p:spPr bwMode="auto">
          <a:xfrm>
            <a:off x="468313" y="0"/>
            <a:ext cx="7632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6" name="Rectangle 2"/>
          <p:cNvSpPr>
            <a:spLocks noGrp="1" noChangeArrowheads="1"/>
          </p:cNvSpPr>
          <p:nvPr>
            <p:ph type="sldNum" sz="quarter" idx="4"/>
          </p:nvPr>
        </p:nvSpPr>
        <p:spPr bwMode="auto">
          <a:xfrm>
            <a:off x="8259767" y="6448429"/>
            <a:ext cx="627062" cy="377825"/>
          </a:xfrm>
          <a:prstGeom prst="rect">
            <a:avLst/>
          </a:prstGeom>
          <a:ln>
            <a:miter lim="800000"/>
            <a:headEnd/>
            <a:tailEnd/>
          </a:ln>
        </p:spPr>
        <p:txBody>
          <a:bodyPr vert="horz" wrap="square" lIns="0" tIns="0" rIns="0" bIns="0" numCol="1" anchor="ctr" anchorCtr="1" compatLnSpc="1">
            <a:prstTxWarp prst="textNoShape">
              <a:avLst/>
            </a:prstTxWarp>
          </a:bodyPr>
          <a:lstStyle>
            <a:lvl1pPr algn="r">
              <a:defRPr sz="2200" b="1">
                <a:solidFill>
                  <a:srgbClr val="003274"/>
                </a:solidFill>
              </a:defRPr>
            </a:lvl1pPr>
          </a:lstStyle>
          <a:p>
            <a:fld id="{25133373-7781-4B54-B216-AD4F4525D59A}" type="slidenum">
              <a:rPr lang="ru-RU" altLang="ru-RU">
                <a:latin typeface="Arial" panose="020B0604020202020204" pitchFamily="34" charset="0"/>
                <a:cs typeface="Arial"/>
              </a:rPr>
              <a:pPr/>
              <a:t>‹#›</a:t>
            </a:fld>
            <a:endParaRPr lang="ru-RU" altLang="ru-RU" dirty="0">
              <a:latin typeface="Arial" panose="020B0604020202020204" pitchFamily="34" charset="0"/>
              <a:cs typeface="Arial"/>
            </a:endParaRPr>
          </a:p>
        </p:txBody>
      </p:sp>
    </p:spTree>
    <p:extLst>
      <p:ext uri="{BB962C8B-B14F-4D97-AF65-F5344CB8AC3E}">
        <p14:creationId xmlns:p14="http://schemas.microsoft.com/office/powerpoint/2010/main" val="3461124985"/>
      </p:ext>
    </p:extLst>
  </p:cSld>
  <p:clrMap bg1="lt1" tx1="dk1" bg2="lt2" tx2="dk2" accent1="accent1" accent2="accent2" accent3="accent3" accent4="accent4" accent5="accent5" accent6="accent6" hlink="hlink" folHlink="folHlink"/>
  <p:sldLayoutIdLst>
    <p:sldLayoutId id="2147494962" r:id="rId1"/>
    <p:sldLayoutId id="2147494963" r:id="rId2"/>
    <p:sldLayoutId id="2147494964" r:id="rId3"/>
    <p:sldLayoutId id="2147494965" r:id="rId4"/>
    <p:sldLayoutId id="2147494966" r:id="rId5"/>
    <p:sldLayoutId id="2147494967" r:id="rId6"/>
    <p:sldLayoutId id="2147494968" r:id="rId7"/>
    <p:sldLayoutId id="2147494969" r:id="rId8"/>
    <p:sldLayoutId id="2147494970" r:id="rId9"/>
    <p:sldLayoutId id="2147494971" r:id="rId10"/>
    <p:sldLayoutId id="2147494972" r:id="rId11"/>
  </p:sldLayoutIdLst>
  <p:transition/>
  <p:hf sldNum="0"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6960" algn="l" rtl="0" fontAlgn="base">
        <a:spcBef>
          <a:spcPct val="0"/>
        </a:spcBef>
        <a:spcAft>
          <a:spcPct val="0"/>
        </a:spcAft>
        <a:defRPr sz="2000" b="1">
          <a:solidFill>
            <a:schemeClr val="hlink"/>
          </a:solidFill>
          <a:latin typeface="Arial" charset="0"/>
          <a:cs typeface="Arial" charset="0"/>
        </a:defRPr>
      </a:lvl6pPr>
      <a:lvl7pPr marL="913915" algn="l" rtl="0" fontAlgn="base">
        <a:spcBef>
          <a:spcPct val="0"/>
        </a:spcBef>
        <a:spcAft>
          <a:spcPct val="0"/>
        </a:spcAft>
        <a:defRPr sz="2000" b="1">
          <a:solidFill>
            <a:schemeClr val="hlink"/>
          </a:solidFill>
          <a:latin typeface="Arial" charset="0"/>
          <a:cs typeface="Arial" charset="0"/>
        </a:defRPr>
      </a:lvl7pPr>
      <a:lvl8pPr marL="1370875" algn="l" rtl="0" fontAlgn="base">
        <a:spcBef>
          <a:spcPct val="0"/>
        </a:spcBef>
        <a:spcAft>
          <a:spcPct val="0"/>
        </a:spcAft>
        <a:defRPr sz="2000" b="1">
          <a:solidFill>
            <a:schemeClr val="hlink"/>
          </a:solidFill>
          <a:latin typeface="Arial" charset="0"/>
          <a:cs typeface="Arial" charset="0"/>
        </a:defRPr>
      </a:lvl8pPr>
      <a:lvl9pPr marL="1827832" algn="l" rtl="0" fontAlgn="base">
        <a:spcBef>
          <a:spcPct val="0"/>
        </a:spcBef>
        <a:spcAft>
          <a:spcPct val="0"/>
        </a:spcAft>
        <a:defRPr sz="2000" b="1">
          <a:solidFill>
            <a:schemeClr val="hlink"/>
          </a:solidFill>
          <a:latin typeface="Arial" charset="0"/>
          <a:cs typeface="Arial" charset="0"/>
        </a:defRPr>
      </a:lvl9pPr>
    </p:titleStyle>
    <p:bodyStyle>
      <a:lvl1pPr marL="179312" indent="-179312" algn="l" rtl="0" eaLnBrk="0" fontAlgn="base" hangingPunct="0">
        <a:lnSpc>
          <a:spcPct val="110000"/>
        </a:lnSpc>
        <a:spcBef>
          <a:spcPct val="40000"/>
        </a:spcBef>
        <a:spcAft>
          <a:spcPct val="20000"/>
        </a:spcAft>
        <a:buBlip>
          <a:blip r:embed="rId15"/>
        </a:buBlip>
        <a:defRPr sz="1600">
          <a:solidFill>
            <a:schemeClr val="tx1"/>
          </a:solidFill>
          <a:latin typeface="+mn-lt"/>
          <a:ea typeface="+mn-ea"/>
          <a:cs typeface="+mn-cs"/>
        </a:defRPr>
      </a:lvl1pPr>
      <a:lvl2pPr marL="358623" indent="-176138" algn="l" rtl="0" eaLnBrk="0" fontAlgn="base" hangingPunct="0">
        <a:lnSpc>
          <a:spcPct val="110000"/>
        </a:lnSpc>
        <a:spcBef>
          <a:spcPct val="0"/>
        </a:spcBef>
        <a:spcAft>
          <a:spcPct val="20000"/>
        </a:spcAft>
        <a:buBlip>
          <a:blip r:embed="rId16"/>
        </a:buBlip>
        <a:defRPr sz="1400">
          <a:solidFill>
            <a:schemeClr val="tx1"/>
          </a:solidFill>
          <a:latin typeface="+mn-lt"/>
          <a:cs typeface="+mn-cs"/>
        </a:defRPr>
      </a:lvl2pPr>
      <a:lvl3pPr marL="1159971" indent="-266588" algn="l" rtl="0" eaLnBrk="0" fontAlgn="base" hangingPunct="0">
        <a:spcBef>
          <a:spcPct val="0"/>
        </a:spcBef>
        <a:spcAft>
          <a:spcPct val="30000"/>
        </a:spcAft>
        <a:buBlip>
          <a:blip r:embed="rId16"/>
        </a:buBlip>
        <a:defRPr sz="2200">
          <a:solidFill>
            <a:schemeClr val="tx1"/>
          </a:solidFill>
          <a:latin typeface="+mn-lt"/>
          <a:cs typeface="+mn-cs"/>
        </a:defRPr>
      </a:lvl3pPr>
      <a:lvl4pPr marL="1662996" indent="-226917" algn="l" rtl="0" eaLnBrk="0" fontAlgn="base" hangingPunct="0">
        <a:spcBef>
          <a:spcPct val="20000"/>
        </a:spcBef>
        <a:spcAft>
          <a:spcPct val="0"/>
        </a:spcAft>
        <a:buChar char="–"/>
        <a:defRPr sz="2000">
          <a:solidFill>
            <a:schemeClr val="tx1"/>
          </a:solidFill>
          <a:latin typeface="+mn-lt"/>
          <a:cs typeface="+mn-cs"/>
        </a:defRPr>
      </a:lvl4pPr>
      <a:lvl5pPr marL="2070809" indent="-226917" algn="l" rtl="0" eaLnBrk="0" fontAlgn="base" hangingPunct="0">
        <a:spcBef>
          <a:spcPct val="20000"/>
        </a:spcBef>
        <a:spcAft>
          <a:spcPct val="0"/>
        </a:spcAft>
        <a:buChar char="»"/>
        <a:defRPr sz="2000">
          <a:solidFill>
            <a:schemeClr val="tx1"/>
          </a:solidFill>
          <a:latin typeface="+mn-lt"/>
          <a:cs typeface="+mn-cs"/>
        </a:defRPr>
      </a:lvl5pPr>
      <a:lvl6pPr marL="2529135" indent="-228478" algn="l" rtl="0" fontAlgn="base">
        <a:spcBef>
          <a:spcPct val="20000"/>
        </a:spcBef>
        <a:spcAft>
          <a:spcPct val="0"/>
        </a:spcAft>
        <a:buChar char="»"/>
        <a:defRPr sz="2000">
          <a:solidFill>
            <a:schemeClr val="tx1"/>
          </a:solidFill>
          <a:latin typeface="+mn-lt"/>
          <a:cs typeface="+mn-cs"/>
        </a:defRPr>
      </a:lvl6pPr>
      <a:lvl7pPr marL="2986093" indent="-228478" algn="l" rtl="0" fontAlgn="base">
        <a:spcBef>
          <a:spcPct val="20000"/>
        </a:spcBef>
        <a:spcAft>
          <a:spcPct val="0"/>
        </a:spcAft>
        <a:buChar char="»"/>
        <a:defRPr sz="2000">
          <a:solidFill>
            <a:schemeClr val="tx1"/>
          </a:solidFill>
          <a:latin typeface="+mn-lt"/>
          <a:cs typeface="+mn-cs"/>
        </a:defRPr>
      </a:lvl7pPr>
      <a:lvl8pPr marL="3443050" indent="-228478" algn="l" rtl="0" fontAlgn="base">
        <a:spcBef>
          <a:spcPct val="20000"/>
        </a:spcBef>
        <a:spcAft>
          <a:spcPct val="0"/>
        </a:spcAft>
        <a:buChar char="»"/>
        <a:defRPr sz="2000">
          <a:solidFill>
            <a:schemeClr val="tx1"/>
          </a:solidFill>
          <a:latin typeface="+mn-lt"/>
          <a:cs typeface="+mn-cs"/>
        </a:defRPr>
      </a:lvl8pPr>
      <a:lvl9pPr marL="3900008" indent="-228478"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3915" rtl="0" eaLnBrk="1" latinLnBrk="0" hangingPunct="1">
        <a:defRPr sz="1800" kern="1200">
          <a:solidFill>
            <a:schemeClr val="tx1"/>
          </a:solidFill>
          <a:latin typeface="+mn-lt"/>
          <a:ea typeface="+mn-ea"/>
          <a:cs typeface="+mn-cs"/>
        </a:defRPr>
      </a:lvl1pPr>
      <a:lvl2pPr marL="456960" algn="l" defTabSz="913915" rtl="0" eaLnBrk="1" latinLnBrk="0" hangingPunct="1">
        <a:defRPr sz="1800" kern="1200">
          <a:solidFill>
            <a:schemeClr val="tx1"/>
          </a:solidFill>
          <a:latin typeface="+mn-lt"/>
          <a:ea typeface="+mn-ea"/>
          <a:cs typeface="+mn-cs"/>
        </a:defRPr>
      </a:lvl2pPr>
      <a:lvl3pPr marL="913915" algn="l" defTabSz="913915" rtl="0" eaLnBrk="1" latinLnBrk="0" hangingPunct="1">
        <a:defRPr sz="1800" kern="1200">
          <a:solidFill>
            <a:schemeClr val="tx1"/>
          </a:solidFill>
          <a:latin typeface="+mn-lt"/>
          <a:ea typeface="+mn-ea"/>
          <a:cs typeface="+mn-cs"/>
        </a:defRPr>
      </a:lvl3pPr>
      <a:lvl4pPr marL="1370875" algn="l" defTabSz="913915" rtl="0" eaLnBrk="1" latinLnBrk="0" hangingPunct="1">
        <a:defRPr sz="1800" kern="1200">
          <a:solidFill>
            <a:schemeClr val="tx1"/>
          </a:solidFill>
          <a:latin typeface="+mn-lt"/>
          <a:ea typeface="+mn-ea"/>
          <a:cs typeface="+mn-cs"/>
        </a:defRPr>
      </a:lvl4pPr>
      <a:lvl5pPr marL="1827832" algn="l" defTabSz="913915" rtl="0" eaLnBrk="1" latinLnBrk="0" hangingPunct="1">
        <a:defRPr sz="1800" kern="1200">
          <a:solidFill>
            <a:schemeClr val="tx1"/>
          </a:solidFill>
          <a:latin typeface="+mn-lt"/>
          <a:ea typeface="+mn-ea"/>
          <a:cs typeface="+mn-cs"/>
        </a:defRPr>
      </a:lvl5pPr>
      <a:lvl6pPr marL="2284789" algn="l" defTabSz="913915" rtl="0" eaLnBrk="1" latinLnBrk="0" hangingPunct="1">
        <a:defRPr sz="1800" kern="1200">
          <a:solidFill>
            <a:schemeClr val="tx1"/>
          </a:solidFill>
          <a:latin typeface="+mn-lt"/>
          <a:ea typeface="+mn-ea"/>
          <a:cs typeface="+mn-cs"/>
        </a:defRPr>
      </a:lvl6pPr>
      <a:lvl7pPr marL="2741746" algn="l" defTabSz="913915" rtl="0" eaLnBrk="1" latinLnBrk="0" hangingPunct="1">
        <a:defRPr sz="1800" kern="1200">
          <a:solidFill>
            <a:schemeClr val="tx1"/>
          </a:solidFill>
          <a:latin typeface="+mn-lt"/>
          <a:ea typeface="+mn-ea"/>
          <a:cs typeface="+mn-cs"/>
        </a:defRPr>
      </a:lvl7pPr>
      <a:lvl8pPr marL="3198705" algn="l" defTabSz="913915" rtl="0" eaLnBrk="1" latinLnBrk="0" hangingPunct="1">
        <a:defRPr sz="1800" kern="1200">
          <a:solidFill>
            <a:schemeClr val="tx1"/>
          </a:solidFill>
          <a:latin typeface="+mn-lt"/>
          <a:ea typeface="+mn-ea"/>
          <a:cs typeface="+mn-cs"/>
        </a:defRPr>
      </a:lvl8pPr>
      <a:lvl9pPr marL="3655662" algn="l" defTabSz="913915"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pic>
        <p:nvPicPr>
          <p:cNvPr id="11266" name="navigation8" descr="ujkm,"/>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005763" y="106363"/>
            <a:ext cx="887412"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body" idx="1"/>
          </p:nvPr>
        </p:nvSpPr>
        <p:spPr bwMode="auto">
          <a:xfrm>
            <a:off x="468313" y="1125538"/>
            <a:ext cx="8424862"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1268" name="Rectangle 4"/>
          <p:cNvSpPr>
            <a:spLocks noGrp="1" noChangeArrowheads="1"/>
          </p:cNvSpPr>
          <p:nvPr>
            <p:ph type="title"/>
          </p:nvPr>
        </p:nvSpPr>
        <p:spPr bwMode="auto">
          <a:xfrm>
            <a:off x="468313" y="0"/>
            <a:ext cx="7632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6" name="Rectangle 2"/>
          <p:cNvSpPr>
            <a:spLocks noGrp="1" noChangeArrowheads="1"/>
          </p:cNvSpPr>
          <p:nvPr>
            <p:ph type="sldNum" sz="quarter" idx="4"/>
          </p:nvPr>
        </p:nvSpPr>
        <p:spPr bwMode="auto">
          <a:xfrm>
            <a:off x="8259763" y="6448425"/>
            <a:ext cx="627062" cy="377825"/>
          </a:xfrm>
          <a:prstGeom prst="rect">
            <a:avLst/>
          </a:prstGeom>
          <a:ln>
            <a:miter lim="800000"/>
            <a:headEnd/>
            <a:tailEnd/>
          </a:ln>
        </p:spPr>
        <p:txBody>
          <a:bodyPr vert="horz" wrap="square" lIns="0" tIns="0" rIns="0" bIns="0" numCol="1" anchor="ctr" anchorCtr="1" compatLnSpc="1">
            <a:prstTxWarp prst="textNoShape">
              <a:avLst/>
            </a:prstTxWarp>
          </a:bodyPr>
          <a:lstStyle>
            <a:lvl1pPr algn="r">
              <a:defRPr sz="2200" b="1">
                <a:solidFill>
                  <a:srgbClr val="003274"/>
                </a:solidFill>
              </a:defRPr>
            </a:lvl1pPr>
          </a:lstStyle>
          <a:p>
            <a:fld id="{25133373-7781-4B54-B216-AD4F4525D59A}" type="slidenum">
              <a:rPr lang="ru-RU" altLang="ru-RU">
                <a:latin typeface="Arial" panose="020B0604020202020204" pitchFamily="34" charset="0"/>
                <a:cs typeface="Arial" panose="020B0604020202020204" pitchFamily="34" charset="0"/>
              </a:rPr>
              <a:pPr/>
              <a:t>‹#›</a:t>
            </a:fld>
            <a:endParaRPr lang="ru-RU" altLang="ru-RU">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816139"/>
      </p:ext>
    </p:extLst>
  </p:cSld>
  <p:clrMap bg1="lt1" tx1="dk1" bg2="lt2" tx2="dk2" accent1="accent1" accent2="accent2" accent3="accent3" accent4="accent4" accent5="accent5" accent6="accent6" hlink="hlink" folHlink="folHlink"/>
  <p:sldLayoutIdLst>
    <p:sldLayoutId id="2147494974" r:id="rId1"/>
    <p:sldLayoutId id="2147494975" r:id="rId2"/>
    <p:sldLayoutId id="2147494976" r:id="rId3"/>
    <p:sldLayoutId id="2147494977" r:id="rId4"/>
    <p:sldLayoutId id="2147494978" r:id="rId5"/>
    <p:sldLayoutId id="2147494979" r:id="rId6"/>
    <p:sldLayoutId id="2147494980" r:id="rId7"/>
    <p:sldLayoutId id="2147494981" r:id="rId8"/>
    <p:sldLayoutId id="2147494982" r:id="rId9"/>
    <p:sldLayoutId id="2147494983" r:id="rId10"/>
    <p:sldLayoutId id="2147494984" r:id="rId11"/>
    <p:sldLayoutId id="2147494988" r:id="rId12"/>
  </p:sldLayoutIdLst>
  <p:transition/>
  <p:hf hdr="0" ftr="0" dt="0"/>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152" algn="l" rtl="0" fontAlgn="base">
        <a:spcBef>
          <a:spcPct val="0"/>
        </a:spcBef>
        <a:spcAft>
          <a:spcPct val="0"/>
        </a:spcAft>
        <a:defRPr sz="2000" b="1">
          <a:solidFill>
            <a:schemeClr val="hlink"/>
          </a:solidFill>
          <a:latin typeface="Arial" charset="0"/>
          <a:cs typeface="Arial" charset="0"/>
        </a:defRPr>
      </a:lvl6pPr>
      <a:lvl7pPr marL="914303" algn="l" rtl="0" fontAlgn="base">
        <a:spcBef>
          <a:spcPct val="0"/>
        </a:spcBef>
        <a:spcAft>
          <a:spcPct val="0"/>
        </a:spcAft>
        <a:defRPr sz="2000" b="1">
          <a:solidFill>
            <a:schemeClr val="hlink"/>
          </a:solidFill>
          <a:latin typeface="Arial" charset="0"/>
          <a:cs typeface="Arial" charset="0"/>
        </a:defRPr>
      </a:lvl7pPr>
      <a:lvl8pPr marL="1371455" algn="l" rtl="0" fontAlgn="base">
        <a:spcBef>
          <a:spcPct val="0"/>
        </a:spcBef>
        <a:spcAft>
          <a:spcPct val="0"/>
        </a:spcAft>
        <a:defRPr sz="2000" b="1">
          <a:solidFill>
            <a:schemeClr val="hlink"/>
          </a:solidFill>
          <a:latin typeface="Arial" charset="0"/>
          <a:cs typeface="Arial" charset="0"/>
        </a:defRPr>
      </a:lvl8pPr>
      <a:lvl9pPr marL="1828606" algn="l" rtl="0" fontAlgn="base">
        <a:spcBef>
          <a:spcPct val="0"/>
        </a:spcBef>
        <a:spcAft>
          <a:spcPct val="0"/>
        </a:spcAft>
        <a:defRPr sz="2000" b="1">
          <a:solidFill>
            <a:schemeClr val="hlink"/>
          </a:solidFill>
          <a:latin typeface="Arial" charset="0"/>
          <a:cs typeface="Arial" charset="0"/>
        </a:defRPr>
      </a:lvl9pPr>
    </p:titleStyle>
    <p:bodyStyle>
      <a:lvl1pPr marL="179388" indent="-179388"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58775" indent="-176213"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0463" indent="-266700" algn="l" rtl="0" eaLnBrk="0" fontAlgn="base" hangingPunct="0">
        <a:spcBef>
          <a:spcPct val="0"/>
        </a:spcBef>
        <a:spcAft>
          <a:spcPct val="30000"/>
        </a:spcAft>
        <a:buBlip>
          <a:blip r:embed="rId17"/>
        </a:buBlip>
        <a:defRPr sz="2200">
          <a:solidFill>
            <a:schemeClr val="tx1"/>
          </a:solidFill>
          <a:latin typeface="+mn-lt"/>
          <a:cs typeface="+mn-cs"/>
        </a:defRPr>
      </a:lvl3pPr>
      <a:lvl4pPr marL="1663700" indent="-227013" algn="l" rtl="0" eaLnBrk="0" fontAlgn="base" hangingPunct="0">
        <a:spcBef>
          <a:spcPct val="20000"/>
        </a:spcBef>
        <a:spcAft>
          <a:spcPct val="0"/>
        </a:spcAft>
        <a:buChar char="–"/>
        <a:defRPr sz="2000">
          <a:solidFill>
            <a:schemeClr val="tx1"/>
          </a:solidFill>
          <a:latin typeface="+mn-lt"/>
          <a:cs typeface="+mn-cs"/>
        </a:defRPr>
      </a:lvl4pPr>
      <a:lvl5pPr marL="2071688" indent="-227013" algn="l" rtl="0" eaLnBrk="0" fontAlgn="base" hangingPunct="0">
        <a:spcBef>
          <a:spcPct val="20000"/>
        </a:spcBef>
        <a:spcAft>
          <a:spcPct val="0"/>
        </a:spcAft>
        <a:buChar char="»"/>
        <a:defRPr sz="2000">
          <a:solidFill>
            <a:schemeClr val="tx1"/>
          </a:solidFill>
          <a:latin typeface="+mn-lt"/>
          <a:cs typeface="+mn-cs"/>
        </a:defRPr>
      </a:lvl5pPr>
      <a:lvl6pPr marL="2530207" indent="-228576" algn="l" rtl="0" fontAlgn="base">
        <a:spcBef>
          <a:spcPct val="20000"/>
        </a:spcBef>
        <a:spcAft>
          <a:spcPct val="0"/>
        </a:spcAft>
        <a:buChar char="»"/>
        <a:defRPr sz="2000">
          <a:solidFill>
            <a:schemeClr val="tx1"/>
          </a:solidFill>
          <a:latin typeface="+mn-lt"/>
          <a:cs typeface="+mn-cs"/>
        </a:defRPr>
      </a:lvl6pPr>
      <a:lvl7pPr marL="2987359" indent="-228576" algn="l" rtl="0" fontAlgn="base">
        <a:spcBef>
          <a:spcPct val="20000"/>
        </a:spcBef>
        <a:spcAft>
          <a:spcPct val="0"/>
        </a:spcAft>
        <a:buChar char="»"/>
        <a:defRPr sz="2000">
          <a:solidFill>
            <a:schemeClr val="tx1"/>
          </a:solidFill>
          <a:latin typeface="+mn-lt"/>
          <a:cs typeface="+mn-cs"/>
        </a:defRPr>
      </a:lvl7pPr>
      <a:lvl8pPr marL="3444510" indent="-228576" algn="l" rtl="0" fontAlgn="base">
        <a:spcBef>
          <a:spcPct val="20000"/>
        </a:spcBef>
        <a:spcAft>
          <a:spcPct val="0"/>
        </a:spcAft>
        <a:buChar char="»"/>
        <a:defRPr sz="2000">
          <a:solidFill>
            <a:schemeClr val="tx1"/>
          </a:solidFill>
          <a:latin typeface="+mn-lt"/>
          <a:cs typeface="+mn-cs"/>
        </a:defRPr>
      </a:lvl8pPr>
      <a:lvl9pPr marL="3901662" indent="-228576"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303" rtl="0" eaLnBrk="1" latinLnBrk="0" hangingPunct="1">
        <a:defRPr sz="1800" kern="1200">
          <a:solidFill>
            <a:schemeClr val="tx1"/>
          </a:solidFill>
          <a:latin typeface="+mn-lt"/>
          <a:ea typeface="+mn-ea"/>
          <a:cs typeface="+mn-cs"/>
        </a:defRPr>
      </a:lvl1pPr>
      <a:lvl2pPr marL="457152"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5"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8" algn="l" defTabSz="914303" rtl="0" eaLnBrk="1" latinLnBrk="0" hangingPunct="1">
        <a:defRPr sz="1800" kern="1200">
          <a:solidFill>
            <a:schemeClr val="tx1"/>
          </a:solidFill>
          <a:latin typeface="+mn-lt"/>
          <a:ea typeface="+mn-ea"/>
          <a:cs typeface="+mn-cs"/>
        </a:defRPr>
      </a:lvl6pPr>
      <a:lvl7pPr marL="2742909" algn="l" defTabSz="914303" rtl="0" eaLnBrk="1" latinLnBrk="0" hangingPunct="1">
        <a:defRPr sz="1800" kern="1200">
          <a:solidFill>
            <a:schemeClr val="tx1"/>
          </a:solidFill>
          <a:latin typeface="+mn-lt"/>
          <a:ea typeface="+mn-ea"/>
          <a:cs typeface="+mn-cs"/>
        </a:defRPr>
      </a:lvl7pPr>
      <a:lvl8pPr marL="3200061" algn="l" defTabSz="914303" rtl="0" eaLnBrk="1" latinLnBrk="0" hangingPunct="1">
        <a:defRPr sz="1800" kern="1200">
          <a:solidFill>
            <a:schemeClr val="tx1"/>
          </a:solidFill>
          <a:latin typeface="+mn-lt"/>
          <a:ea typeface="+mn-ea"/>
          <a:cs typeface="+mn-cs"/>
        </a:defRPr>
      </a:lvl8pPr>
      <a:lvl9pPr marL="3657212" algn="l" defTabSz="914303"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36546" name="Freeform 3">
            <a:extLst>
              <a:ext uri="{FF2B5EF4-FFF2-40B4-BE49-F238E27FC236}">
                <a16:creationId xmlns:a16="http://schemas.microsoft.com/office/drawing/2014/main" id="{E130888E-C5FB-F140-9B0E-B799B30ADA8F}"/>
              </a:ext>
            </a:extLst>
          </p:cNvPr>
          <p:cNvSpPr>
            <a:spLocks/>
          </p:cNvSpPr>
          <p:nvPr/>
        </p:nvSpPr>
        <p:spPr bwMode="gray">
          <a:xfrm>
            <a:off x="0" y="6413500"/>
            <a:ext cx="4205288" cy="444500"/>
          </a:xfrm>
          <a:custGeom>
            <a:avLst/>
            <a:gdLst>
              <a:gd name="T0" fmla="*/ 2147483646 w 2649"/>
              <a:gd name="T1" fmla="*/ 2147483646 h 280"/>
              <a:gd name="T2" fmla="*/ 2147483646 w 2649"/>
              <a:gd name="T3" fmla="*/ 2147483646 h 280"/>
              <a:gd name="T4" fmla="*/ 2147483646 w 2649"/>
              <a:gd name="T5" fmla="*/ 0 h 280"/>
              <a:gd name="T6" fmla="*/ 0 w 2649"/>
              <a:gd name="T7" fmla="*/ 2147483646 h 280"/>
              <a:gd name="T8" fmla="*/ 2147483646 w 2649"/>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ru-RU" sz="1800" b="0">
              <a:solidFill>
                <a:srgbClr val="000000"/>
              </a:solidFill>
              <a:latin typeface="Arial"/>
              <a:cs typeface="+mn-cs"/>
            </a:endParaRPr>
          </a:p>
        </p:txBody>
      </p:sp>
      <p:sp>
        <p:nvSpPr>
          <p:cNvPr id="236547" name="Freeform 4">
            <a:extLst>
              <a:ext uri="{FF2B5EF4-FFF2-40B4-BE49-F238E27FC236}">
                <a16:creationId xmlns:a16="http://schemas.microsoft.com/office/drawing/2014/main" id="{3EEAC8C6-5D9B-A147-A89B-EFF45B359A0F}"/>
              </a:ext>
            </a:extLst>
          </p:cNvPr>
          <p:cNvSpPr>
            <a:spLocks/>
          </p:cNvSpPr>
          <p:nvPr/>
        </p:nvSpPr>
        <p:spPr bwMode="gray">
          <a:xfrm>
            <a:off x="4932363" y="6337300"/>
            <a:ext cx="4211637" cy="520700"/>
          </a:xfrm>
          <a:custGeom>
            <a:avLst/>
            <a:gdLst>
              <a:gd name="T0" fmla="*/ 0 w 2653"/>
              <a:gd name="T1" fmla="*/ 2147483646 h 328"/>
              <a:gd name="T2" fmla="*/ 2147483646 w 2653"/>
              <a:gd name="T3" fmla="*/ 2147483646 h 328"/>
              <a:gd name="T4" fmla="*/ 2147483646 w 2653"/>
              <a:gd name="T5" fmla="*/ 0 h 328"/>
              <a:gd name="T6" fmla="*/ 2147483646 w 2653"/>
              <a:gd name="T7" fmla="*/ 2147483646 h 328"/>
              <a:gd name="T8" fmla="*/ 0 w 2653"/>
              <a:gd name="T9" fmla="*/ 2147483646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ru-RU" sz="1800" b="0">
              <a:solidFill>
                <a:srgbClr val="000000"/>
              </a:solidFill>
              <a:latin typeface="Arial"/>
              <a:cs typeface="+mn-cs"/>
            </a:endParaRPr>
          </a:p>
        </p:txBody>
      </p:sp>
      <p:sp>
        <p:nvSpPr>
          <p:cNvPr id="236548" name="Freeform 5">
            <a:extLst>
              <a:ext uri="{FF2B5EF4-FFF2-40B4-BE49-F238E27FC236}">
                <a16:creationId xmlns:a16="http://schemas.microsoft.com/office/drawing/2014/main" id="{AA9EABFD-9C60-2441-8AA2-AF90B2800D97}"/>
              </a:ext>
            </a:extLst>
          </p:cNvPr>
          <p:cNvSpPr>
            <a:spLocks/>
          </p:cNvSpPr>
          <p:nvPr/>
        </p:nvSpPr>
        <p:spPr bwMode="gray">
          <a:xfrm>
            <a:off x="4978400" y="874713"/>
            <a:ext cx="4165600" cy="444500"/>
          </a:xfrm>
          <a:custGeom>
            <a:avLst/>
            <a:gdLst>
              <a:gd name="T0" fmla="*/ 0 w 2624"/>
              <a:gd name="T1" fmla="*/ 2147483646 h 280"/>
              <a:gd name="T2" fmla="*/ 2147483646 w 2624"/>
              <a:gd name="T3" fmla="*/ 2147483646 h 280"/>
              <a:gd name="T4" fmla="*/ 2147483646 w 2624"/>
              <a:gd name="T5" fmla="*/ 2147483646 h 280"/>
              <a:gd name="T6" fmla="*/ 2147483646 w 2624"/>
              <a:gd name="T7" fmla="*/ 0 h 280"/>
              <a:gd name="T8" fmla="*/ 0 w 2624"/>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ru-RU" sz="1800" b="0">
              <a:solidFill>
                <a:srgbClr val="000000"/>
              </a:solidFill>
              <a:latin typeface="Arial"/>
              <a:cs typeface="+mn-cs"/>
            </a:endParaRPr>
          </a:p>
        </p:txBody>
      </p:sp>
      <p:sp>
        <p:nvSpPr>
          <p:cNvPr id="160774" name="Freeform 6">
            <a:extLst>
              <a:ext uri="{FF2B5EF4-FFF2-40B4-BE49-F238E27FC236}">
                <a16:creationId xmlns:a16="http://schemas.microsoft.com/office/drawing/2014/main" id="{736C3D32-7106-D145-A34B-2E910A41323D}"/>
              </a:ext>
            </a:extLst>
          </p:cNvPr>
          <p:cNvSpPr>
            <a:spLocks/>
          </p:cNvSpPr>
          <p:nvPr/>
        </p:nvSpPr>
        <p:spPr bwMode="invGray">
          <a:xfrm>
            <a:off x="0" y="-26988"/>
            <a:ext cx="9144000" cy="908051"/>
          </a:xfrm>
          <a:custGeom>
            <a:avLst/>
            <a:gdLst/>
            <a:ahLst/>
            <a:cxnLst>
              <a:cxn ang="0">
                <a:pos x="0" y="512"/>
              </a:cxn>
              <a:cxn ang="0">
                <a:pos x="5760" y="512"/>
              </a:cxn>
              <a:cxn ang="0">
                <a:pos x="5760" y="0"/>
              </a:cxn>
              <a:cxn ang="0">
                <a:pos x="2804" y="134"/>
              </a:cxn>
              <a:cxn ang="0">
                <a:pos x="0" y="9"/>
              </a:cxn>
              <a:cxn ang="0">
                <a:pos x="0" y="512"/>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w="9525">
            <a:noFill/>
            <a:round/>
            <a:headEnd/>
            <a:tailEnd/>
          </a:ln>
          <a:effectLst/>
        </p:spPr>
        <p:txBody>
          <a:bodyPr/>
          <a:lstStyle/>
          <a:p>
            <a:pPr fontAlgn="auto">
              <a:spcBef>
                <a:spcPts val="0"/>
              </a:spcBef>
              <a:spcAft>
                <a:spcPts val="0"/>
              </a:spcAft>
              <a:defRPr/>
            </a:pPr>
            <a:endParaRPr lang="ru-RU" sz="1800" b="0" dirty="0">
              <a:solidFill>
                <a:srgbClr val="000000"/>
              </a:solidFill>
              <a:latin typeface="Arial"/>
              <a:cs typeface="+mn-cs"/>
            </a:endParaRPr>
          </a:p>
        </p:txBody>
      </p:sp>
      <p:sp>
        <p:nvSpPr>
          <p:cNvPr id="236550" name="Rectangle 7">
            <a:extLst>
              <a:ext uri="{FF2B5EF4-FFF2-40B4-BE49-F238E27FC236}">
                <a16:creationId xmlns:a16="http://schemas.microsoft.com/office/drawing/2014/main" id="{76BC0E0A-4F36-DD44-AF65-BD88DF9072A6}"/>
              </a:ext>
            </a:extLst>
          </p:cNvPr>
          <p:cNvSpPr>
            <a:spLocks noGrp="1" noChangeArrowheads="1"/>
          </p:cNvSpPr>
          <p:nvPr>
            <p:ph type="body" idx="1"/>
          </p:nvPr>
        </p:nvSpPr>
        <p:spPr bwMode="auto">
          <a:xfrm>
            <a:off x="457200" y="2924175"/>
            <a:ext cx="82296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p>
            <a:pPr lvl="0"/>
            <a:r>
              <a:rPr lang="en-US" altLang="ru-RU"/>
              <a:t>Образец текста</a:t>
            </a:r>
          </a:p>
          <a:p>
            <a:pPr lvl="1"/>
            <a:r>
              <a:rPr lang="en-US" altLang="ru-RU"/>
              <a:t>Второй уровень</a:t>
            </a:r>
          </a:p>
          <a:p>
            <a:pPr lvl="2"/>
            <a:r>
              <a:rPr lang="en-US" altLang="ru-RU"/>
              <a:t>Третий уровень</a:t>
            </a:r>
          </a:p>
          <a:p>
            <a:pPr lvl="3"/>
            <a:r>
              <a:rPr lang="en-US" altLang="ru-RU"/>
              <a:t>Четвертый уровень</a:t>
            </a:r>
          </a:p>
          <a:p>
            <a:pPr lvl="4"/>
            <a:r>
              <a:rPr lang="en-US" altLang="ru-RU"/>
              <a:t>Пятый уровень</a:t>
            </a:r>
          </a:p>
        </p:txBody>
      </p:sp>
      <p:sp>
        <p:nvSpPr>
          <p:cNvPr id="160778" name="Rectangle 10">
            <a:extLst>
              <a:ext uri="{FF2B5EF4-FFF2-40B4-BE49-F238E27FC236}">
                <a16:creationId xmlns:a16="http://schemas.microsoft.com/office/drawing/2014/main" id="{0FFB1561-C2F0-1E40-9998-E1ED34640D92}"/>
              </a:ext>
            </a:extLst>
          </p:cNvPr>
          <p:cNvSpPr>
            <a:spLocks noGrp="1" noChangeArrowheads="1"/>
          </p:cNvSpPr>
          <p:nvPr>
            <p:ph type="sldNum" sz="quarter" idx="4"/>
          </p:nvPr>
        </p:nvSpPr>
        <p:spPr bwMode="gray">
          <a:xfrm>
            <a:off x="34925" y="6565900"/>
            <a:ext cx="611188" cy="1873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eaLnBrk="1" hangingPunct="1">
              <a:defRPr sz="1600" b="1">
                <a:solidFill>
                  <a:srgbClr val="4D4D4D"/>
                </a:solidFill>
                <a:cs typeface="Arial" panose="020B0604020202020204" pitchFamily="34" charset="0"/>
              </a:defRPr>
            </a:lvl1pPr>
          </a:lstStyle>
          <a:p>
            <a:pPr fontAlgn="auto">
              <a:spcBef>
                <a:spcPts val="0"/>
              </a:spcBef>
              <a:spcAft>
                <a:spcPts val="0"/>
              </a:spcAft>
              <a:defRPr/>
            </a:pPr>
            <a:fld id="{8530619F-1C8C-E54B-BA85-CB7EA77F9751}" type="slidenum">
              <a:rPr lang="en-US" altLang="ru-RU">
                <a:latin typeface="Arial"/>
              </a:rPr>
              <a:pPr fontAlgn="auto">
                <a:spcBef>
                  <a:spcPts val="0"/>
                </a:spcBef>
                <a:spcAft>
                  <a:spcPts val="0"/>
                </a:spcAft>
                <a:defRPr/>
              </a:pPr>
              <a:t>‹#›</a:t>
            </a:fld>
            <a:endParaRPr lang="en-US" altLang="ru-RU">
              <a:latin typeface="Arial"/>
            </a:endParaRPr>
          </a:p>
        </p:txBody>
      </p:sp>
      <p:sp>
        <p:nvSpPr>
          <p:cNvPr id="236552" name="Freeform 12">
            <a:extLst>
              <a:ext uri="{FF2B5EF4-FFF2-40B4-BE49-F238E27FC236}">
                <a16:creationId xmlns:a16="http://schemas.microsoft.com/office/drawing/2014/main" id="{0B1CB564-3855-9C4B-B9F2-86BD2B70B385}"/>
              </a:ext>
            </a:extLst>
          </p:cNvPr>
          <p:cNvSpPr>
            <a:spLocks/>
          </p:cNvSpPr>
          <p:nvPr/>
        </p:nvSpPr>
        <p:spPr bwMode="gray">
          <a:xfrm flipH="1">
            <a:off x="0" y="862013"/>
            <a:ext cx="3635375" cy="444500"/>
          </a:xfrm>
          <a:custGeom>
            <a:avLst/>
            <a:gdLst>
              <a:gd name="T0" fmla="*/ 0 w 2096"/>
              <a:gd name="T1" fmla="*/ 2147483646 h 280"/>
              <a:gd name="T2" fmla="*/ 2147483646 w 2096"/>
              <a:gd name="T3" fmla="*/ 2147483646 h 280"/>
              <a:gd name="T4" fmla="*/ 2147483646 w 2096"/>
              <a:gd name="T5" fmla="*/ 2147483646 h 280"/>
              <a:gd name="T6" fmla="*/ 2147483646 w 2096"/>
              <a:gd name="T7" fmla="*/ 0 h 280"/>
              <a:gd name="T8" fmla="*/ 0 w 2096"/>
              <a:gd name="T9" fmla="*/ 2147483646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ru-RU" sz="1800" b="0">
              <a:solidFill>
                <a:srgbClr val="000000"/>
              </a:solidFill>
              <a:latin typeface="Arial"/>
              <a:cs typeface="+mn-cs"/>
            </a:endParaRPr>
          </a:p>
        </p:txBody>
      </p:sp>
      <p:pic>
        <p:nvPicPr>
          <p:cNvPr id="236553" name="Picture 15">
            <a:extLst>
              <a:ext uri="{FF2B5EF4-FFF2-40B4-BE49-F238E27FC236}">
                <a16:creationId xmlns:a16="http://schemas.microsoft.com/office/drawing/2014/main" id="{DE0C11D1-4FC0-5440-B7ED-5D59B08C04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54" name="Rectangle 11">
            <a:extLst>
              <a:ext uri="{FF2B5EF4-FFF2-40B4-BE49-F238E27FC236}">
                <a16:creationId xmlns:a16="http://schemas.microsoft.com/office/drawing/2014/main" id="{CF4E78BB-0162-4749-B1A1-854787D23895}"/>
              </a:ext>
            </a:extLst>
          </p:cNvPr>
          <p:cNvSpPr>
            <a:spLocks noGrp="1" noChangeArrowheads="1"/>
          </p:cNvSpPr>
          <p:nvPr>
            <p:ph type="title"/>
          </p:nvPr>
        </p:nvSpPr>
        <p:spPr bwMode="auto">
          <a:xfrm>
            <a:off x="0" y="401638"/>
            <a:ext cx="9144000" cy="363537"/>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1" compatLnSpc="1">
            <a:prstTxWarp prst="textNoShape">
              <a:avLst/>
            </a:prstTxWarp>
            <a:spAutoFit/>
          </a:bodyPr>
          <a:lstStyle/>
          <a:p>
            <a:pPr lvl="0"/>
            <a:r>
              <a:rPr lang="en-US" altLang="ru-RU"/>
              <a:t>Образец заголовка</a:t>
            </a:r>
          </a:p>
        </p:txBody>
      </p:sp>
    </p:spTree>
    <p:extLst>
      <p:ext uri="{BB962C8B-B14F-4D97-AF65-F5344CB8AC3E}">
        <p14:creationId xmlns:p14="http://schemas.microsoft.com/office/powerpoint/2010/main" val="3198129079"/>
      </p:ext>
    </p:extLst>
  </p:cSld>
  <p:clrMap bg1="lt1" tx1="dk1" bg2="lt2" tx2="dk2" accent1="accent1" accent2="accent2" accent3="accent3" accent4="accent4" accent5="accent5" accent6="accent6" hlink="hlink" folHlink="folHlink"/>
  <p:sldLayoutIdLst>
    <p:sldLayoutId id="2147494986" r:id="rId1"/>
    <p:sldLayoutId id="2147494987" r:id="rId2"/>
  </p:sldLayoutIdLst>
  <p:transition/>
  <p:hf hdr="0" dt="0"/>
  <p:txStyles>
    <p:titleStyle>
      <a:lvl1pPr algn="ctr" rtl="0" eaLnBrk="1" fontAlgn="base" hangingPunct="1">
        <a:lnSpc>
          <a:spcPct val="85000"/>
        </a:lnSpc>
        <a:spcBef>
          <a:spcPct val="0"/>
        </a:spcBef>
        <a:spcAft>
          <a:spcPct val="0"/>
        </a:spcAft>
        <a:defRPr sz="2800" b="1">
          <a:solidFill>
            <a:schemeClr val="bg1"/>
          </a:solidFill>
          <a:latin typeface="+mj-lt"/>
          <a:ea typeface="+mj-ea"/>
          <a:cs typeface="+mj-cs"/>
        </a:defRPr>
      </a:lvl1pPr>
      <a:lvl2pPr algn="ctr" rtl="0" eaLnBrk="1" fontAlgn="base" hangingPunct="1">
        <a:lnSpc>
          <a:spcPct val="85000"/>
        </a:lnSpc>
        <a:spcBef>
          <a:spcPct val="0"/>
        </a:spcBef>
        <a:spcAft>
          <a:spcPct val="0"/>
        </a:spcAft>
        <a:defRPr sz="2800" b="1">
          <a:solidFill>
            <a:schemeClr val="bg1"/>
          </a:solidFill>
          <a:latin typeface="Arial" charset="0"/>
        </a:defRPr>
      </a:lvl2pPr>
      <a:lvl3pPr algn="ctr" rtl="0" eaLnBrk="1" fontAlgn="base" hangingPunct="1">
        <a:lnSpc>
          <a:spcPct val="85000"/>
        </a:lnSpc>
        <a:spcBef>
          <a:spcPct val="0"/>
        </a:spcBef>
        <a:spcAft>
          <a:spcPct val="0"/>
        </a:spcAft>
        <a:defRPr sz="2800" b="1">
          <a:solidFill>
            <a:schemeClr val="bg1"/>
          </a:solidFill>
          <a:latin typeface="Arial" charset="0"/>
        </a:defRPr>
      </a:lvl3pPr>
      <a:lvl4pPr algn="ctr" rtl="0" eaLnBrk="1" fontAlgn="base" hangingPunct="1">
        <a:lnSpc>
          <a:spcPct val="85000"/>
        </a:lnSpc>
        <a:spcBef>
          <a:spcPct val="0"/>
        </a:spcBef>
        <a:spcAft>
          <a:spcPct val="0"/>
        </a:spcAft>
        <a:defRPr sz="2800" b="1">
          <a:solidFill>
            <a:schemeClr val="bg1"/>
          </a:solidFill>
          <a:latin typeface="Arial" charset="0"/>
        </a:defRPr>
      </a:lvl4pPr>
      <a:lvl5pPr algn="ctr" rtl="0" eaLnBrk="1" fontAlgn="base" hangingPunct="1">
        <a:lnSpc>
          <a:spcPct val="85000"/>
        </a:lnSpc>
        <a:spcBef>
          <a:spcPct val="0"/>
        </a:spcBef>
        <a:spcAft>
          <a:spcPct val="0"/>
        </a:spcAft>
        <a:defRPr sz="2800" b="1">
          <a:solidFill>
            <a:schemeClr val="bg1"/>
          </a:solidFill>
          <a:latin typeface="Arial" charset="0"/>
        </a:defRPr>
      </a:lvl5pPr>
      <a:lvl6pPr marL="457200" algn="ctr" rtl="0" eaLnBrk="1" fontAlgn="base" hangingPunct="1">
        <a:lnSpc>
          <a:spcPct val="85000"/>
        </a:lnSpc>
        <a:spcBef>
          <a:spcPct val="0"/>
        </a:spcBef>
        <a:spcAft>
          <a:spcPct val="0"/>
        </a:spcAft>
        <a:defRPr sz="2600" b="1">
          <a:solidFill>
            <a:schemeClr val="bg1"/>
          </a:solidFill>
          <a:latin typeface="Arial" charset="0"/>
        </a:defRPr>
      </a:lvl6pPr>
      <a:lvl7pPr marL="914400" algn="ctr" rtl="0" eaLnBrk="1" fontAlgn="base" hangingPunct="1">
        <a:lnSpc>
          <a:spcPct val="85000"/>
        </a:lnSpc>
        <a:spcBef>
          <a:spcPct val="0"/>
        </a:spcBef>
        <a:spcAft>
          <a:spcPct val="0"/>
        </a:spcAft>
        <a:defRPr sz="2600" b="1">
          <a:solidFill>
            <a:schemeClr val="bg1"/>
          </a:solidFill>
          <a:latin typeface="Arial" charset="0"/>
        </a:defRPr>
      </a:lvl7pPr>
      <a:lvl8pPr marL="1371600" algn="ctr" rtl="0" eaLnBrk="1" fontAlgn="base" hangingPunct="1">
        <a:lnSpc>
          <a:spcPct val="85000"/>
        </a:lnSpc>
        <a:spcBef>
          <a:spcPct val="0"/>
        </a:spcBef>
        <a:spcAft>
          <a:spcPct val="0"/>
        </a:spcAft>
        <a:defRPr sz="2600" b="1">
          <a:solidFill>
            <a:schemeClr val="bg1"/>
          </a:solidFill>
          <a:latin typeface="Arial" charset="0"/>
        </a:defRPr>
      </a:lvl8pPr>
      <a:lvl9pPr marL="1828800" algn="ctr" rtl="0" eaLnBrk="1" fontAlgn="base" hangingPunct="1">
        <a:lnSpc>
          <a:spcPct val="85000"/>
        </a:lnSpc>
        <a:spcBef>
          <a:spcPct val="0"/>
        </a:spcBef>
        <a:spcAft>
          <a:spcPct val="0"/>
        </a:spcAft>
        <a:defRPr sz="2600" b="1">
          <a:solidFill>
            <a:schemeClr val="bg1"/>
          </a:solidFill>
          <a:latin typeface="Arial" charset="0"/>
        </a:defRPr>
      </a:lvl9pPr>
    </p:titleStyle>
    <p:bodyStyle>
      <a:lvl1pPr marL="342900" indent="-342900" algn="l" rtl="0" eaLnBrk="1" fontAlgn="base" hangingPunct="1">
        <a:lnSpc>
          <a:spcPct val="80000"/>
        </a:lnSpc>
        <a:spcBef>
          <a:spcPct val="35000"/>
        </a:spcBef>
        <a:spcAft>
          <a:spcPct val="0"/>
        </a:spcAft>
        <a:buClr>
          <a:schemeClr val="tx2"/>
        </a:buClr>
        <a:buFont typeface="Wingdings" pitchFamily="2" charset="2"/>
        <a:buChar char="§"/>
        <a:defRPr sz="2600" b="1">
          <a:solidFill>
            <a:schemeClr val="tx1"/>
          </a:solidFill>
          <a:latin typeface="+mn-lt"/>
          <a:ea typeface="+mn-ea"/>
          <a:cs typeface="+mn-cs"/>
        </a:defRPr>
      </a:lvl1pPr>
      <a:lvl2pPr marL="742950" indent="-285750" algn="l" rtl="0" eaLnBrk="1" fontAlgn="base" hangingPunct="1">
        <a:lnSpc>
          <a:spcPct val="80000"/>
        </a:lnSpc>
        <a:spcBef>
          <a:spcPct val="35000"/>
        </a:spcBef>
        <a:spcAft>
          <a:spcPct val="0"/>
        </a:spcAft>
        <a:buClr>
          <a:schemeClr val="accent1"/>
        </a:buClr>
        <a:buFont typeface="Wingdings" pitchFamily="2" charset="2"/>
        <a:buChar char="§"/>
        <a:defRPr sz="2400" b="1">
          <a:solidFill>
            <a:schemeClr val="tx1"/>
          </a:solidFill>
          <a:latin typeface="+mn-lt"/>
        </a:defRPr>
      </a:lvl2pPr>
      <a:lvl3pPr marL="1143000" indent="-228600" algn="l" rtl="0" eaLnBrk="1" fontAlgn="base" hangingPunct="1">
        <a:lnSpc>
          <a:spcPct val="80000"/>
        </a:lnSpc>
        <a:spcBef>
          <a:spcPct val="35000"/>
        </a:spcBef>
        <a:spcAft>
          <a:spcPct val="0"/>
        </a:spcAft>
        <a:buClr>
          <a:schemeClr val="tx1"/>
        </a:buClr>
        <a:buChar char="•"/>
        <a:defRPr sz="2000" b="1">
          <a:solidFill>
            <a:schemeClr val="tx1"/>
          </a:solidFill>
          <a:latin typeface="+mn-lt"/>
        </a:defRPr>
      </a:lvl3pPr>
      <a:lvl4pPr marL="1600200" indent="-228600" algn="l" rtl="0" eaLnBrk="1" fontAlgn="base" hangingPunct="1">
        <a:lnSpc>
          <a:spcPct val="80000"/>
        </a:lnSpc>
        <a:spcBef>
          <a:spcPct val="35000"/>
        </a:spcBef>
        <a:spcAft>
          <a:spcPct val="0"/>
        </a:spcAft>
        <a:buChar char="–"/>
        <a:defRPr sz="2000" b="1">
          <a:solidFill>
            <a:schemeClr val="tx1"/>
          </a:solidFill>
          <a:latin typeface="+mn-lt"/>
        </a:defRPr>
      </a:lvl4pPr>
      <a:lvl5pPr marL="2057400" indent="-228600" algn="l" rtl="0" eaLnBrk="1" fontAlgn="base" hangingPunct="1">
        <a:lnSpc>
          <a:spcPct val="80000"/>
        </a:lnSpc>
        <a:spcBef>
          <a:spcPct val="35000"/>
        </a:spcBef>
        <a:spcAft>
          <a:spcPct val="0"/>
        </a:spcAft>
        <a:buChar char="»"/>
        <a:defRPr sz="2000" b="1">
          <a:solidFill>
            <a:schemeClr val="tx1"/>
          </a:solidFill>
          <a:latin typeface="+mn-lt"/>
        </a:defRPr>
      </a:lvl5pPr>
      <a:lvl6pPr marL="2514600" indent="-228600" algn="l" rtl="0" eaLnBrk="1" fontAlgn="base" hangingPunct="1">
        <a:lnSpc>
          <a:spcPct val="85000"/>
        </a:lnSpc>
        <a:spcBef>
          <a:spcPct val="20000"/>
        </a:spcBef>
        <a:spcAft>
          <a:spcPct val="0"/>
        </a:spcAft>
        <a:buChar char="»"/>
        <a:defRPr>
          <a:solidFill>
            <a:schemeClr val="tx1"/>
          </a:solidFill>
          <a:latin typeface="+mn-lt"/>
        </a:defRPr>
      </a:lvl6pPr>
      <a:lvl7pPr marL="2971800" indent="-228600" algn="l" rtl="0" eaLnBrk="1" fontAlgn="base" hangingPunct="1">
        <a:lnSpc>
          <a:spcPct val="85000"/>
        </a:lnSpc>
        <a:spcBef>
          <a:spcPct val="20000"/>
        </a:spcBef>
        <a:spcAft>
          <a:spcPct val="0"/>
        </a:spcAft>
        <a:buChar char="»"/>
        <a:defRPr>
          <a:solidFill>
            <a:schemeClr val="tx1"/>
          </a:solidFill>
          <a:latin typeface="+mn-lt"/>
        </a:defRPr>
      </a:lvl7pPr>
      <a:lvl8pPr marL="3429000" indent="-228600" algn="l" rtl="0" eaLnBrk="1" fontAlgn="base" hangingPunct="1">
        <a:lnSpc>
          <a:spcPct val="85000"/>
        </a:lnSpc>
        <a:spcBef>
          <a:spcPct val="20000"/>
        </a:spcBef>
        <a:spcAft>
          <a:spcPct val="0"/>
        </a:spcAft>
        <a:buChar char="»"/>
        <a:defRPr>
          <a:solidFill>
            <a:schemeClr val="tx1"/>
          </a:solidFill>
          <a:latin typeface="+mn-lt"/>
        </a:defRPr>
      </a:lvl8pPr>
      <a:lvl9pPr marL="3886200" indent="-228600" algn="l" rtl="0" eaLnBrk="1" fontAlgn="base" hangingPunct="1">
        <a:lnSpc>
          <a:spcPct val="85000"/>
        </a:lnSpc>
        <a:spcBef>
          <a:spcPct val="20000"/>
        </a:spcBef>
        <a:spcAft>
          <a:spcPct val="0"/>
        </a:spcAft>
        <a:buChar char="»"/>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651"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A7A4E401-B6C9-40BC-AD85-40EB455A9B97}" type="slidenum">
              <a:rPr lang="ru-RU"/>
              <a:pPr>
                <a:defRPr/>
              </a:pPr>
              <a:t>‹#›</a:t>
            </a:fld>
            <a:endParaRPr lang="ru-RU" dirty="0"/>
          </a:p>
        </p:txBody>
      </p:sp>
      <p:sp>
        <p:nvSpPr>
          <p:cNvPr id="2051" name="Rectangle 12"/>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2052" name="Oval 21"/>
          <p:cNvSpPr>
            <a:spLocks noChangeArrowheads="1"/>
          </p:cNvSpPr>
          <p:nvPr/>
        </p:nvSpPr>
        <p:spPr bwMode="auto">
          <a:xfrm>
            <a:off x="6640515" y="1022352"/>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1</a:t>
            </a:r>
          </a:p>
        </p:txBody>
      </p:sp>
      <p:sp>
        <p:nvSpPr>
          <p:cNvPr id="2053" name="Oval 22"/>
          <p:cNvSpPr>
            <a:spLocks noChangeArrowheads="1"/>
          </p:cNvSpPr>
          <p:nvPr/>
        </p:nvSpPr>
        <p:spPr bwMode="auto">
          <a:xfrm>
            <a:off x="7027865" y="1022352"/>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bg1"/>
                </a:solidFill>
              </a:rPr>
              <a:t>2</a:t>
            </a:r>
          </a:p>
        </p:txBody>
      </p:sp>
      <p:sp>
        <p:nvSpPr>
          <p:cNvPr id="2054" name="Oval 23"/>
          <p:cNvSpPr>
            <a:spLocks noChangeArrowheads="1"/>
          </p:cNvSpPr>
          <p:nvPr/>
        </p:nvSpPr>
        <p:spPr bwMode="auto">
          <a:xfrm>
            <a:off x="7416800"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3</a:t>
            </a:r>
          </a:p>
        </p:txBody>
      </p:sp>
      <p:sp>
        <p:nvSpPr>
          <p:cNvPr id="2055" name="Oval 24"/>
          <p:cNvSpPr>
            <a:spLocks noChangeArrowheads="1"/>
          </p:cNvSpPr>
          <p:nvPr/>
        </p:nvSpPr>
        <p:spPr bwMode="auto">
          <a:xfrm>
            <a:off x="7805740"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4</a:t>
            </a:r>
            <a:endParaRPr lang="ru-RU" altLang="ru-RU" sz="1800">
              <a:solidFill>
                <a:schemeClr val="hlink"/>
              </a:solidFill>
            </a:endParaRPr>
          </a:p>
        </p:txBody>
      </p:sp>
      <p:sp>
        <p:nvSpPr>
          <p:cNvPr id="2056" name="Oval 25"/>
          <p:cNvSpPr>
            <a:spLocks noChangeArrowheads="1"/>
          </p:cNvSpPr>
          <p:nvPr/>
        </p:nvSpPr>
        <p:spPr bwMode="auto">
          <a:xfrm>
            <a:off x="8194675"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5</a:t>
            </a:r>
            <a:endParaRPr lang="ru-RU" altLang="ru-RU" sz="1800">
              <a:solidFill>
                <a:schemeClr val="hlink"/>
              </a:solidFill>
            </a:endParaRPr>
          </a:p>
        </p:txBody>
      </p:sp>
      <p:sp>
        <p:nvSpPr>
          <p:cNvPr id="2057" name="Oval 27"/>
          <p:cNvSpPr>
            <a:spLocks noChangeArrowheads="1"/>
          </p:cNvSpPr>
          <p:nvPr/>
        </p:nvSpPr>
        <p:spPr bwMode="auto">
          <a:xfrm>
            <a:off x="858361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6</a:t>
            </a:r>
            <a:endParaRPr lang="ru-RU" altLang="ru-RU" sz="1800">
              <a:solidFill>
                <a:schemeClr val="hlink"/>
              </a:solidFill>
            </a:endParaRPr>
          </a:p>
        </p:txBody>
      </p:sp>
      <p:sp>
        <p:nvSpPr>
          <p:cNvPr id="2058" name="Rectangle 28"/>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2059" name="Text Box 30">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35" r:id="rId1"/>
    <p:sldLayoutId id="2147494748" r:id="rId2"/>
    <p:sldLayoutId id="2147494749" r:id="rId3"/>
    <p:sldLayoutId id="2147494750" r:id="rId4"/>
    <p:sldLayoutId id="2147494751" r:id="rId5"/>
    <p:sldLayoutId id="2147494752" r:id="rId6"/>
    <p:sldLayoutId id="2147494753" r:id="rId7"/>
    <p:sldLayoutId id="2147494754" r:id="rId8"/>
    <p:sldLayoutId id="2147494755" r:id="rId9"/>
    <p:sldLayoutId id="2147494756" r:id="rId10"/>
    <p:sldLayoutId id="2147494757"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4699" name="Rectangle 11"/>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7243F2F6-36CA-41DB-B542-4EBB2FF045BB}" type="slidenum">
              <a:rPr lang="ru-RU"/>
              <a:pPr>
                <a:defRPr/>
              </a:pPr>
              <a:t>‹#›</a:t>
            </a:fld>
            <a:endParaRPr lang="ru-RU" dirty="0"/>
          </a:p>
        </p:txBody>
      </p:sp>
      <p:sp>
        <p:nvSpPr>
          <p:cNvPr id="3075" name="Rectangle 12"/>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3076" name="Oval 21"/>
          <p:cNvSpPr>
            <a:spLocks noChangeArrowheads="1"/>
          </p:cNvSpPr>
          <p:nvPr/>
        </p:nvSpPr>
        <p:spPr bwMode="auto">
          <a:xfrm>
            <a:off x="6640515" y="1022352"/>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1</a:t>
            </a:r>
          </a:p>
        </p:txBody>
      </p:sp>
      <p:sp>
        <p:nvSpPr>
          <p:cNvPr id="3077" name="Oval 22"/>
          <p:cNvSpPr>
            <a:spLocks noChangeArrowheads="1"/>
          </p:cNvSpPr>
          <p:nvPr/>
        </p:nvSpPr>
        <p:spPr bwMode="auto">
          <a:xfrm>
            <a:off x="702786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2</a:t>
            </a:r>
          </a:p>
        </p:txBody>
      </p:sp>
      <p:sp>
        <p:nvSpPr>
          <p:cNvPr id="3078" name="Oval 23"/>
          <p:cNvSpPr>
            <a:spLocks noChangeArrowheads="1"/>
          </p:cNvSpPr>
          <p:nvPr/>
        </p:nvSpPr>
        <p:spPr bwMode="auto">
          <a:xfrm>
            <a:off x="7416800" y="1022352"/>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bg1"/>
                </a:solidFill>
              </a:rPr>
              <a:t>3</a:t>
            </a:r>
          </a:p>
        </p:txBody>
      </p:sp>
      <p:sp>
        <p:nvSpPr>
          <p:cNvPr id="3079" name="Oval 24"/>
          <p:cNvSpPr>
            <a:spLocks noChangeArrowheads="1"/>
          </p:cNvSpPr>
          <p:nvPr/>
        </p:nvSpPr>
        <p:spPr bwMode="auto">
          <a:xfrm>
            <a:off x="7805740"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4</a:t>
            </a:r>
            <a:endParaRPr lang="ru-RU" altLang="ru-RU" sz="1800">
              <a:solidFill>
                <a:schemeClr val="hlink"/>
              </a:solidFill>
            </a:endParaRPr>
          </a:p>
        </p:txBody>
      </p:sp>
      <p:sp>
        <p:nvSpPr>
          <p:cNvPr id="3080" name="Oval 25"/>
          <p:cNvSpPr>
            <a:spLocks noChangeArrowheads="1"/>
          </p:cNvSpPr>
          <p:nvPr/>
        </p:nvSpPr>
        <p:spPr bwMode="auto">
          <a:xfrm>
            <a:off x="8194675"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5</a:t>
            </a:r>
            <a:endParaRPr lang="ru-RU" altLang="ru-RU" sz="1800">
              <a:solidFill>
                <a:schemeClr val="hlink"/>
              </a:solidFill>
            </a:endParaRPr>
          </a:p>
        </p:txBody>
      </p:sp>
      <p:sp>
        <p:nvSpPr>
          <p:cNvPr id="3081" name="Oval 27"/>
          <p:cNvSpPr>
            <a:spLocks noChangeArrowheads="1"/>
          </p:cNvSpPr>
          <p:nvPr/>
        </p:nvSpPr>
        <p:spPr bwMode="auto">
          <a:xfrm>
            <a:off x="858361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6</a:t>
            </a:r>
            <a:endParaRPr lang="ru-RU" altLang="ru-RU" sz="1800">
              <a:solidFill>
                <a:schemeClr val="hlink"/>
              </a:solidFill>
            </a:endParaRPr>
          </a:p>
        </p:txBody>
      </p:sp>
      <p:sp>
        <p:nvSpPr>
          <p:cNvPr id="3082" name="Rectangle 28"/>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3083" name="Text Box 2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36" r:id="rId1"/>
    <p:sldLayoutId id="2147494758" r:id="rId2"/>
    <p:sldLayoutId id="2147494759" r:id="rId3"/>
    <p:sldLayoutId id="2147494760" r:id="rId4"/>
    <p:sldLayoutId id="2147494761" r:id="rId5"/>
    <p:sldLayoutId id="2147494762" r:id="rId6"/>
    <p:sldLayoutId id="2147494763" r:id="rId7"/>
    <p:sldLayoutId id="2147494764" r:id="rId8"/>
    <p:sldLayoutId id="2147494765" r:id="rId9"/>
    <p:sldLayoutId id="2147494766" r:id="rId10"/>
    <p:sldLayoutId id="2147494767"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443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B5ED6D89-8FCF-42F3-B839-055888B52ACC}" type="slidenum">
              <a:rPr lang="ru-RU"/>
              <a:pPr>
                <a:defRPr/>
              </a:pPr>
              <a:t>‹#›</a:t>
            </a:fld>
            <a:endParaRPr lang="ru-RU" dirty="0"/>
          </a:p>
        </p:txBody>
      </p:sp>
      <p:sp>
        <p:nvSpPr>
          <p:cNvPr id="4099" name="Rectangle 5"/>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4100" name="Oval 18"/>
          <p:cNvSpPr>
            <a:spLocks noChangeArrowheads="1"/>
          </p:cNvSpPr>
          <p:nvPr/>
        </p:nvSpPr>
        <p:spPr bwMode="auto">
          <a:xfrm>
            <a:off x="6640515" y="1022352"/>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1</a:t>
            </a:r>
          </a:p>
        </p:txBody>
      </p:sp>
      <p:sp>
        <p:nvSpPr>
          <p:cNvPr id="4101" name="Oval 19"/>
          <p:cNvSpPr>
            <a:spLocks noChangeArrowheads="1"/>
          </p:cNvSpPr>
          <p:nvPr/>
        </p:nvSpPr>
        <p:spPr bwMode="auto">
          <a:xfrm>
            <a:off x="702786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2</a:t>
            </a:r>
          </a:p>
        </p:txBody>
      </p:sp>
      <p:sp>
        <p:nvSpPr>
          <p:cNvPr id="4102" name="Oval 20"/>
          <p:cNvSpPr>
            <a:spLocks noChangeArrowheads="1"/>
          </p:cNvSpPr>
          <p:nvPr/>
        </p:nvSpPr>
        <p:spPr bwMode="auto">
          <a:xfrm>
            <a:off x="7416800"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3</a:t>
            </a:r>
          </a:p>
        </p:txBody>
      </p:sp>
      <p:sp>
        <p:nvSpPr>
          <p:cNvPr id="4103" name="Oval 21"/>
          <p:cNvSpPr>
            <a:spLocks noChangeArrowheads="1"/>
          </p:cNvSpPr>
          <p:nvPr/>
        </p:nvSpPr>
        <p:spPr bwMode="auto">
          <a:xfrm>
            <a:off x="7805740" y="1022352"/>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bg1"/>
                </a:solidFill>
              </a:rPr>
              <a:t>4</a:t>
            </a:r>
            <a:endParaRPr lang="ru-RU" altLang="ru-RU" sz="1800">
              <a:solidFill>
                <a:schemeClr val="bg1"/>
              </a:solidFill>
            </a:endParaRPr>
          </a:p>
        </p:txBody>
      </p:sp>
      <p:sp>
        <p:nvSpPr>
          <p:cNvPr id="4104" name="Oval 22"/>
          <p:cNvSpPr>
            <a:spLocks noChangeArrowheads="1"/>
          </p:cNvSpPr>
          <p:nvPr/>
        </p:nvSpPr>
        <p:spPr bwMode="auto">
          <a:xfrm>
            <a:off x="8194675"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5</a:t>
            </a:r>
            <a:endParaRPr lang="ru-RU" altLang="ru-RU" sz="1800">
              <a:solidFill>
                <a:schemeClr val="hlink"/>
              </a:solidFill>
            </a:endParaRPr>
          </a:p>
        </p:txBody>
      </p:sp>
      <p:sp>
        <p:nvSpPr>
          <p:cNvPr id="4105" name="Oval 24"/>
          <p:cNvSpPr>
            <a:spLocks noChangeArrowheads="1"/>
          </p:cNvSpPr>
          <p:nvPr/>
        </p:nvSpPr>
        <p:spPr bwMode="auto">
          <a:xfrm>
            <a:off x="858361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6</a:t>
            </a:r>
            <a:endParaRPr lang="ru-RU" altLang="ru-RU" sz="1800">
              <a:solidFill>
                <a:schemeClr val="hlink"/>
              </a:solidFill>
            </a:endParaRPr>
          </a:p>
        </p:txBody>
      </p:sp>
      <p:sp>
        <p:nvSpPr>
          <p:cNvPr id="4106" name="Rectangle 25"/>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4107" name="Text Box 26">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37" r:id="rId1"/>
    <p:sldLayoutId id="2147494768" r:id="rId2"/>
    <p:sldLayoutId id="2147494769" r:id="rId3"/>
    <p:sldLayoutId id="2147494770" r:id="rId4"/>
    <p:sldLayoutId id="2147494771" r:id="rId5"/>
    <p:sldLayoutId id="2147494772" r:id="rId6"/>
    <p:sldLayoutId id="2147494773" r:id="rId7"/>
    <p:sldLayoutId id="2147494774" r:id="rId8"/>
    <p:sldLayoutId id="2147494775" r:id="rId9"/>
    <p:sldLayoutId id="2147494776" r:id="rId10"/>
    <p:sldLayoutId id="2147494777"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26660"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AF27CE1E-A83E-404F-A815-93AAFB0D527C}" type="slidenum">
              <a:rPr lang="ru-RU"/>
              <a:pPr>
                <a:defRPr/>
              </a:pPr>
              <a:t>‹#›</a:t>
            </a:fld>
            <a:endParaRPr lang="ru-RU" dirty="0"/>
          </a:p>
        </p:txBody>
      </p:sp>
      <p:sp>
        <p:nvSpPr>
          <p:cNvPr id="5123" name="Rectangle 5"/>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5124" name="Oval 11"/>
          <p:cNvSpPr>
            <a:spLocks noChangeArrowheads="1"/>
          </p:cNvSpPr>
          <p:nvPr/>
        </p:nvSpPr>
        <p:spPr bwMode="auto">
          <a:xfrm>
            <a:off x="6640515" y="1022352"/>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1</a:t>
            </a:r>
          </a:p>
        </p:txBody>
      </p:sp>
      <p:sp>
        <p:nvSpPr>
          <p:cNvPr id="5125" name="Oval 12"/>
          <p:cNvSpPr>
            <a:spLocks noChangeArrowheads="1"/>
          </p:cNvSpPr>
          <p:nvPr/>
        </p:nvSpPr>
        <p:spPr bwMode="auto">
          <a:xfrm>
            <a:off x="702786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2</a:t>
            </a:r>
          </a:p>
        </p:txBody>
      </p:sp>
      <p:sp>
        <p:nvSpPr>
          <p:cNvPr id="5126" name="Oval 13"/>
          <p:cNvSpPr>
            <a:spLocks noChangeArrowheads="1"/>
          </p:cNvSpPr>
          <p:nvPr/>
        </p:nvSpPr>
        <p:spPr bwMode="auto">
          <a:xfrm>
            <a:off x="7416800"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3</a:t>
            </a:r>
          </a:p>
        </p:txBody>
      </p:sp>
      <p:sp>
        <p:nvSpPr>
          <p:cNvPr id="5127" name="Oval 14"/>
          <p:cNvSpPr>
            <a:spLocks noChangeArrowheads="1"/>
          </p:cNvSpPr>
          <p:nvPr/>
        </p:nvSpPr>
        <p:spPr bwMode="auto">
          <a:xfrm>
            <a:off x="7805740"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4</a:t>
            </a:r>
            <a:endParaRPr lang="ru-RU" altLang="ru-RU" sz="1800">
              <a:solidFill>
                <a:schemeClr val="hlink"/>
              </a:solidFill>
            </a:endParaRPr>
          </a:p>
        </p:txBody>
      </p:sp>
      <p:sp>
        <p:nvSpPr>
          <p:cNvPr id="5128" name="Oval 15"/>
          <p:cNvSpPr>
            <a:spLocks noChangeArrowheads="1"/>
          </p:cNvSpPr>
          <p:nvPr/>
        </p:nvSpPr>
        <p:spPr bwMode="auto">
          <a:xfrm>
            <a:off x="8194675" y="1022352"/>
            <a:ext cx="287338"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bg1"/>
                </a:solidFill>
              </a:rPr>
              <a:t>5</a:t>
            </a:r>
            <a:endParaRPr lang="ru-RU" altLang="ru-RU" sz="1800">
              <a:solidFill>
                <a:schemeClr val="bg1"/>
              </a:solidFill>
            </a:endParaRPr>
          </a:p>
        </p:txBody>
      </p:sp>
      <p:sp>
        <p:nvSpPr>
          <p:cNvPr id="5129" name="Oval 17"/>
          <p:cNvSpPr>
            <a:spLocks noChangeArrowheads="1"/>
          </p:cNvSpPr>
          <p:nvPr/>
        </p:nvSpPr>
        <p:spPr bwMode="auto">
          <a:xfrm>
            <a:off x="858361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6</a:t>
            </a:r>
            <a:endParaRPr lang="ru-RU" altLang="ru-RU" sz="1800">
              <a:solidFill>
                <a:schemeClr val="hlink"/>
              </a:solidFill>
            </a:endParaRPr>
          </a:p>
        </p:txBody>
      </p:sp>
      <p:sp>
        <p:nvSpPr>
          <p:cNvPr id="5130" name="Rectangle 18"/>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5131" name="Text Box 1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38" r:id="rId1"/>
    <p:sldLayoutId id="2147494839" r:id="rId2"/>
    <p:sldLayoutId id="2147494840" r:id="rId3"/>
    <p:sldLayoutId id="2147494841" r:id="rId4"/>
    <p:sldLayoutId id="2147494842" r:id="rId5"/>
    <p:sldLayoutId id="2147494843" r:id="rId6"/>
    <p:sldLayoutId id="2147494844" r:id="rId7"/>
    <p:sldLayoutId id="2147494845" r:id="rId8"/>
    <p:sldLayoutId id="2147494846" r:id="rId9"/>
    <p:sldLayoutId id="2147494847" r:id="rId10"/>
    <p:sldLayoutId id="2147494848"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9188"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B21BF7C7-5BD4-4791-8BE2-EF6DF847BC10}" type="slidenum">
              <a:rPr lang="ru-RU"/>
              <a:pPr>
                <a:defRPr/>
              </a:pPr>
              <a:t>‹#›</a:t>
            </a:fld>
            <a:endParaRPr lang="ru-RU" dirty="0"/>
          </a:p>
        </p:txBody>
      </p:sp>
      <p:sp>
        <p:nvSpPr>
          <p:cNvPr id="6147" name="Rectangle 5"/>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6148" name="Oval 11"/>
          <p:cNvSpPr>
            <a:spLocks noChangeArrowheads="1"/>
          </p:cNvSpPr>
          <p:nvPr/>
        </p:nvSpPr>
        <p:spPr bwMode="auto">
          <a:xfrm>
            <a:off x="6640515" y="1022352"/>
            <a:ext cx="287337" cy="287338"/>
          </a:xfrm>
          <a:prstGeom prst="ellipse">
            <a:avLst/>
          </a:prstGeom>
          <a:solidFill>
            <a:srgbClr val="C1DCF1"/>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1</a:t>
            </a:r>
          </a:p>
        </p:txBody>
      </p:sp>
      <p:sp>
        <p:nvSpPr>
          <p:cNvPr id="6149" name="Oval 12"/>
          <p:cNvSpPr>
            <a:spLocks noChangeArrowheads="1"/>
          </p:cNvSpPr>
          <p:nvPr/>
        </p:nvSpPr>
        <p:spPr bwMode="auto">
          <a:xfrm>
            <a:off x="7027865"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2</a:t>
            </a:r>
          </a:p>
        </p:txBody>
      </p:sp>
      <p:sp>
        <p:nvSpPr>
          <p:cNvPr id="6150" name="Oval 13"/>
          <p:cNvSpPr>
            <a:spLocks noChangeArrowheads="1"/>
          </p:cNvSpPr>
          <p:nvPr/>
        </p:nvSpPr>
        <p:spPr bwMode="auto">
          <a:xfrm>
            <a:off x="7416800"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ru-RU" altLang="ru-RU" sz="1800">
                <a:solidFill>
                  <a:schemeClr val="hlink"/>
                </a:solidFill>
              </a:rPr>
              <a:t>3</a:t>
            </a:r>
          </a:p>
        </p:txBody>
      </p:sp>
      <p:sp>
        <p:nvSpPr>
          <p:cNvPr id="6151" name="Oval 14"/>
          <p:cNvSpPr>
            <a:spLocks noChangeArrowheads="1"/>
          </p:cNvSpPr>
          <p:nvPr/>
        </p:nvSpPr>
        <p:spPr bwMode="auto">
          <a:xfrm>
            <a:off x="7805740" y="1022352"/>
            <a:ext cx="287337"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4</a:t>
            </a:r>
            <a:endParaRPr lang="ru-RU" altLang="ru-RU" sz="1800">
              <a:solidFill>
                <a:schemeClr val="hlink"/>
              </a:solidFill>
            </a:endParaRPr>
          </a:p>
        </p:txBody>
      </p:sp>
      <p:sp>
        <p:nvSpPr>
          <p:cNvPr id="6152" name="Oval 15"/>
          <p:cNvSpPr>
            <a:spLocks noChangeArrowheads="1"/>
          </p:cNvSpPr>
          <p:nvPr/>
        </p:nvSpPr>
        <p:spPr bwMode="auto">
          <a:xfrm>
            <a:off x="8194675" y="1022352"/>
            <a:ext cx="287338" cy="287338"/>
          </a:xfrm>
          <a:prstGeom prst="ellipse">
            <a:avLst/>
          </a:prstGeom>
          <a:solidFill>
            <a:srgbClr val="C1DCF1"/>
          </a:solidFill>
          <a:ln w="19050">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hlink"/>
                </a:solidFill>
              </a:rPr>
              <a:t>5</a:t>
            </a:r>
            <a:endParaRPr lang="ru-RU" altLang="ru-RU" sz="1800">
              <a:solidFill>
                <a:schemeClr val="hlink"/>
              </a:solidFill>
            </a:endParaRPr>
          </a:p>
        </p:txBody>
      </p:sp>
      <p:sp>
        <p:nvSpPr>
          <p:cNvPr id="6153" name="Oval 17"/>
          <p:cNvSpPr>
            <a:spLocks noChangeArrowheads="1"/>
          </p:cNvSpPr>
          <p:nvPr/>
        </p:nvSpPr>
        <p:spPr bwMode="auto">
          <a:xfrm>
            <a:off x="8583615" y="1022352"/>
            <a:ext cx="287337" cy="287338"/>
          </a:xfrm>
          <a:prstGeom prst="ellipse">
            <a:avLst/>
          </a:prstGeom>
          <a:solidFill>
            <a:schemeClr val="hlink"/>
          </a:solidFill>
          <a:ln w="19050" algn="ctr">
            <a:solidFill>
              <a:schemeClr val="hlink"/>
            </a:solidFill>
            <a:round/>
            <a:headEnd/>
            <a:tailEnd/>
          </a:ln>
        </p:spPr>
        <p:txBody>
          <a:bodyPr wrap="none" lIns="0" tIns="0" rIns="0" bIns="0" anchor="ct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algn="ctr" eaLnBrk="1" hangingPunct="1">
              <a:defRPr/>
            </a:pPr>
            <a:r>
              <a:rPr lang="en-US" altLang="ru-RU" sz="1800">
                <a:solidFill>
                  <a:schemeClr val="bg1"/>
                </a:solidFill>
              </a:rPr>
              <a:t>6</a:t>
            </a:r>
            <a:endParaRPr lang="ru-RU" altLang="ru-RU" sz="1800">
              <a:solidFill>
                <a:schemeClr val="bg1"/>
              </a:solidFill>
            </a:endParaRPr>
          </a:p>
        </p:txBody>
      </p:sp>
      <p:sp>
        <p:nvSpPr>
          <p:cNvPr id="6154" name="Rectangle 18"/>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6155" name="Text Box 19">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49" r:id="rId1"/>
    <p:sldLayoutId id="2147494850" r:id="rId2"/>
    <p:sldLayoutId id="2147494851" r:id="rId3"/>
    <p:sldLayoutId id="2147494852" r:id="rId4"/>
    <p:sldLayoutId id="2147494853" r:id="rId5"/>
    <p:sldLayoutId id="2147494854" r:id="rId6"/>
    <p:sldLayoutId id="2147494855" r:id="rId7"/>
    <p:sldLayoutId id="2147494856" r:id="rId8"/>
    <p:sldLayoutId id="2147494857" r:id="rId9"/>
    <p:sldLayoutId id="2147494858" r:id="rId10"/>
    <p:sldLayoutId id="2147494859"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F73CD736-7A2F-462E-9495-69A6ECA77FE1}" type="slidenum">
              <a:rPr lang="ru-RU"/>
              <a:pPr>
                <a:defRPr/>
              </a:pPr>
              <a:t>‹#›</a:t>
            </a:fld>
            <a:endParaRPr lang="ru-RU" dirty="0"/>
          </a:p>
        </p:txBody>
      </p:sp>
      <p:sp>
        <p:nvSpPr>
          <p:cNvPr id="7172" name="Rectangle 6"/>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7173" name="Text Box 7">
            <a:hlinkClick r:id="rId17"/>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
        <p:nvSpPr>
          <p:cNvPr id="7174" name="Прямоугольник 23"/>
          <p:cNvSpPr>
            <a:spLocks noChangeArrowheads="1"/>
          </p:cNvSpPr>
          <p:nvPr userDrawn="1"/>
        </p:nvSpPr>
        <p:spPr bwMode="auto">
          <a:xfrm>
            <a:off x="2047876" y="6488115"/>
            <a:ext cx="6200775" cy="287771"/>
          </a:xfrm>
          <a:prstGeom prst="rect">
            <a:avLst/>
          </a:prstGeom>
          <a:noFill/>
          <a:ln>
            <a:noFill/>
          </a:ln>
        </p:spPr>
        <p:txBody>
          <a:bodyPr lIns="91424" tIns="45713" rIns="91424" bIns="45713">
            <a:spAutoFit/>
          </a:bodyPr>
          <a:lstStyle>
            <a:lvl1pPr eaLnBrk="0" hangingPunct="0">
              <a:defRPr sz="1200" b="1">
                <a:solidFill>
                  <a:schemeClr val="tx1"/>
                </a:solidFill>
                <a:latin typeface="Arial" charset="0"/>
                <a:cs typeface="Arial" charset="0"/>
              </a:defRPr>
            </a:lvl1pPr>
            <a:lvl2pPr marL="742950" indent="-285750" eaLnBrk="0" hangingPunct="0">
              <a:defRPr sz="1200" b="1">
                <a:solidFill>
                  <a:schemeClr val="tx1"/>
                </a:solidFill>
                <a:latin typeface="Arial" charset="0"/>
                <a:cs typeface="Arial" charset="0"/>
              </a:defRPr>
            </a:lvl2pPr>
            <a:lvl3pPr marL="1143000" indent="-228600" eaLnBrk="0" hangingPunct="0">
              <a:defRPr sz="1200" b="1">
                <a:solidFill>
                  <a:schemeClr val="tx1"/>
                </a:solidFill>
                <a:latin typeface="Arial" charset="0"/>
                <a:cs typeface="Arial" charset="0"/>
              </a:defRPr>
            </a:lvl3pPr>
            <a:lvl4pPr marL="1600200" indent="-228600" eaLnBrk="0" hangingPunct="0">
              <a:defRPr sz="1200" b="1">
                <a:solidFill>
                  <a:schemeClr val="tx1"/>
                </a:solidFill>
                <a:latin typeface="Arial" charset="0"/>
                <a:cs typeface="Arial" charset="0"/>
              </a:defRPr>
            </a:lvl4pPr>
            <a:lvl5pPr marL="2057400" indent="-228600" eaLnBrk="0" hangingPunct="0">
              <a:defRPr sz="1200" b="1">
                <a:solidFill>
                  <a:schemeClr val="tx1"/>
                </a:solidFill>
                <a:latin typeface="Arial" charset="0"/>
                <a:cs typeface="Arial" charset="0"/>
              </a:defRPr>
            </a:lvl5pPr>
            <a:lvl6pPr marL="2514600" indent="-228600" eaLnBrk="0" fontAlgn="base" hangingPunct="0">
              <a:spcBef>
                <a:spcPct val="0"/>
              </a:spcBef>
              <a:spcAft>
                <a:spcPct val="0"/>
              </a:spcAft>
              <a:defRPr sz="1200" b="1">
                <a:solidFill>
                  <a:schemeClr val="tx1"/>
                </a:solidFill>
                <a:latin typeface="Arial" charset="0"/>
                <a:cs typeface="Arial" charset="0"/>
              </a:defRPr>
            </a:lvl6pPr>
            <a:lvl7pPr marL="2971800" indent="-228600" eaLnBrk="0" fontAlgn="base" hangingPunct="0">
              <a:spcBef>
                <a:spcPct val="0"/>
              </a:spcBef>
              <a:spcAft>
                <a:spcPct val="0"/>
              </a:spcAft>
              <a:defRPr sz="1200" b="1">
                <a:solidFill>
                  <a:schemeClr val="tx1"/>
                </a:solidFill>
                <a:latin typeface="Arial" charset="0"/>
                <a:cs typeface="Arial" charset="0"/>
              </a:defRPr>
            </a:lvl7pPr>
            <a:lvl8pPr marL="3429000" indent="-228600" eaLnBrk="0" fontAlgn="base" hangingPunct="0">
              <a:spcBef>
                <a:spcPct val="0"/>
              </a:spcBef>
              <a:spcAft>
                <a:spcPct val="0"/>
              </a:spcAft>
              <a:defRPr sz="1200" b="1">
                <a:solidFill>
                  <a:schemeClr val="tx1"/>
                </a:solidFill>
                <a:latin typeface="Arial" charset="0"/>
                <a:cs typeface="Arial" charset="0"/>
              </a:defRPr>
            </a:lvl8pPr>
            <a:lvl9pPr marL="3886200" indent="-228600" eaLnBrk="0" fontAlgn="base" hangingPunct="0">
              <a:spcBef>
                <a:spcPct val="0"/>
              </a:spcBef>
              <a:spcAft>
                <a:spcPct val="0"/>
              </a:spcAft>
              <a:defRPr sz="1200" b="1">
                <a:solidFill>
                  <a:schemeClr val="tx1"/>
                </a:solidFill>
                <a:latin typeface="Arial" charset="0"/>
                <a:cs typeface="Arial" charset="0"/>
              </a:defRPr>
            </a:lvl9pPr>
          </a:lstStyle>
          <a:p>
            <a:pPr eaLnBrk="1" hangingPunct="1">
              <a:defRPr/>
            </a:pPr>
            <a:r>
              <a:rPr lang="en-US" altLang="ru-RU" sz="600" b="0"/>
              <a:t>The content of this presentation is for discussion purposes only, shall not be considered as an offer and doesn’t lead to any obligations to ROSATOM and its affiliated companies. ROSATOM disclaims all responsibility for any and all mistakes, quality and completeness of the information. </a:t>
            </a:r>
            <a:endParaRPr lang="ru-RU" altLang="ru-RU" sz="600"/>
          </a:p>
        </p:txBody>
      </p:sp>
    </p:spTree>
  </p:cSld>
  <p:clrMap bg1="lt1" tx1="dk1" bg2="lt2" tx2="dk2" accent1="accent1" accent2="accent2" accent3="accent3" accent4="accent4" accent5="accent5" accent6="accent6" hlink="hlink" folHlink="folHlink"/>
  <p:sldLayoutIdLst>
    <p:sldLayoutId id="2147494860" r:id="rId1"/>
    <p:sldLayoutId id="2147494861" r:id="rId2"/>
    <p:sldLayoutId id="2147494862" r:id="rId3"/>
    <p:sldLayoutId id="2147494863" r:id="rId4"/>
    <p:sldLayoutId id="2147494864" r:id="rId5"/>
    <p:sldLayoutId id="2147494865" r:id="rId6"/>
    <p:sldLayoutId id="2147494866" r:id="rId7"/>
    <p:sldLayoutId id="2147494867" r:id="rId8"/>
    <p:sldLayoutId id="2147494868" r:id="rId9"/>
    <p:sldLayoutId id="2147494869" r:id="rId10"/>
    <p:sldLayoutId id="2147494870" r:id="rId11"/>
    <p:sldLayoutId id="2147494778" r:id="rId12"/>
    <p:sldLayoutId id="2147494779" r:id="rId13"/>
    <p:sldLayoutId id="2147494780" r:id="rId14"/>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8"/>
        </a:buBlip>
        <a:defRPr sz="14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9"/>
        </a:buBlip>
        <a:defRPr sz="1400">
          <a:solidFill>
            <a:schemeClr val="tx1"/>
          </a:solidFill>
          <a:latin typeface="+mn-lt"/>
        </a:defRPr>
      </a:lvl2pPr>
      <a:lvl3pPr marL="892025" indent="-268243" algn="l" rtl="0" eaLnBrk="0" fontAlgn="base" hangingPunct="0">
        <a:spcBef>
          <a:spcPct val="0"/>
        </a:spcBef>
        <a:spcAft>
          <a:spcPct val="30000"/>
        </a:spcAft>
        <a:buBlip>
          <a:blip r:embed="rId19"/>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680964"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5574F9B3-B17C-4474-9077-A624D2321439}" type="slidenum">
              <a:rPr lang="ru-RU"/>
              <a:pPr>
                <a:defRPr/>
              </a:pPr>
              <a:t>‹#›</a:t>
            </a:fld>
            <a:endParaRPr lang="ru-RU" dirty="0"/>
          </a:p>
        </p:txBody>
      </p:sp>
      <p:sp>
        <p:nvSpPr>
          <p:cNvPr id="8196" name="Rectangle 6"/>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8197" name="Text Box 7">
            <a:hlinkClick r:id="rId14"/>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71" r:id="rId1"/>
    <p:sldLayoutId id="2147494781" r:id="rId2"/>
    <p:sldLayoutId id="2147494782" r:id="rId3"/>
    <p:sldLayoutId id="2147494783" r:id="rId4"/>
    <p:sldLayoutId id="2147494784" r:id="rId5"/>
    <p:sldLayoutId id="2147494785" r:id="rId6"/>
    <p:sldLayoutId id="2147494786" r:id="rId7"/>
    <p:sldLayoutId id="2147494787" r:id="rId8"/>
    <p:sldLayoutId id="2147494788" r:id="rId9"/>
    <p:sldLayoutId id="2147494789" r:id="rId10"/>
    <p:sldLayoutId id="2147494790" r:id="rId11"/>
  </p:sldLayoutIdLst>
  <p:transition>
    <p:wipe dir="r"/>
  </p:transition>
  <p:hf hdr="0" ftr="0" dt="0"/>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6"/>
        </a:buBlip>
        <a:defRPr sz="2400">
          <a:solidFill>
            <a:schemeClr val="tx1"/>
          </a:solidFill>
          <a:latin typeface="+mn-lt"/>
        </a:defRPr>
      </a:lvl2pPr>
      <a:lvl3pPr marL="892025" indent="-268243" algn="l" rtl="0" eaLnBrk="0" fontAlgn="base" hangingPunct="0">
        <a:spcBef>
          <a:spcPct val="0"/>
        </a:spcBef>
        <a:spcAft>
          <a:spcPct val="30000"/>
        </a:spcAft>
        <a:buBlip>
          <a:blip r:embed="rId16"/>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bwMode="auto">
          <a:xfrm>
            <a:off x="468315"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altLang="ru-RU"/>
              <a:t>Образец текста</a:t>
            </a:r>
          </a:p>
          <a:p>
            <a:pPr lvl="1"/>
            <a:r>
              <a:rPr lang="ru-RU" altLang="ru-RU"/>
              <a:t>Второй уровень</a:t>
            </a:r>
          </a:p>
        </p:txBody>
      </p:sp>
      <p:sp>
        <p:nvSpPr>
          <p:cNvPr id="156676"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889FC7CA-4DC6-4433-948E-71DA115DE6E0}" type="slidenum">
              <a:rPr lang="ru-RU"/>
              <a:pPr>
                <a:defRPr/>
              </a:pPr>
              <a:t>‹#›</a:t>
            </a:fld>
            <a:endParaRPr lang="ru-RU" dirty="0"/>
          </a:p>
        </p:txBody>
      </p:sp>
      <p:sp>
        <p:nvSpPr>
          <p:cNvPr id="10244" name="Rectangle 6"/>
          <p:cNvSpPr>
            <a:spLocks noGrp="1" noChangeArrowheads="1"/>
          </p:cNvSpPr>
          <p:nvPr>
            <p:ph type="title"/>
          </p:nvPr>
        </p:nvSpPr>
        <p:spPr bwMode="auto">
          <a:xfrm>
            <a:off x="468315" y="77790"/>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altLang="ru-RU"/>
              <a:t>Образец заголовка</a:t>
            </a:r>
          </a:p>
        </p:txBody>
      </p:sp>
      <p:sp>
        <p:nvSpPr>
          <p:cNvPr id="7173" name="Text Box 7">
            <a:hlinkClick r:id="rId17"/>
          </p:cNvPr>
          <p:cNvSpPr txBox="1">
            <a:spLocks noChangeArrowheads="1"/>
          </p:cNvSpPr>
          <p:nvPr/>
        </p:nvSpPr>
        <p:spPr bwMode="auto">
          <a:xfrm>
            <a:off x="468313" y="6529388"/>
            <a:ext cx="1397000" cy="215900"/>
          </a:xfrm>
          <a:prstGeom prst="rect">
            <a:avLst/>
          </a:prstGeom>
          <a:solidFill>
            <a:srgbClr val="FFFFFF">
              <a:alpha val="1176"/>
            </a:srgbClr>
          </a:solidFill>
          <a:ln>
            <a:noFill/>
          </a:ln>
        </p:spPr>
        <p:txBody>
          <a:bodyPr wrap="none" lIns="0" tIns="0" rIns="0" bIns="0">
            <a:spAutoFit/>
          </a:bodyPr>
          <a:lstStyle>
            <a:lvl1pPr eaLnBrk="0" hangingPunct="0">
              <a:defRPr sz="1200" b="1">
                <a:solidFill>
                  <a:schemeClr val="tx1"/>
                </a:solidFill>
                <a:latin typeface="Arial" pitchFamily="34" charset="0"/>
                <a:cs typeface="Arial" pitchFamily="34" charset="0"/>
              </a:defRPr>
            </a:lvl1pPr>
            <a:lvl2pPr marL="742950" indent="-285750" eaLnBrk="0" hangingPunct="0">
              <a:defRPr sz="1200" b="1">
                <a:solidFill>
                  <a:schemeClr val="tx1"/>
                </a:solidFill>
                <a:latin typeface="Arial" pitchFamily="34" charset="0"/>
                <a:cs typeface="Arial" pitchFamily="34" charset="0"/>
              </a:defRPr>
            </a:lvl2pPr>
            <a:lvl3pPr marL="1143000" indent="-228600" eaLnBrk="0" hangingPunct="0">
              <a:defRPr sz="1200" b="1">
                <a:solidFill>
                  <a:schemeClr val="tx1"/>
                </a:solidFill>
                <a:latin typeface="Arial" pitchFamily="34" charset="0"/>
                <a:cs typeface="Arial" pitchFamily="34" charset="0"/>
              </a:defRPr>
            </a:lvl3pPr>
            <a:lvl4pPr marL="1600200" indent="-228600" eaLnBrk="0" hangingPunct="0">
              <a:defRPr sz="1200" b="1">
                <a:solidFill>
                  <a:schemeClr val="tx1"/>
                </a:solidFill>
                <a:latin typeface="Arial" pitchFamily="34" charset="0"/>
                <a:cs typeface="Arial" pitchFamily="34" charset="0"/>
              </a:defRPr>
            </a:lvl4pPr>
            <a:lvl5pPr marL="2057400" indent="-228600" eaLnBrk="0" hangingPunct="0">
              <a:defRPr sz="12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b="1">
                <a:solidFill>
                  <a:schemeClr val="tx1"/>
                </a:solidFill>
                <a:latin typeface="Arial" pitchFamily="34" charset="0"/>
                <a:cs typeface="Arial" pitchFamily="34" charset="0"/>
              </a:defRPr>
            </a:lvl9pPr>
          </a:lstStyle>
          <a:p>
            <a:pPr eaLnBrk="1" hangingPunct="1">
              <a:defRPr/>
            </a:pPr>
            <a:r>
              <a:rPr lang="en-US" sz="1400">
                <a:solidFill>
                  <a:schemeClr val="hlink"/>
                </a:solidFill>
              </a:rPr>
              <a:t>www.rosatom.ru</a:t>
            </a:r>
            <a:endParaRPr lang="ru-RU" sz="1400">
              <a:solidFill>
                <a:schemeClr val="hlink"/>
              </a:solidFill>
            </a:endParaRPr>
          </a:p>
        </p:txBody>
      </p:sp>
    </p:spTree>
  </p:cSld>
  <p:clrMap bg1="lt1" tx1="dk1" bg2="lt2" tx2="dk2" accent1="accent1" accent2="accent2" accent3="accent3" accent4="accent4" accent5="accent5" accent6="accent6" hlink="hlink" folHlink="folHlink"/>
  <p:sldLayoutIdLst>
    <p:sldLayoutId id="2147494875" r:id="rId1"/>
    <p:sldLayoutId id="2147494876" r:id="rId2"/>
    <p:sldLayoutId id="2147494800" r:id="rId3"/>
    <p:sldLayoutId id="2147494801" r:id="rId4"/>
    <p:sldLayoutId id="2147494802" r:id="rId5"/>
    <p:sldLayoutId id="2147494803" r:id="rId6"/>
    <p:sldLayoutId id="2147494804" r:id="rId7"/>
    <p:sldLayoutId id="2147494805" r:id="rId8"/>
    <p:sldLayoutId id="2147494806" r:id="rId9"/>
    <p:sldLayoutId id="2147494807" r:id="rId10"/>
    <p:sldLayoutId id="2147494808" r:id="rId11"/>
    <p:sldLayoutId id="2147494809" r:id="rId12"/>
    <p:sldLayoutId id="2147494810" r:id="rId13"/>
    <p:sldLayoutId id="2147494811" r:id="rId14"/>
  </p:sldLayoutIdLst>
  <p:transition>
    <p:wipe dir="r"/>
  </p:transition>
  <p:hf hdr="0" ftr="0" dt="0"/>
  <p:txStyles>
    <p:titleStyle>
      <a:lvl1pPr algn="l" rtl="0" eaLnBrk="0" fontAlgn="base" hangingPunct="0">
        <a:lnSpc>
          <a:spcPct val="90000"/>
        </a:lnSpc>
        <a:spcBef>
          <a:spcPct val="0"/>
        </a:spcBef>
        <a:spcAft>
          <a:spcPct val="0"/>
        </a:spcAft>
        <a:defRPr sz="2000" b="1">
          <a:solidFill>
            <a:schemeClr val="bg1"/>
          </a:solidFill>
          <a:latin typeface="+mj-lt"/>
          <a:ea typeface="+mj-ea"/>
          <a:cs typeface="+mj-cs"/>
        </a:defRPr>
      </a:lvl1pPr>
      <a:lvl2pPr algn="l" rtl="0" eaLnBrk="0" fontAlgn="base" hangingPunct="0">
        <a:lnSpc>
          <a:spcPct val="90000"/>
        </a:lnSpc>
        <a:spcBef>
          <a:spcPct val="0"/>
        </a:spcBef>
        <a:spcAft>
          <a:spcPct val="0"/>
        </a:spcAft>
        <a:defRPr sz="2000" b="1">
          <a:solidFill>
            <a:schemeClr val="bg1"/>
          </a:solidFill>
          <a:latin typeface="Arial" charset="0"/>
        </a:defRPr>
      </a:lvl2pPr>
      <a:lvl3pPr algn="l" rtl="0" eaLnBrk="0" fontAlgn="base" hangingPunct="0">
        <a:lnSpc>
          <a:spcPct val="90000"/>
        </a:lnSpc>
        <a:spcBef>
          <a:spcPct val="0"/>
        </a:spcBef>
        <a:spcAft>
          <a:spcPct val="0"/>
        </a:spcAft>
        <a:defRPr sz="2000" b="1">
          <a:solidFill>
            <a:schemeClr val="bg1"/>
          </a:solidFill>
          <a:latin typeface="Arial" charset="0"/>
        </a:defRPr>
      </a:lvl3pPr>
      <a:lvl4pPr algn="l" rtl="0" eaLnBrk="0" fontAlgn="base" hangingPunct="0">
        <a:lnSpc>
          <a:spcPct val="90000"/>
        </a:lnSpc>
        <a:spcBef>
          <a:spcPct val="0"/>
        </a:spcBef>
        <a:spcAft>
          <a:spcPct val="0"/>
        </a:spcAft>
        <a:defRPr sz="2000" b="1">
          <a:solidFill>
            <a:schemeClr val="bg1"/>
          </a:solidFill>
          <a:latin typeface="Arial" charset="0"/>
        </a:defRPr>
      </a:lvl4pPr>
      <a:lvl5pPr algn="l" rtl="0" eaLnBrk="0" fontAlgn="base" hangingPunct="0">
        <a:lnSpc>
          <a:spcPct val="90000"/>
        </a:lnSpc>
        <a:spcBef>
          <a:spcPct val="0"/>
        </a:spcBef>
        <a:spcAft>
          <a:spcPct val="0"/>
        </a:spcAft>
        <a:defRPr sz="2000" b="1">
          <a:solidFill>
            <a:schemeClr val="bg1"/>
          </a:solidFill>
          <a:latin typeface="Arial" charset="0"/>
        </a:defRPr>
      </a:lvl5pPr>
      <a:lvl6pPr marL="457124" algn="l" rtl="0" fontAlgn="base">
        <a:lnSpc>
          <a:spcPct val="90000"/>
        </a:lnSpc>
        <a:spcBef>
          <a:spcPct val="0"/>
        </a:spcBef>
        <a:spcAft>
          <a:spcPct val="0"/>
        </a:spcAft>
        <a:defRPr sz="3200" b="1">
          <a:solidFill>
            <a:schemeClr val="bg1"/>
          </a:solidFill>
          <a:latin typeface="Arial" charset="0"/>
        </a:defRPr>
      </a:lvl6pPr>
      <a:lvl7pPr marL="914246" algn="l" rtl="0" fontAlgn="base">
        <a:lnSpc>
          <a:spcPct val="90000"/>
        </a:lnSpc>
        <a:spcBef>
          <a:spcPct val="0"/>
        </a:spcBef>
        <a:spcAft>
          <a:spcPct val="0"/>
        </a:spcAft>
        <a:defRPr sz="3200" b="1">
          <a:solidFill>
            <a:schemeClr val="bg1"/>
          </a:solidFill>
          <a:latin typeface="Arial" charset="0"/>
        </a:defRPr>
      </a:lvl7pPr>
      <a:lvl8pPr marL="1371370" algn="l" rtl="0" fontAlgn="base">
        <a:lnSpc>
          <a:spcPct val="90000"/>
        </a:lnSpc>
        <a:spcBef>
          <a:spcPct val="0"/>
        </a:spcBef>
        <a:spcAft>
          <a:spcPct val="0"/>
        </a:spcAft>
        <a:defRPr sz="3200" b="1">
          <a:solidFill>
            <a:schemeClr val="bg1"/>
          </a:solidFill>
          <a:latin typeface="Arial" charset="0"/>
        </a:defRPr>
      </a:lvl8pPr>
      <a:lvl9pPr marL="1828492" algn="l" rtl="0" fontAlgn="base">
        <a:lnSpc>
          <a:spcPct val="90000"/>
        </a:lnSpc>
        <a:spcBef>
          <a:spcPct val="0"/>
        </a:spcBef>
        <a:spcAft>
          <a:spcPct val="0"/>
        </a:spcAft>
        <a:defRPr sz="3200" b="1">
          <a:solidFill>
            <a:schemeClr val="bg1"/>
          </a:solidFill>
          <a:latin typeface="Arial" charset="0"/>
        </a:defRPr>
      </a:lvl9pPr>
    </p:titleStyle>
    <p:bodyStyle>
      <a:lvl1pPr marL="358715" indent="-358715" algn="l" rtl="0" eaLnBrk="0" fontAlgn="base" hangingPunct="0">
        <a:spcBef>
          <a:spcPct val="40000"/>
        </a:spcBef>
        <a:spcAft>
          <a:spcPct val="20000"/>
        </a:spcAft>
        <a:buBlip>
          <a:blip r:embed="rId18"/>
        </a:buBlip>
        <a:defRPr sz="1400">
          <a:solidFill>
            <a:schemeClr val="tx1"/>
          </a:solidFill>
          <a:latin typeface="+mn-lt"/>
          <a:ea typeface="+mn-ea"/>
          <a:cs typeface="+mn-cs"/>
        </a:defRPr>
      </a:lvl1pPr>
      <a:lvl2pPr marL="622196" indent="-261894" algn="l" rtl="0" eaLnBrk="0" fontAlgn="base" hangingPunct="0">
        <a:spcBef>
          <a:spcPct val="0"/>
        </a:spcBef>
        <a:spcAft>
          <a:spcPct val="20000"/>
        </a:spcAft>
        <a:buBlip>
          <a:blip r:embed="rId19"/>
        </a:buBlip>
        <a:defRPr sz="1400">
          <a:solidFill>
            <a:schemeClr val="tx1"/>
          </a:solidFill>
          <a:latin typeface="+mn-lt"/>
        </a:defRPr>
      </a:lvl2pPr>
      <a:lvl3pPr marL="892025" indent="-268243" algn="l" rtl="0" eaLnBrk="0" fontAlgn="base" hangingPunct="0">
        <a:spcBef>
          <a:spcPct val="0"/>
        </a:spcBef>
        <a:spcAft>
          <a:spcPct val="30000"/>
        </a:spcAft>
        <a:buBlip>
          <a:blip r:embed="rId19"/>
        </a:buBlip>
        <a:defRPr sz="2200">
          <a:solidFill>
            <a:schemeClr val="tx1"/>
          </a:solidFill>
          <a:latin typeface="+mn-lt"/>
        </a:defRPr>
      </a:lvl3pPr>
      <a:lvl4pPr marL="1665007" indent="-228562" algn="l" rtl="0" eaLnBrk="0" fontAlgn="base" hangingPunct="0">
        <a:spcBef>
          <a:spcPct val="20000"/>
        </a:spcBef>
        <a:spcAft>
          <a:spcPct val="0"/>
        </a:spcAft>
        <a:buChar char="–"/>
        <a:defRPr sz="2000">
          <a:solidFill>
            <a:schemeClr val="tx1"/>
          </a:solidFill>
          <a:latin typeface="+mn-lt"/>
        </a:defRPr>
      </a:lvl4pPr>
      <a:lvl5pPr marL="2072927" indent="-228562" algn="l" rtl="0" eaLnBrk="0" fontAlgn="base" hangingPunct="0">
        <a:spcBef>
          <a:spcPct val="20000"/>
        </a:spcBef>
        <a:spcAft>
          <a:spcPct val="0"/>
        </a:spcAft>
        <a:buChar char="»"/>
        <a:defRPr sz="2000">
          <a:solidFill>
            <a:schemeClr val="tx1"/>
          </a:solidFill>
          <a:latin typeface="+mn-lt"/>
        </a:defRPr>
      </a:lvl5pPr>
      <a:lvl6pPr marL="2530049" indent="-228562" algn="l" rtl="0" fontAlgn="base">
        <a:spcBef>
          <a:spcPct val="20000"/>
        </a:spcBef>
        <a:spcAft>
          <a:spcPct val="0"/>
        </a:spcAft>
        <a:buChar char="»"/>
        <a:defRPr sz="2000">
          <a:solidFill>
            <a:schemeClr val="tx1"/>
          </a:solidFill>
          <a:latin typeface="+mn-lt"/>
        </a:defRPr>
      </a:lvl6pPr>
      <a:lvl7pPr marL="2987172" indent="-228562" algn="l" rtl="0" fontAlgn="base">
        <a:spcBef>
          <a:spcPct val="20000"/>
        </a:spcBef>
        <a:spcAft>
          <a:spcPct val="0"/>
        </a:spcAft>
        <a:buChar char="»"/>
        <a:defRPr sz="2000">
          <a:solidFill>
            <a:schemeClr val="tx1"/>
          </a:solidFill>
          <a:latin typeface="+mn-lt"/>
        </a:defRPr>
      </a:lvl7pPr>
      <a:lvl8pPr marL="3444295" indent="-228562" algn="l" rtl="0" fontAlgn="base">
        <a:spcBef>
          <a:spcPct val="20000"/>
        </a:spcBef>
        <a:spcAft>
          <a:spcPct val="0"/>
        </a:spcAft>
        <a:buChar char="»"/>
        <a:defRPr sz="2000">
          <a:solidFill>
            <a:schemeClr val="tx1"/>
          </a:solidFill>
          <a:latin typeface="+mn-lt"/>
        </a:defRPr>
      </a:lvl8pPr>
      <a:lvl9pPr marL="3901419" indent="-228562"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246" rtl="0" eaLnBrk="1" latinLnBrk="0" hangingPunct="1">
        <a:defRPr sz="1800" kern="1200">
          <a:solidFill>
            <a:schemeClr val="tx1"/>
          </a:solidFill>
          <a:latin typeface="+mn-lt"/>
          <a:ea typeface="+mn-ea"/>
          <a:cs typeface="+mn-cs"/>
        </a:defRPr>
      </a:lvl1pPr>
      <a:lvl2pPr marL="457124" algn="l" defTabSz="914246" rtl="0" eaLnBrk="1" latinLnBrk="0" hangingPunct="1">
        <a:defRPr sz="1800" kern="1200">
          <a:solidFill>
            <a:schemeClr val="tx1"/>
          </a:solidFill>
          <a:latin typeface="+mn-lt"/>
          <a:ea typeface="+mn-ea"/>
          <a:cs typeface="+mn-cs"/>
        </a:defRPr>
      </a:lvl2pPr>
      <a:lvl3pPr marL="914246" algn="l" defTabSz="914246" rtl="0" eaLnBrk="1" latinLnBrk="0" hangingPunct="1">
        <a:defRPr sz="1800" kern="1200">
          <a:solidFill>
            <a:schemeClr val="tx1"/>
          </a:solidFill>
          <a:latin typeface="+mn-lt"/>
          <a:ea typeface="+mn-ea"/>
          <a:cs typeface="+mn-cs"/>
        </a:defRPr>
      </a:lvl3pPr>
      <a:lvl4pPr marL="1371370" algn="l" defTabSz="914246" rtl="0" eaLnBrk="1" latinLnBrk="0" hangingPunct="1">
        <a:defRPr sz="1800" kern="1200">
          <a:solidFill>
            <a:schemeClr val="tx1"/>
          </a:solidFill>
          <a:latin typeface="+mn-lt"/>
          <a:ea typeface="+mn-ea"/>
          <a:cs typeface="+mn-cs"/>
        </a:defRPr>
      </a:lvl4pPr>
      <a:lvl5pPr marL="1828492" algn="l" defTabSz="914246" rtl="0" eaLnBrk="1" latinLnBrk="0" hangingPunct="1">
        <a:defRPr sz="1800" kern="1200">
          <a:solidFill>
            <a:schemeClr val="tx1"/>
          </a:solidFill>
          <a:latin typeface="+mn-lt"/>
          <a:ea typeface="+mn-ea"/>
          <a:cs typeface="+mn-cs"/>
        </a:defRPr>
      </a:lvl5pPr>
      <a:lvl6pPr marL="2285614" algn="l" defTabSz="914246" rtl="0" eaLnBrk="1" latinLnBrk="0" hangingPunct="1">
        <a:defRPr sz="1800" kern="1200">
          <a:solidFill>
            <a:schemeClr val="tx1"/>
          </a:solidFill>
          <a:latin typeface="+mn-lt"/>
          <a:ea typeface="+mn-ea"/>
          <a:cs typeface="+mn-cs"/>
        </a:defRPr>
      </a:lvl6pPr>
      <a:lvl7pPr marL="2742738" algn="l" defTabSz="914246" rtl="0" eaLnBrk="1" latinLnBrk="0" hangingPunct="1">
        <a:defRPr sz="1800" kern="1200">
          <a:solidFill>
            <a:schemeClr val="tx1"/>
          </a:solidFill>
          <a:latin typeface="+mn-lt"/>
          <a:ea typeface="+mn-ea"/>
          <a:cs typeface="+mn-cs"/>
        </a:defRPr>
      </a:lvl7pPr>
      <a:lvl8pPr marL="3199861" algn="l" defTabSz="914246" rtl="0" eaLnBrk="1" latinLnBrk="0" hangingPunct="1">
        <a:defRPr sz="1800" kern="1200">
          <a:solidFill>
            <a:schemeClr val="tx1"/>
          </a:solidFill>
          <a:latin typeface="+mn-lt"/>
          <a:ea typeface="+mn-ea"/>
          <a:cs typeface="+mn-cs"/>
        </a:defRPr>
      </a:lvl8pPr>
      <a:lvl9pPr marL="3656984" algn="l" defTabSz="9142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07.xml"/><Relationship Id="rId6" Type="http://schemas.openxmlformats.org/officeDocument/2006/relationships/image" Target="../media/image31.jpg"/><Relationship Id="rId5" Type="http://schemas.openxmlformats.org/officeDocument/2006/relationships/image" Target="../media/image3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01.xml"/></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1.xml"/></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20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0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1.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0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7800" y="2273158"/>
            <a:ext cx="8839200" cy="1045190"/>
          </a:xfrm>
        </p:spPr>
        <p:txBody>
          <a:bodyPr/>
          <a:lstStyle/>
          <a:p>
            <a:pPr algn="ctr"/>
            <a:br>
              <a:rPr lang="ru-RU" dirty="0"/>
            </a:br>
            <a:r>
              <a:rPr lang="ru-RU" sz="3200" dirty="0"/>
              <a:t>СОГЛАШЕНИЕ</a:t>
            </a:r>
            <a:br>
              <a:rPr lang="ru-RU" sz="3200" dirty="0"/>
            </a:br>
            <a:r>
              <a:rPr lang="ru-RU" sz="3200" dirty="0"/>
              <a:t>о взаимном обмене данными радиационного мониторинга между странами СНГ</a:t>
            </a:r>
          </a:p>
        </p:txBody>
      </p:sp>
    </p:spTree>
    <p:extLst>
      <p:ext uri="{BB962C8B-B14F-4D97-AF65-F5344CB8AC3E}">
        <p14:creationId xmlns:p14="http://schemas.microsoft.com/office/powerpoint/2010/main" val="68976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p:nvPr>
        </p:nvSpPr>
        <p:spPr/>
        <p:txBody>
          <a:bodyPr/>
          <a:lstStyle/>
          <a:p>
            <a:pPr algn="ctr"/>
            <a:r>
              <a:rPr lang="ru-RU" altLang="ru-RU" sz="2800" dirty="0"/>
              <a:t>Основные задачи автоматизированных систем радиационного мониторинга</a:t>
            </a:r>
          </a:p>
        </p:txBody>
      </p:sp>
      <p:sp>
        <p:nvSpPr>
          <p:cNvPr id="116739" name="Rectangle 3"/>
          <p:cNvSpPr>
            <a:spLocks noGrp="1"/>
          </p:cNvSpPr>
          <p:nvPr>
            <p:ph idx="1"/>
          </p:nvPr>
        </p:nvSpPr>
        <p:spPr>
          <a:xfrm>
            <a:off x="242888" y="930628"/>
            <a:ext cx="8643937" cy="5113338"/>
          </a:xfrm>
        </p:spPr>
        <p:txBody>
          <a:bodyPr/>
          <a:lstStyle/>
          <a:p>
            <a:pPr marL="342900" lvl="2" indent="-342900" algn="just">
              <a:lnSpc>
                <a:spcPct val="150000"/>
              </a:lnSpc>
              <a:buClr>
                <a:schemeClr val="tx2"/>
              </a:buClr>
              <a:buFont typeface="Wingdings" pitchFamily="2" charset="2"/>
              <a:buChar char="§"/>
            </a:pPr>
            <a:r>
              <a:rPr lang="ru-RU" altLang="ru-RU" b="1" kern="1200" dirty="0">
                <a:latin typeface="Times New Roman" panose="02020603050405020304" pitchFamily="18" charset="0"/>
                <a:ea typeface="+mn-ea"/>
                <a:cs typeface="Times New Roman" panose="02020603050405020304" pitchFamily="18" charset="0"/>
              </a:rPr>
              <a:t>Осуществление непрерывного автоматизированного контроля радиационной обстановки</a:t>
            </a:r>
            <a:r>
              <a:rPr lang="en-US" altLang="ru-RU" b="1" kern="1200" dirty="0">
                <a:latin typeface="Times New Roman" panose="02020603050405020304" pitchFamily="18" charset="0"/>
                <a:ea typeface="+mn-ea"/>
                <a:cs typeface="Times New Roman" panose="02020603050405020304" pitchFamily="18" charset="0"/>
              </a:rPr>
              <a:t> </a:t>
            </a:r>
            <a:r>
              <a:rPr lang="ru-RU" altLang="ru-RU" b="1" kern="1200" dirty="0">
                <a:latin typeface="Times New Roman" panose="02020603050405020304" pitchFamily="18" charset="0"/>
                <a:ea typeface="+mn-ea"/>
                <a:cs typeface="Times New Roman" panose="02020603050405020304" pitchFamily="18" charset="0"/>
              </a:rPr>
              <a:t>и отдельных параметров метеорологической обстановки;</a:t>
            </a:r>
          </a:p>
          <a:p>
            <a:pPr marL="342900" lvl="2" indent="-342900" algn="just">
              <a:lnSpc>
                <a:spcPct val="150000"/>
              </a:lnSpc>
              <a:buClr>
                <a:schemeClr val="tx2"/>
              </a:buClr>
              <a:buFont typeface="Wingdings" pitchFamily="2" charset="2"/>
              <a:buChar char="§"/>
            </a:pPr>
            <a:r>
              <a:rPr lang="ru-RU" altLang="ru-RU" b="1" kern="1200" dirty="0">
                <a:latin typeface="Times New Roman" panose="02020603050405020304" pitchFamily="18" charset="0"/>
                <a:ea typeface="+mn-ea"/>
                <a:cs typeface="Times New Roman" panose="02020603050405020304" pitchFamily="18" charset="0"/>
              </a:rPr>
              <a:t>Обеспечение сбора и оперативной передачи результатов измерений с возможностью удаленной диагностики состояния элементов системы;</a:t>
            </a:r>
          </a:p>
          <a:p>
            <a:pPr marL="342900" lvl="2" indent="-342900" algn="just">
              <a:lnSpc>
                <a:spcPct val="150000"/>
              </a:lnSpc>
              <a:buClr>
                <a:schemeClr val="tx2"/>
              </a:buClr>
              <a:buFont typeface="Wingdings" pitchFamily="2" charset="2"/>
              <a:buChar char="§"/>
            </a:pPr>
            <a:r>
              <a:rPr lang="ru-RU" altLang="ru-RU" b="1" kern="1200" dirty="0">
                <a:latin typeface="Times New Roman" panose="02020603050405020304" pitchFamily="18" charset="0"/>
                <a:ea typeface="+mn-ea"/>
                <a:cs typeface="Times New Roman" panose="02020603050405020304" pitchFamily="18" charset="0"/>
              </a:rPr>
              <a:t>Обработка, хранение и представление оперативных данных с использованием геоинформационных технологий;</a:t>
            </a:r>
          </a:p>
          <a:p>
            <a:pPr marL="342900" lvl="2" indent="-342900" algn="just">
              <a:lnSpc>
                <a:spcPct val="150000"/>
              </a:lnSpc>
              <a:buClr>
                <a:schemeClr val="tx2"/>
              </a:buClr>
              <a:buFont typeface="Wingdings" pitchFamily="2" charset="2"/>
              <a:buChar char="§"/>
            </a:pPr>
            <a:r>
              <a:rPr lang="ru-RU" altLang="ru-RU" b="1" kern="1200" dirty="0">
                <a:latin typeface="Times New Roman" panose="02020603050405020304" pitchFamily="18" charset="0"/>
                <a:ea typeface="+mn-ea"/>
                <a:cs typeface="Times New Roman" panose="02020603050405020304" pitchFamily="18" charset="0"/>
              </a:rPr>
              <a:t>Автоматическая сигнализация при превышении параметров радиационной обстановки установленных пороговых значений.</a:t>
            </a:r>
          </a:p>
        </p:txBody>
      </p:sp>
      <p:sp>
        <p:nvSpPr>
          <p:cNvPr id="4" name="Номер слайда 3"/>
          <p:cNvSpPr>
            <a:spLocks noGrp="1"/>
          </p:cNvSpPr>
          <p:nvPr>
            <p:ph type="sldNum" sz="quarter" idx="10"/>
          </p:nvPr>
        </p:nvSpPr>
        <p:spPr/>
        <p:txBody>
          <a:bodyPr/>
          <a:lstStyle/>
          <a:p>
            <a:pPr>
              <a:defRPr/>
            </a:pPr>
            <a:fld id="{207B540B-A7D2-4F7C-8AC3-08F6B33E2C42}" type="slidenum">
              <a:rPr lang="ru-RU"/>
              <a:pPr>
                <a:defRPr/>
              </a:pPr>
              <a:t>10</a:t>
            </a:fld>
            <a:endParaRPr lang="ru-RU" dirty="0"/>
          </a:p>
        </p:txBody>
      </p:sp>
    </p:spTree>
    <p:extLst>
      <p:ext uri="{BB962C8B-B14F-4D97-AF65-F5344CB8AC3E}">
        <p14:creationId xmlns:p14="http://schemas.microsoft.com/office/powerpoint/2010/main" val="248129900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bwMode="auto">
          <a:xfrm>
            <a:off x="137727" y="3251283"/>
            <a:ext cx="8928992" cy="1121275"/>
          </a:xfrm>
          <a:prstGeom prst="roundRect">
            <a:avLst>
              <a:gd name="adj" fmla="val 10053"/>
            </a:avLst>
          </a:prstGeom>
          <a:solidFill>
            <a:srgbClr val="F8E8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Скругленный прямоугольник 6"/>
          <p:cNvSpPr/>
          <p:nvPr/>
        </p:nvSpPr>
        <p:spPr bwMode="auto">
          <a:xfrm>
            <a:off x="139613" y="2063639"/>
            <a:ext cx="8928992" cy="1067873"/>
          </a:xfrm>
          <a:prstGeom prst="roundRect">
            <a:avLst>
              <a:gd name="adj" fmla="val 10053"/>
            </a:avLst>
          </a:prstGeom>
          <a:solidFill>
            <a:srgbClr val="F8E8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Скругленный прямоугольник 4"/>
          <p:cNvSpPr/>
          <p:nvPr/>
        </p:nvSpPr>
        <p:spPr bwMode="auto">
          <a:xfrm>
            <a:off x="139613" y="1041424"/>
            <a:ext cx="8928992" cy="894491"/>
          </a:xfrm>
          <a:prstGeom prst="roundRect">
            <a:avLst>
              <a:gd name="adj" fmla="val 10053"/>
            </a:avLst>
          </a:prstGeom>
          <a:solidFill>
            <a:srgbClr val="F8E8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12642" name="Rectangle 3"/>
          <p:cNvSpPr txBox="1">
            <a:spLocks noChangeArrowheads="1"/>
          </p:cNvSpPr>
          <p:nvPr/>
        </p:nvSpPr>
        <p:spPr bwMode="auto">
          <a:xfrm>
            <a:off x="245739" y="1223024"/>
            <a:ext cx="8712968" cy="1846659"/>
          </a:xfrm>
          <a:prstGeom prst="rect">
            <a:avLst/>
          </a:prstGeom>
          <a:noFill/>
          <a:ln w="9525">
            <a:noFill/>
            <a:miter lim="800000"/>
            <a:headEnd/>
            <a:tailEnd/>
          </a:ln>
        </p:spPr>
        <p:txBody>
          <a:bodyPr wrap="square" lIns="0" tIns="0" rIns="0" bIns="0" anchor="ctr">
            <a:spAutoFit/>
          </a:bodyPr>
          <a:lstStyle/>
          <a:p>
            <a:pPr algn="just" eaLnBrk="0" hangingPunct="0">
              <a:spcBef>
                <a:spcPts val="0"/>
              </a:spcBef>
              <a:spcAft>
                <a:spcPts val="2400"/>
              </a:spcAft>
              <a:buClr>
                <a:srgbClr val="1129A1"/>
              </a:buClr>
              <a:defRPr/>
            </a:pPr>
            <a:r>
              <a:rPr lang="ru-RU" sz="2000" dirty="0">
                <a:solidFill>
                  <a:srgbClr val="000000"/>
                </a:solidFill>
                <a:latin typeface="Times New Roman" panose="02020603050405020304" pitchFamily="18" charset="0"/>
                <a:cs typeface="Times New Roman" panose="02020603050405020304" pitchFamily="18" charset="0"/>
              </a:rPr>
              <a:t>1) Постоянный радиационный мониторинг – важнейший элемент обеспечения ядерной и радиационной безопасности </a:t>
            </a:r>
          </a:p>
          <a:p>
            <a:pPr marL="0" marR="0" lvl="0" indent="0" algn="just" defTabSz="914400" rtl="0" eaLnBrk="0" fontAlgn="base" latinLnBrk="0" hangingPunct="0">
              <a:lnSpc>
                <a:spcPct val="100000"/>
              </a:lnSpc>
              <a:spcBef>
                <a:spcPts val="0"/>
              </a:spcBef>
              <a:spcAft>
                <a:spcPts val="2400"/>
              </a:spcAft>
              <a:buClr>
                <a:srgbClr val="1129A1"/>
              </a:buClr>
              <a:buSzTx/>
              <a:buFontTx/>
              <a:buNone/>
              <a:tabLst/>
              <a:defRPr/>
            </a:pPr>
            <a:r>
              <a:rPr kumimoji="0" lang="ru-RU"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Обеспечение аварийной готовности и реагирования на возможные нештатные/чрезвычайные ситуации с выбросом радиоактивных веществ в окружающую среду в СНГ</a:t>
            </a:r>
          </a:p>
        </p:txBody>
      </p:sp>
      <p:sp>
        <p:nvSpPr>
          <p:cNvPr id="10" name="TextBox 9"/>
          <p:cNvSpPr txBox="1"/>
          <p:nvPr/>
        </p:nvSpPr>
        <p:spPr>
          <a:xfrm>
            <a:off x="608013" y="167320"/>
            <a:ext cx="7551170" cy="523220"/>
          </a:xfrm>
          <a:prstGeom prst="rect">
            <a:avLst/>
          </a:prstGeom>
          <a:noFill/>
          <a:ln w="9525">
            <a:noFill/>
            <a:miter lim="800000"/>
            <a:headEnd/>
            <a:tailEnd/>
          </a:ln>
          <a:effectLst/>
        </p:spPr>
        <p:txBody>
          <a:bodyPr wrap="square" lIns="0" tIns="0" rIns="0" bIns="0" anchor="ctr" anchorCtr="1">
            <a:spAutoFit/>
          </a:bodyPr>
          <a:lstStyle>
            <a:defPPr>
              <a:defRPr lang="ru-RU"/>
            </a:defPPr>
            <a:lvl1pPr algn="ctr" eaLnBrk="0" hangingPunct="0">
              <a:lnSpc>
                <a:spcPct val="85000"/>
              </a:lnSpc>
              <a:defRPr sz="2400" b="1" kern="0">
                <a:solidFill>
                  <a:schemeClr val="bg1"/>
                </a:solidFill>
                <a:latin typeface="+mj-lt"/>
                <a:ea typeface="+mj-ea"/>
                <a:cs typeface="+mj-cs"/>
              </a:defRPr>
            </a:lvl1pPr>
          </a:lstStyle>
          <a:p>
            <a:pPr lvl="0">
              <a:defRPr/>
            </a:pPr>
            <a:r>
              <a:rPr lang="ru-RU" sz="2000" dirty="0">
                <a:solidFill>
                  <a:schemeClr val="hlink"/>
                </a:solidFill>
              </a:rPr>
              <a:t>Преимущества создания единой системы представления данных радиационного мониторинга в СНГ</a:t>
            </a:r>
          </a:p>
        </p:txBody>
      </p:sp>
      <p:sp>
        <p:nvSpPr>
          <p:cNvPr id="11" name="Скругленный прямоугольник 10"/>
          <p:cNvSpPr/>
          <p:nvPr/>
        </p:nvSpPr>
        <p:spPr bwMode="auto">
          <a:xfrm>
            <a:off x="51249" y="4507470"/>
            <a:ext cx="8928992" cy="1121275"/>
          </a:xfrm>
          <a:prstGeom prst="roundRect">
            <a:avLst>
              <a:gd name="adj" fmla="val 16849"/>
            </a:avLst>
          </a:prstGeom>
          <a:solidFill>
            <a:srgbClr val="F8E8C0"/>
          </a:solidFill>
          <a:ln w="9525" cap="flat" cmpd="sng" algn="ctr">
            <a:no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216000" lvl="0" algn="just" eaLnBrk="0" hangingPunct="0">
              <a:lnSpc>
                <a:spcPct val="120000"/>
              </a:lnSpc>
              <a:spcBef>
                <a:spcPts val="0"/>
              </a:spcBef>
              <a:spcAft>
                <a:spcPts val="2400"/>
              </a:spcAft>
              <a:buClr>
                <a:srgbClr val="1129A1"/>
              </a:buClr>
              <a:defRPr/>
            </a:pP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7605" y="3228184"/>
            <a:ext cx="8961882" cy="1200329"/>
          </a:xfrm>
          <a:prstGeom prst="rect">
            <a:avLst/>
          </a:prstGeom>
        </p:spPr>
        <p:txBody>
          <a:bodyPr wrap="square">
            <a:spAutoFit/>
          </a:bodyPr>
          <a:lstStyle/>
          <a:p>
            <a:pPr marL="216000" indent="0" algn="just" eaLnBrk="0" hangingPunct="0">
              <a:lnSpc>
                <a:spcPct val="120000"/>
              </a:lnSpc>
              <a:spcBef>
                <a:spcPts val="0"/>
              </a:spcBef>
              <a:spcAft>
                <a:spcPts val="2400"/>
              </a:spcAft>
              <a:buClr>
                <a:srgbClr val="1129A1"/>
              </a:buClr>
              <a:buNone/>
              <a:defRPr/>
            </a:pPr>
            <a:r>
              <a:rPr lang="ru-RU" sz="2000" dirty="0">
                <a:solidFill>
                  <a:srgbClr val="000000"/>
                </a:solidFill>
                <a:latin typeface="Times New Roman" panose="02020603050405020304" pitchFamily="18" charset="0"/>
                <a:cs typeface="Times New Roman" panose="02020603050405020304" pitchFamily="18" charset="0"/>
              </a:rPr>
              <a:t>3) Обеспечение адекватного, научно-обоснованного информирования органов власти, населения и СМИ о любой ситуации в СНГ, связанной с радиационным фактором в режиме 24</a:t>
            </a:r>
            <a:r>
              <a:rPr lang="en-US" sz="2000" dirty="0">
                <a:solidFill>
                  <a:srgbClr val="000000"/>
                </a:solidFill>
                <a:latin typeface="Times New Roman" panose="02020603050405020304" pitchFamily="18" charset="0"/>
                <a:cs typeface="Times New Roman" panose="02020603050405020304" pitchFamily="18" charset="0"/>
              </a:rPr>
              <a:t>/7</a:t>
            </a:r>
            <a:endParaRPr lang="ru-RU" sz="2000" dirty="0">
              <a:solidFill>
                <a:srgbClr val="00000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57605" y="4500992"/>
            <a:ext cx="8961882" cy="1200329"/>
          </a:xfrm>
          <a:prstGeom prst="rect">
            <a:avLst/>
          </a:prstGeom>
        </p:spPr>
        <p:txBody>
          <a:bodyPr wrap="square">
            <a:spAutoFit/>
          </a:bodyPr>
          <a:lstStyle/>
          <a:p>
            <a:pPr marL="216000" lvl="0" algn="just" eaLnBrk="0" hangingPunct="0">
              <a:lnSpc>
                <a:spcPct val="120000"/>
              </a:lnSpc>
              <a:spcBef>
                <a:spcPts val="0"/>
              </a:spcBef>
              <a:spcAft>
                <a:spcPts val="2400"/>
              </a:spcAft>
              <a:buClr>
                <a:srgbClr val="1129A1"/>
              </a:buClr>
              <a:defRPr/>
            </a:pPr>
            <a:r>
              <a:rPr lang="ru-RU" sz="2000" dirty="0">
                <a:solidFill>
                  <a:srgbClr val="000000"/>
                </a:solidFill>
                <a:latin typeface="Times New Roman" panose="02020603050405020304" pitchFamily="18" charset="0"/>
                <a:cs typeface="Times New Roman" panose="02020603050405020304" pitchFamily="18" charset="0"/>
              </a:rPr>
              <a:t>4) Минимизация </a:t>
            </a:r>
            <a:r>
              <a:rPr lang="ru-RU" sz="2000" dirty="0" err="1">
                <a:solidFill>
                  <a:srgbClr val="000000"/>
                </a:solidFill>
                <a:latin typeface="Times New Roman" panose="02020603050405020304" pitchFamily="18" charset="0"/>
                <a:cs typeface="Times New Roman" panose="02020603050405020304" pitchFamily="18" charset="0"/>
              </a:rPr>
              <a:t>репутационных</a:t>
            </a:r>
            <a:r>
              <a:rPr lang="ru-RU" sz="2000" dirty="0">
                <a:solidFill>
                  <a:srgbClr val="000000"/>
                </a:solidFill>
                <a:latin typeface="Times New Roman" panose="02020603050405020304" pitchFamily="18" charset="0"/>
                <a:cs typeface="Times New Roman" panose="02020603050405020304" pitchFamily="18" charset="0"/>
              </a:rPr>
              <a:t> рисков и экономических потерь, вызванных некорректной, недостоверной информацией о состоянии радиационной безопасности в СНГ</a:t>
            </a:r>
          </a:p>
        </p:txBody>
      </p:sp>
      <p:sp>
        <p:nvSpPr>
          <p:cNvPr id="13" name="Номер слайда 1"/>
          <p:cNvSpPr>
            <a:spLocks noGrp="1"/>
          </p:cNvSpPr>
          <p:nvPr>
            <p:ph type="sldNum" sz="quarter" idx="4294967295"/>
          </p:nvPr>
        </p:nvSpPr>
        <p:spPr>
          <a:xfrm>
            <a:off x="8411482" y="6531883"/>
            <a:ext cx="611188" cy="187325"/>
          </a:xfrm>
          <a:prstGeom prst="rect">
            <a:avLst/>
          </a:prstGeom>
          <a:noFill/>
        </p:spPr>
        <p:txBody>
          <a:bodyPr anchor="ctr" anchorCtr="1"/>
          <a:lstStyle>
            <a:lvl1pPr algn="ctr">
              <a:defRPr/>
            </a:lvl1pPr>
          </a:lstStyle>
          <a:p>
            <a:pPr eaLnBrk="0" hangingPunct="0"/>
            <a:fld id="{40AF5B37-9D89-4962-A077-E6F1A07D9470}" type="slidenum">
              <a:rPr lang="ru-RU" altLang="ru-RU" smtClean="0">
                <a:latin typeface="Arial" charset="0"/>
              </a:rPr>
              <a:pPr eaLnBrk="0" hangingPunct="0"/>
              <a:t>11</a:t>
            </a:fld>
            <a:endParaRPr lang="ru-RU" altLang="ru-RU" dirty="0">
              <a:latin typeface="Arial" charset="0"/>
            </a:endParaRPr>
          </a:p>
        </p:txBody>
      </p:sp>
    </p:spTree>
    <p:extLst>
      <p:ext uri="{BB962C8B-B14F-4D97-AF65-F5344CB8AC3E}">
        <p14:creationId xmlns:p14="http://schemas.microsoft.com/office/powerpoint/2010/main" val="272097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390932" y="3847526"/>
            <a:ext cx="5405204" cy="2821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0732" y="400971"/>
            <a:ext cx="8748464" cy="366254"/>
          </a:xfrm>
          <a:prstGeom prst="rect">
            <a:avLst/>
          </a:prstGeom>
          <a:noFill/>
          <a:ln w="9525">
            <a:noFill/>
            <a:miter lim="800000"/>
            <a:headEnd/>
            <a:tailEnd/>
          </a:ln>
          <a:effectLst/>
        </p:spPr>
        <p:txBody>
          <a:bodyPr wrap="square" lIns="0" tIns="0" rIns="0" bIns="0" anchor="ctr" anchorCtr="1">
            <a:spAutoFit/>
          </a:bodyPr>
          <a:lstStyle>
            <a:defPPr>
              <a:defRPr lang="ru-RU"/>
            </a:defPPr>
            <a:lvl1pPr algn="ctr" eaLnBrk="0" hangingPunct="0">
              <a:lnSpc>
                <a:spcPct val="85000"/>
              </a:lnSpc>
              <a:defRPr sz="2400" b="1" kern="0">
                <a:solidFill>
                  <a:schemeClr val="bg1"/>
                </a:solidFill>
                <a:latin typeface="+mj-lt"/>
                <a:ea typeface="+mj-ea"/>
                <a:cs typeface="+mj-cs"/>
              </a:defRPr>
            </a:lvl1pPr>
          </a:lstStyle>
          <a:p>
            <a:pPr marL="0" marR="0" lvl="0" indent="0" defTabSz="914400" latinLnBrk="0">
              <a:lnSpc>
                <a:spcPct val="85000"/>
              </a:lnSpc>
              <a:buClrTx/>
              <a:buSzTx/>
              <a:buFontTx/>
              <a:buNone/>
              <a:tabLst/>
              <a:defRPr/>
            </a:pPr>
            <a:r>
              <a:rPr lang="ru-RU" sz="2800" dirty="0">
                <a:solidFill>
                  <a:schemeClr val="hlink"/>
                </a:solidFill>
              </a:rPr>
              <a:t>Примеры АСКРО в России</a:t>
            </a:r>
          </a:p>
        </p:txBody>
      </p:sp>
      <p:pic>
        <p:nvPicPr>
          <p:cNvPr id="8" name="Рисунок 7"/>
          <p:cNvPicPr>
            <a:picLocks noChangeAspect="1"/>
          </p:cNvPicPr>
          <p:nvPr/>
        </p:nvPicPr>
        <p:blipFill>
          <a:blip r:embed="rId5"/>
          <a:stretch>
            <a:fillRect/>
          </a:stretch>
        </p:blipFill>
        <p:spPr>
          <a:xfrm>
            <a:off x="402953" y="1255238"/>
            <a:ext cx="5400600" cy="2244365"/>
          </a:xfrm>
          <a:prstGeom prst="rect">
            <a:avLst/>
          </a:prstGeom>
          <a:effectLst>
            <a:outerShdw blurRad="50800" dist="38100" dir="5400000" algn="t" rotWithShape="0">
              <a:prstClr val="black">
                <a:alpha val="40000"/>
              </a:prstClr>
            </a:outerShdw>
          </a:effectLst>
        </p:spPr>
      </p:pic>
      <p:sp>
        <p:nvSpPr>
          <p:cNvPr id="15" name="Прямоугольник 10"/>
          <p:cNvSpPr>
            <a:spLocks noChangeArrowheads="1"/>
          </p:cNvSpPr>
          <p:nvPr/>
        </p:nvSpPr>
        <p:spPr bwMode="auto">
          <a:xfrm>
            <a:off x="762993" y="3933056"/>
            <a:ext cx="2313655" cy="2593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Москва</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Архангельская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Брянская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Волгоградская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Воронежская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Калининградская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Калужская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Камчатский край</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Красноярский край</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Курская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Ленинградская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Московская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Мурманская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Нижегородская область</a:t>
            </a:r>
          </a:p>
          <a:p>
            <a:pPr marL="342900" indent="-342900">
              <a:lnSpc>
                <a:spcPts val="1300"/>
              </a:lnSpc>
              <a:buFont typeface="Arial" charset="0"/>
              <a:buAutoNum type="arabicPeriod"/>
              <a:defRPr/>
            </a:pPr>
            <a:r>
              <a:rPr lang="ru-RU" sz="1200" b="1" dirty="0">
                <a:latin typeface="Calibri" panose="020F0502020204030204" pitchFamily="34" charset="0"/>
                <a:cs typeface="Calibri" panose="020F0502020204030204" pitchFamily="34" charset="0"/>
              </a:rPr>
              <a:t>Приморский край</a:t>
            </a:r>
          </a:p>
        </p:txBody>
      </p:sp>
      <p:sp>
        <p:nvSpPr>
          <p:cNvPr id="2" name="Прямоугольник 1"/>
          <p:cNvSpPr/>
          <p:nvPr/>
        </p:nvSpPr>
        <p:spPr>
          <a:xfrm>
            <a:off x="323528" y="3487486"/>
            <a:ext cx="5415157" cy="326371"/>
          </a:xfrm>
          <a:prstGeom prst="rect">
            <a:avLst/>
          </a:prstGeom>
        </p:spPr>
        <p:txBody>
          <a:bodyPr wrap="square">
            <a:spAutoFit/>
          </a:bodyPr>
          <a:lstStyle/>
          <a:p>
            <a:pPr algn="ctr" eaLnBrk="0" hangingPunct="0">
              <a:lnSpc>
                <a:spcPts val="1800"/>
              </a:lnSpc>
              <a:spcBef>
                <a:spcPts val="0"/>
              </a:spcBef>
              <a:spcAft>
                <a:spcPts val="0"/>
              </a:spcAft>
              <a:buClr>
                <a:srgbClr val="1129A1"/>
              </a:buClr>
              <a:defRPr/>
            </a:pPr>
            <a:r>
              <a:rPr lang="ru-RU" sz="1600" i="1" dirty="0">
                <a:solidFill>
                  <a:schemeClr val="accent1">
                    <a:lumMod val="50000"/>
                  </a:schemeClr>
                </a:solidFill>
                <a:latin typeface="Calibri" panose="020F0502020204030204" pitchFamily="34" charset="0"/>
              </a:rPr>
              <a:t>Территориальная АСКРО в Архангельской области</a:t>
            </a:r>
            <a:endParaRPr lang="en-US" sz="1600" i="1" dirty="0">
              <a:solidFill>
                <a:schemeClr val="accent1">
                  <a:lumMod val="50000"/>
                </a:schemeClr>
              </a:solidFill>
              <a:latin typeface="Calibri" panose="020F0502020204030204" pitchFamily="34" charset="0"/>
            </a:endParaRPr>
          </a:p>
        </p:txBody>
      </p:sp>
      <p:sp>
        <p:nvSpPr>
          <p:cNvPr id="5" name="Прямоугольник 4"/>
          <p:cNvSpPr/>
          <p:nvPr/>
        </p:nvSpPr>
        <p:spPr>
          <a:xfrm>
            <a:off x="3127273" y="3933056"/>
            <a:ext cx="2266788" cy="2426305"/>
          </a:xfrm>
          <a:prstGeom prst="rect">
            <a:avLst/>
          </a:prstGeom>
        </p:spPr>
        <p:txBody>
          <a:bodyPr wrap="square">
            <a:spAutoFit/>
          </a:bodyPr>
          <a:lstStyle/>
          <a:p>
            <a:pPr marL="342900" indent="-342900">
              <a:lnSpc>
                <a:spcPts val="1300"/>
              </a:lnSpc>
              <a:buFont typeface="+mj-lt"/>
              <a:buAutoNum type="arabicPeriod" startAt="16"/>
              <a:defRPr/>
            </a:pPr>
            <a:r>
              <a:rPr lang="ru-RU" sz="1200" b="1" dirty="0">
                <a:latin typeface="Calibri" panose="020F0502020204030204" pitchFamily="34" charset="0"/>
                <a:cs typeface="Calibri" panose="020F0502020204030204" pitchFamily="34" charset="0"/>
              </a:rPr>
              <a:t>Ростовская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Саратовская область </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Сахалинская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Свердловская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Смоленская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Тверская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Томская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Тульская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Ульяновская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Хабаровский край</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Челябинская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Алтайский край</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Курганская область</a:t>
            </a:r>
          </a:p>
          <a:p>
            <a:pPr marL="342900" indent="-342900">
              <a:lnSpc>
                <a:spcPts val="1300"/>
              </a:lnSpc>
              <a:buFont typeface="Arial" charset="0"/>
              <a:buAutoNum type="arabicPeriod" startAt="16"/>
              <a:defRPr/>
            </a:pPr>
            <a:r>
              <a:rPr lang="ru-RU" sz="1200" b="1" dirty="0">
                <a:latin typeface="Calibri" panose="020F0502020204030204" pitchFamily="34" charset="0"/>
                <a:cs typeface="Calibri" panose="020F0502020204030204" pitchFamily="34" charset="0"/>
              </a:rPr>
              <a:t>Орловская область</a:t>
            </a:r>
          </a:p>
        </p:txBody>
      </p:sp>
      <p:grpSp>
        <p:nvGrpSpPr>
          <p:cNvPr id="13" name="Группа 12"/>
          <p:cNvGrpSpPr/>
          <p:nvPr/>
        </p:nvGrpSpPr>
        <p:grpSpPr>
          <a:xfrm>
            <a:off x="4173289" y="2432047"/>
            <a:ext cx="196444" cy="261610"/>
            <a:chOff x="4173289" y="2432047"/>
            <a:chExt cx="196444" cy="261610"/>
          </a:xfrm>
        </p:grpSpPr>
        <p:sp>
          <p:nvSpPr>
            <p:cNvPr id="9" name="Овал 8"/>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10" name="TextBox 9"/>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16" name="Группа 15"/>
          <p:cNvGrpSpPr/>
          <p:nvPr/>
        </p:nvGrpSpPr>
        <p:grpSpPr>
          <a:xfrm>
            <a:off x="4622536" y="1995616"/>
            <a:ext cx="196444" cy="261610"/>
            <a:chOff x="4173289" y="2432047"/>
            <a:chExt cx="196444" cy="261610"/>
          </a:xfrm>
        </p:grpSpPr>
        <p:sp>
          <p:nvSpPr>
            <p:cNvPr id="17" name="Овал 16"/>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18" name="TextBox 17"/>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19" name="Группа 18"/>
          <p:cNvGrpSpPr/>
          <p:nvPr/>
        </p:nvGrpSpPr>
        <p:grpSpPr>
          <a:xfrm>
            <a:off x="4577292" y="2479010"/>
            <a:ext cx="196444" cy="261610"/>
            <a:chOff x="4173289" y="2432047"/>
            <a:chExt cx="196444" cy="261610"/>
          </a:xfrm>
        </p:grpSpPr>
        <p:sp>
          <p:nvSpPr>
            <p:cNvPr id="20" name="Овал 19"/>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21" name="TextBox 20"/>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22" name="Группа 21"/>
          <p:cNvGrpSpPr/>
          <p:nvPr/>
        </p:nvGrpSpPr>
        <p:grpSpPr>
          <a:xfrm>
            <a:off x="4655873" y="2836198"/>
            <a:ext cx="196444" cy="261610"/>
            <a:chOff x="4173289" y="2432047"/>
            <a:chExt cx="196444" cy="261610"/>
          </a:xfrm>
        </p:grpSpPr>
        <p:sp>
          <p:nvSpPr>
            <p:cNvPr id="23" name="Овал 22"/>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24" name="TextBox 23"/>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25" name="Группа 24"/>
          <p:cNvGrpSpPr/>
          <p:nvPr/>
        </p:nvGrpSpPr>
        <p:grpSpPr>
          <a:xfrm>
            <a:off x="4624917" y="2864773"/>
            <a:ext cx="196444" cy="261610"/>
            <a:chOff x="4173289" y="2432047"/>
            <a:chExt cx="196444" cy="261610"/>
          </a:xfrm>
        </p:grpSpPr>
        <p:sp>
          <p:nvSpPr>
            <p:cNvPr id="26" name="Овал 25"/>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27" name="TextBox 26"/>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28" name="Группа 27"/>
          <p:cNvGrpSpPr/>
          <p:nvPr/>
        </p:nvGrpSpPr>
        <p:grpSpPr>
          <a:xfrm>
            <a:off x="3086630" y="2879060"/>
            <a:ext cx="196444" cy="261610"/>
            <a:chOff x="4173289" y="2432047"/>
            <a:chExt cx="196444" cy="261610"/>
          </a:xfrm>
        </p:grpSpPr>
        <p:sp>
          <p:nvSpPr>
            <p:cNvPr id="29" name="Овал 28"/>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30" name="TextBox 29"/>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31" name="Группа 30"/>
          <p:cNvGrpSpPr/>
          <p:nvPr/>
        </p:nvGrpSpPr>
        <p:grpSpPr>
          <a:xfrm>
            <a:off x="5601229" y="3279109"/>
            <a:ext cx="196444" cy="261610"/>
            <a:chOff x="4173289" y="2432047"/>
            <a:chExt cx="196444" cy="261610"/>
          </a:xfrm>
        </p:grpSpPr>
        <p:sp>
          <p:nvSpPr>
            <p:cNvPr id="32" name="Овал 31"/>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33" name="TextBox 32"/>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34" name="Группа 33"/>
          <p:cNvGrpSpPr/>
          <p:nvPr/>
        </p:nvGrpSpPr>
        <p:grpSpPr>
          <a:xfrm>
            <a:off x="1695980" y="1807497"/>
            <a:ext cx="196444" cy="261610"/>
            <a:chOff x="4173289" y="2432047"/>
            <a:chExt cx="196444" cy="261610"/>
          </a:xfrm>
        </p:grpSpPr>
        <p:sp>
          <p:nvSpPr>
            <p:cNvPr id="35" name="Овал 34"/>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36" name="TextBox 35"/>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37" name="Группа 36"/>
          <p:cNvGrpSpPr/>
          <p:nvPr/>
        </p:nvGrpSpPr>
        <p:grpSpPr>
          <a:xfrm>
            <a:off x="1529292" y="2174210"/>
            <a:ext cx="196444" cy="261610"/>
            <a:chOff x="4173289" y="2432047"/>
            <a:chExt cx="196444" cy="261610"/>
          </a:xfrm>
        </p:grpSpPr>
        <p:sp>
          <p:nvSpPr>
            <p:cNvPr id="38" name="Овал 37"/>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39" name="TextBox 38"/>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40" name="Группа 39"/>
          <p:cNvGrpSpPr/>
          <p:nvPr/>
        </p:nvGrpSpPr>
        <p:grpSpPr>
          <a:xfrm>
            <a:off x="1476904" y="2302797"/>
            <a:ext cx="196444" cy="261610"/>
            <a:chOff x="4173289" y="2432047"/>
            <a:chExt cx="196444" cy="261610"/>
          </a:xfrm>
        </p:grpSpPr>
        <p:sp>
          <p:nvSpPr>
            <p:cNvPr id="41" name="Овал 40"/>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42" name="TextBox 41"/>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43" name="Группа 42"/>
          <p:cNvGrpSpPr/>
          <p:nvPr/>
        </p:nvGrpSpPr>
        <p:grpSpPr>
          <a:xfrm>
            <a:off x="1634066" y="2345659"/>
            <a:ext cx="196444" cy="261610"/>
            <a:chOff x="4173289" y="2432047"/>
            <a:chExt cx="196444" cy="261610"/>
          </a:xfrm>
        </p:grpSpPr>
        <p:sp>
          <p:nvSpPr>
            <p:cNvPr id="44" name="Овал 43"/>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45" name="TextBox 44"/>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46" name="Группа 45"/>
          <p:cNvGrpSpPr/>
          <p:nvPr/>
        </p:nvGrpSpPr>
        <p:grpSpPr>
          <a:xfrm>
            <a:off x="1643591" y="2631409"/>
            <a:ext cx="196444" cy="261610"/>
            <a:chOff x="4173289" y="2432047"/>
            <a:chExt cx="196444" cy="261610"/>
          </a:xfrm>
        </p:grpSpPr>
        <p:sp>
          <p:nvSpPr>
            <p:cNvPr id="47" name="Овал 46"/>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48" name="TextBox 47"/>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49" name="Группа 48"/>
          <p:cNvGrpSpPr/>
          <p:nvPr/>
        </p:nvGrpSpPr>
        <p:grpSpPr>
          <a:xfrm>
            <a:off x="1534053" y="2640934"/>
            <a:ext cx="196444" cy="261610"/>
            <a:chOff x="4173289" y="2432047"/>
            <a:chExt cx="196444" cy="261610"/>
          </a:xfrm>
        </p:grpSpPr>
        <p:sp>
          <p:nvSpPr>
            <p:cNvPr id="50" name="Овал 49"/>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51" name="TextBox 50"/>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52" name="Группа 51"/>
          <p:cNvGrpSpPr/>
          <p:nvPr/>
        </p:nvGrpSpPr>
        <p:grpSpPr>
          <a:xfrm>
            <a:off x="1462615" y="2669509"/>
            <a:ext cx="196444" cy="261610"/>
            <a:chOff x="4173289" y="2432047"/>
            <a:chExt cx="196444" cy="261610"/>
          </a:xfrm>
        </p:grpSpPr>
        <p:sp>
          <p:nvSpPr>
            <p:cNvPr id="53" name="Овал 52"/>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54" name="TextBox 53"/>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55" name="Группа 54"/>
          <p:cNvGrpSpPr/>
          <p:nvPr/>
        </p:nvGrpSpPr>
        <p:grpSpPr>
          <a:xfrm>
            <a:off x="1462615" y="2736184"/>
            <a:ext cx="196444" cy="261610"/>
            <a:chOff x="4173289" y="2432047"/>
            <a:chExt cx="196444" cy="261610"/>
          </a:xfrm>
        </p:grpSpPr>
        <p:sp>
          <p:nvSpPr>
            <p:cNvPr id="56" name="Овал 55"/>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57" name="TextBox 56"/>
            <p:cNvSpPr txBox="1"/>
            <p:nvPr/>
          </p:nvSpPr>
          <p:spPr>
            <a:xfrm>
              <a:off x="4173289" y="2432047"/>
              <a:ext cx="173342" cy="261610"/>
            </a:xfrm>
            <a:prstGeom prst="rect">
              <a:avLst/>
            </a:prstGeom>
            <a:noFill/>
          </p:spPr>
          <p:txBody>
            <a:bodyPr wrap="square" rtlCol="0">
              <a:spAutoFit/>
            </a:bodyPr>
            <a:lstStyle/>
            <a:p>
              <a:r>
                <a:rPr lang="ru-RU" sz="1100" dirty="0"/>
                <a:t>с</a:t>
              </a:r>
            </a:p>
          </p:txBody>
        </p:sp>
      </p:grpSp>
      <p:grpSp>
        <p:nvGrpSpPr>
          <p:cNvPr id="58" name="Группа 57"/>
          <p:cNvGrpSpPr/>
          <p:nvPr/>
        </p:nvGrpSpPr>
        <p:grpSpPr>
          <a:xfrm>
            <a:off x="1305453" y="2717134"/>
            <a:ext cx="196444" cy="261610"/>
            <a:chOff x="4173289" y="2432047"/>
            <a:chExt cx="196444" cy="261610"/>
          </a:xfrm>
        </p:grpSpPr>
        <p:sp>
          <p:nvSpPr>
            <p:cNvPr id="59" name="Овал 58"/>
            <p:cNvSpPr/>
            <p:nvPr/>
          </p:nvSpPr>
          <p:spPr bwMode="auto">
            <a:xfrm>
              <a:off x="4225717" y="2505131"/>
              <a:ext cx="144016" cy="144016"/>
            </a:xfrm>
            <a:prstGeom prst="ellipse">
              <a:avLst/>
            </a:prstGeom>
            <a:solidFill>
              <a:srgbClr val="00FF00"/>
            </a:solidFill>
            <a:ln w="9525" cap="flat" cmpd="sng" algn="ctr">
              <a:solidFill>
                <a:schemeClr val="tx1"/>
              </a:solidFill>
              <a:prstDash val="solid"/>
              <a:round/>
              <a:headEnd type="none" w="med" len="med"/>
              <a:tailEnd type="none" w="med" len="med"/>
            </a:ln>
            <a:effectLst/>
          </p:spPr>
          <p:txBody>
            <a:bodyPr vert="horz" wrap="square" lIns="90488" tIns="44450" rIns="90488" bIns="4445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30000" dirty="0">
                <a:ln>
                  <a:noFill/>
                </a:ln>
                <a:effectLst/>
                <a:latin typeface="Arial" charset="0"/>
                <a:cs typeface="Arial" charset="0"/>
              </a:endParaRPr>
            </a:p>
          </p:txBody>
        </p:sp>
        <p:sp>
          <p:nvSpPr>
            <p:cNvPr id="60" name="TextBox 59"/>
            <p:cNvSpPr txBox="1"/>
            <p:nvPr/>
          </p:nvSpPr>
          <p:spPr>
            <a:xfrm>
              <a:off x="4173289" y="2432047"/>
              <a:ext cx="173342" cy="261610"/>
            </a:xfrm>
            <a:prstGeom prst="rect">
              <a:avLst/>
            </a:prstGeom>
            <a:noFill/>
          </p:spPr>
          <p:txBody>
            <a:bodyPr wrap="square" rtlCol="0">
              <a:spAutoFit/>
            </a:bodyPr>
            <a:lstStyle/>
            <a:p>
              <a:r>
                <a:rPr lang="ru-RU" sz="1100" dirty="0"/>
                <a:t>с</a:t>
              </a:r>
            </a:p>
          </p:txBody>
        </p:sp>
      </p:grpSp>
      <p:sp>
        <p:nvSpPr>
          <p:cNvPr id="61" name="TextBox 60"/>
          <p:cNvSpPr txBox="1"/>
          <p:nvPr/>
        </p:nvSpPr>
        <p:spPr>
          <a:xfrm>
            <a:off x="4471198" y="2681763"/>
            <a:ext cx="1081450" cy="276999"/>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none" rtlCol="0">
            <a:spAutoFit/>
          </a:bodyPr>
          <a:lstStyle/>
          <a:p>
            <a:r>
              <a:rPr lang="ru-RU" sz="1200" i="1" dirty="0">
                <a:solidFill>
                  <a:schemeClr val="tx2">
                    <a:lumMod val="75000"/>
                  </a:schemeClr>
                </a:solidFill>
              </a:rPr>
              <a:t>Архангельск</a:t>
            </a:r>
          </a:p>
        </p:txBody>
      </p:sp>
      <p:sp>
        <p:nvSpPr>
          <p:cNvPr id="62" name="TextBox 61"/>
          <p:cNvSpPr txBox="1"/>
          <p:nvPr/>
        </p:nvSpPr>
        <p:spPr>
          <a:xfrm>
            <a:off x="1132278" y="2483385"/>
            <a:ext cx="1195968" cy="276999"/>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none" rtlCol="0">
            <a:spAutoFit/>
          </a:bodyPr>
          <a:lstStyle/>
          <a:p>
            <a:r>
              <a:rPr lang="ru-RU" sz="1200" i="1" dirty="0">
                <a:solidFill>
                  <a:schemeClr val="accent1">
                    <a:lumMod val="50000"/>
                  </a:schemeClr>
                </a:solidFill>
              </a:rPr>
              <a:t>Северодвинск</a:t>
            </a:r>
          </a:p>
        </p:txBody>
      </p:sp>
      <p:sp>
        <p:nvSpPr>
          <p:cNvPr id="63" name="object 39"/>
          <p:cNvSpPr/>
          <p:nvPr/>
        </p:nvSpPr>
        <p:spPr>
          <a:xfrm>
            <a:off x="5908287" y="1002596"/>
            <a:ext cx="3061930" cy="2493613"/>
          </a:xfrm>
          <a:prstGeom prst="rect">
            <a:avLst/>
          </a:prstGeom>
          <a:blipFill>
            <a:blip r:embed="rId6" cstate="print"/>
            <a:srcRect/>
            <a:stretch>
              <a:fillRect l="-42050"/>
            </a:stretch>
          </a:blipFill>
          <a:ln>
            <a:solidFill>
              <a:schemeClr val="tx1"/>
            </a:solidFill>
          </a:ln>
          <a:effectLst>
            <a:outerShdw blurRad="50800" dist="38100" dir="2700000" algn="tl" rotWithShape="0">
              <a:prstClr val="black">
                <a:alpha val="40000"/>
              </a:prstClr>
            </a:outerShdw>
          </a:effectLst>
        </p:spPr>
        <p:txBody>
          <a:bodyPr wrap="square" lIns="0" tIns="0" rIns="0" bIns="0" rtlCol="0"/>
          <a:lstStyle/>
          <a:p>
            <a:endParaRPr/>
          </a:p>
        </p:txBody>
      </p:sp>
      <p:sp>
        <p:nvSpPr>
          <p:cNvPr id="64" name="Прямоугольник 63"/>
          <p:cNvSpPr/>
          <p:nvPr/>
        </p:nvSpPr>
        <p:spPr>
          <a:xfrm>
            <a:off x="5207866" y="3501250"/>
            <a:ext cx="4230048" cy="326371"/>
          </a:xfrm>
          <a:prstGeom prst="rect">
            <a:avLst/>
          </a:prstGeom>
        </p:spPr>
        <p:txBody>
          <a:bodyPr wrap="square">
            <a:spAutoFit/>
          </a:bodyPr>
          <a:lstStyle/>
          <a:p>
            <a:pPr algn="ctr" eaLnBrk="0" hangingPunct="0">
              <a:lnSpc>
                <a:spcPts val="1800"/>
              </a:lnSpc>
              <a:spcBef>
                <a:spcPts val="0"/>
              </a:spcBef>
              <a:spcAft>
                <a:spcPts val="0"/>
              </a:spcAft>
              <a:buClr>
                <a:srgbClr val="1129A1"/>
              </a:buClr>
              <a:defRPr/>
            </a:pPr>
            <a:r>
              <a:rPr lang="ru-RU" sz="1600" i="1" dirty="0">
                <a:solidFill>
                  <a:schemeClr val="accent1">
                    <a:lumMod val="50000"/>
                  </a:schemeClr>
                </a:solidFill>
                <a:latin typeface="Calibri" panose="020F0502020204030204" pitchFamily="34" charset="0"/>
              </a:rPr>
              <a:t>Объектовая АСКРО ФГУП «</a:t>
            </a:r>
            <a:r>
              <a:rPr lang="ru-RU" sz="1600" i="1" dirty="0" err="1">
                <a:solidFill>
                  <a:schemeClr val="accent1">
                    <a:lumMod val="50000"/>
                  </a:schemeClr>
                </a:solidFill>
                <a:latin typeface="Calibri" panose="020F0502020204030204" pitchFamily="34" charset="0"/>
              </a:rPr>
              <a:t>Атомфлот</a:t>
            </a:r>
            <a:r>
              <a:rPr lang="ru-RU" sz="1600" i="1" dirty="0">
                <a:solidFill>
                  <a:schemeClr val="accent1">
                    <a:lumMod val="50000"/>
                  </a:schemeClr>
                </a:solidFill>
                <a:latin typeface="Calibri" panose="020F0502020204030204" pitchFamily="34" charset="0"/>
              </a:rPr>
              <a:t>»</a:t>
            </a:r>
            <a:endParaRPr lang="en-US" sz="1600" i="1" dirty="0">
              <a:solidFill>
                <a:schemeClr val="accent1">
                  <a:lumMod val="50000"/>
                </a:schemeClr>
              </a:solidFill>
              <a:latin typeface="Calibri" panose="020F0502020204030204" pitchFamily="34" charset="0"/>
            </a:endParaRPr>
          </a:p>
        </p:txBody>
      </p:sp>
      <p:sp>
        <p:nvSpPr>
          <p:cNvPr id="65" name="Прямоугольник 64"/>
          <p:cNvSpPr/>
          <p:nvPr/>
        </p:nvSpPr>
        <p:spPr>
          <a:xfrm>
            <a:off x="5803553" y="6507777"/>
            <a:ext cx="3223173" cy="323165"/>
          </a:xfrm>
          <a:prstGeom prst="rect">
            <a:avLst/>
          </a:prstGeom>
        </p:spPr>
        <p:txBody>
          <a:bodyPr wrap="square">
            <a:spAutoFit/>
          </a:bodyPr>
          <a:lstStyle/>
          <a:p>
            <a:pPr algn="ctr" eaLnBrk="0" hangingPunct="0">
              <a:lnSpc>
                <a:spcPts val="1800"/>
              </a:lnSpc>
              <a:spcBef>
                <a:spcPts val="0"/>
              </a:spcBef>
              <a:spcAft>
                <a:spcPts val="0"/>
              </a:spcAft>
              <a:buClr>
                <a:srgbClr val="1129A1"/>
              </a:buClr>
              <a:defRPr/>
            </a:pPr>
            <a:r>
              <a:rPr lang="ru-RU" sz="1600" i="1" dirty="0">
                <a:solidFill>
                  <a:schemeClr val="accent1">
                    <a:lumMod val="50000"/>
                  </a:schemeClr>
                </a:solidFill>
                <a:latin typeface="Calibri" panose="020F0502020204030204" pitchFamily="34" charset="0"/>
              </a:rPr>
              <a:t>ОАСКРО</a:t>
            </a:r>
            <a:r>
              <a:rPr lang="en-US" sz="1600" i="1" dirty="0">
                <a:solidFill>
                  <a:schemeClr val="accent1">
                    <a:lumMod val="50000"/>
                  </a:schemeClr>
                </a:solidFill>
                <a:latin typeface="Calibri" panose="020F0502020204030204" pitchFamily="34" charset="0"/>
              </a:rPr>
              <a:t>: </a:t>
            </a:r>
            <a:r>
              <a:rPr lang="ru-RU" sz="1600" i="1" dirty="0">
                <a:solidFill>
                  <a:schemeClr val="accent1">
                    <a:lumMod val="50000"/>
                  </a:schemeClr>
                </a:solidFill>
                <a:latin typeface="Calibri" panose="020F0502020204030204" pitchFamily="34" charset="0"/>
              </a:rPr>
              <a:t>31 ЯРОО, 450 постов</a:t>
            </a:r>
            <a:endParaRPr lang="en-US" sz="1600" i="1" dirty="0">
              <a:solidFill>
                <a:schemeClr val="accent1">
                  <a:lumMod val="50000"/>
                </a:schemeClr>
              </a:solidFill>
              <a:latin typeface="Calibri" panose="020F0502020204030204" pitchFamily="34" charset="0"/>
            </a:endParaRPr>
          </a:p>
        </p:txBody>
      </p:sp>
      <p:pic>
        <p:nvPicPr>
          <p:cNvPr id="66" name="Рисунок 65"/>
          <p:cNvPicPr/>
          <p:nvPr/>
        </p:nvPicPr>
        <p:blipFill>
          <a:blip r:embed="rId7"/>
          <a:srcRect/>
          <a:stretch>
            <a:fillRect/>
          </a:stretch>
        </p:blipFill>
        <p:spPr bwMode="auto">
          <a:xfrm>
            <a:off x="5993217" y="3828715"/>
            <a:ext cx="2959538" cy="2248859"/>
          </a:xfrm>
          <a:prstGeom prst="rect">
            <a:avLst/>
          </a:prstGeom>
          <a:ln>
            <a:noFill/>
          </a:ln>
          <a:effectLst>
            <a:outerShdw blurRad="292100" dist="139700" dir="2700000" algn="tl" rotWithShape="0">
              <a:srgbClr val="333333">
                <a:alpha val="65000"/>
              </a:srgbClr>
            </a:outerShdw>
          </a:effectLst>
        </p:spPr>
      </p:pic>
      <p:sp>
        <p:nvSpPr>
          <p:cNvPr id="67" name="Прямоугольник 66"/>
          <p:cNvSpPr/>
          <p:nvPr/>
        </p:nvSpPr>
        <p:spPr>
          <a:xfrm>
            <a:off x="5324228" y="6051782"/>
            <a:ext cx="4230048" cy="326371"/>
          </a:xfrm>
          <a:prstGeom prst="rect">
            <a:avLst/>
          </a:prstGeom>
        </p:spPr>
        <p:txBody>
          <a:bodyPr wrap="square">
            <a:spAutoFit/>
          </a:bodyPr>
          <a:lstStyle/>
          <a:p>
            <a:pPr algn="ctr" eaLnBrk="0" hangingPunct="0">
              <a:lnSpc>
                <a:spcPts val="1800"/>
              </a:lnSpc>
              <a:spcBef>
                <a:spcPts val="0"/>
              </a:spcBef>
              <a:spcAft>
                <a:spcPts val="0"/>
              </a:spcAft>
              <a:buClr>
                <a:srgbClr val="1129A1"/>
              </a:buClr>
              <a:defRPr/>
            </a:pPr>
            <a:r>
              <a:rPr lang="ru-RU" sz="1600" i="1" dirty="0">
                <a:solidFill>
                  <a:schemeClr val="accent1">
                    <a:lumMod val="50000"/>
                  </a:schemeClr>
                </a:solidFill>
                <a:latin typeface="Calibri" panose="020F0502020204030204" pitchFamily="34" charset="0"/>
              </a:rPr>
              <a:t>АСКРО Курской АЭС</a:t>
            </a:r>
            <a:endParaRPr lang="en-US" sz="1600" i="1" dirty="0">
              <a:solidFill>
                <a:schemeClr val="accent1">
                  <a:lumMod val="50000"/>
                </a:schemeClr>
              </a:solidFill>
              <a:latin typeface="Calibri" panose="020F0502020204030204" pitchFamily="34" charset="0"/>
            </a:endParaRPr>
          </a:p>
        </p:txBody>
      </p:sp>
    </p:spTree>
    <p:extLst>
      <p:ext uri="{BB962C8B-B14F-4D97-AF65-F5344CB8AC3E}">
        <p14:creationId xmlns:p14="http://schemas.microsoft.com/office/powerpoint/2010/main" val="278500754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143" y="0"/>
            <a:ext cx="8164286" cy="962025"/>
          </a:xfrm>
        </p:spPr>
        <p:txBody>
          <a:bodyPr/>
          <a:lstStyle/>
          <a:p>
            <a:pPr algn="ctr"/>
            <a:r>
              <a:rPr lang="ru-RU" dirty="0"/>
              <a:t>Сайт </a:t>
            </a:r>
            <a:r>
              <a:rPr lang="en-US" dirty="0"/>
              <a:t>Russianatom.ru – </a:t>
            </a:r>
            <a:r>
              <a:rPr lang="ru-RU" dirty="0"/>
              <a:t>обеспечение информирования населения о радиационной обстановке в окрестностях объектов </a:t>
            </a:r>
            <a:r>
              <a:rPr lang="ru-RU" dirty="0" err="1"/>
              <a:t>Росатома</a:t>
            </a:r>
            <a:endParaRPr lang="ru-RU" dirty="0"/>
          </a:p>
        </p:txBody>
      </p:sp>
      <p:sp>
        <p:nvSpPr>
          <p:cNvPr id="3" name="Номер слайда 2"/>
          <p:cNvSpPr>
            <a:spLocks noGrp="1"/>
          </p:cNvSpPr>
          <p:nvPr>
            <p:ph type="sldNum" sz="quarter" idx="10"/>
          </p:nvPr>
        </p:nvSpPr>
        <p:spPr/>
        <p:txBody>
          <a:bodyPr/>
          <a:lstStyle/>
          <a:p>
            <a:fld id="{69373E21-5552-44D4-B05F-432D35A02DD5}" type="slidenum">
              <a:rPr lang="ru-RU" altLang="ru-RU" smtClean="0"/>
              <a:pPr/>
              <a:t>3</a:t>
            </a:fld>
            <a:endParaRPr lang="ru-RU" altLang="ru-RU"/>
          </a:p>
        </p:txBody>
      </p:sp>
      <p:pic>
        <p:nvPicPr>
          <p:cNvPr id="4" name="Рисунок 3"/>
          <p:cNvPicPr>
            <a:picLocks noChangeAspect="1"/>
          </p:cNvPicPr>
          <p:nvPr/>
        </p:nvPicPr>
        <p:blipFill>
          <a:blip r:embed="rId2"/>
          <a:stretch>
            <a:fillRect/>
          </a:stretch>
        </p:blipFill>
        <p:spPr>
          <a:xfrm>
            <a:off x="170040" y="1078669"/>
            <a:ext cx="8912201" cy="4543198"/>
          </a:xfrm>
          <a:prstGeom prst="rect">
            <a:avLst/>
          </a:prstGeom>
        </p:spPr>
      </p:pic>
      <p:sp>
        <p:nvSpPr>
          <p:cNvPr id="6" name="Прямоугольник 5"/>
          <p:cNvSpPr/>
          <p:nvPr/>
        </p:nvSpPr>
        <p:spPr>
          <a:xfrm>
            <a:off x="863349" y="5536482"/>
            <a:ext cx="6981874" cy="498663"/>
          </a:xfrm>
          <a:prstGeom prst="rect">
            <a:avLst/>
          </a:prstGeom>
        </p:spPr>
        <p:txBody>
          <a:bodyPr wrap="square">
            <a:spAutoFit/>
          </a:bodyPr>
          <a:lstStyle/>
          <a:p>
            <a:pPr indent="450215" algn="ctr">
              <a:lnSpc>
                <a:spcPct val="150000"/>
              </a:lnSpc>
              <a:spcAft>
                <a:spcPts val="0"/>
              </a:spcAft>
            </a:pPr>
            <a:r>
              <a:rPr lang="en-US" sz="2000" dirty="0">
                <a:latin typeface="Times New Roman" panose="02020603050405020304" pitchFamily="18" charset="0"/>
              </a:rPr>
              <a:t>21 </a:t>
            </a:r>
            <a:r>
              <a:rPr lang="ru-RU" sz="2000" dirty="0">
                <a:latin typeface="Times New Roman" panose="02020603050405020304" pitchFamily="18" charset="0"/>
              </a:rPr>
              <a:t>объект, 225 постов</a:t>
            </a:r>
            <a:r>
              <a:rPr lang="en-US" sz="2000" dirty="0">
                <a:latin typeface="Times New Roman" panose="02020603050405020304" pitchFamily="18" charset="0"/>
              </a:rPr>
              <a:t> </a:t>
            </a:r>
            <a:r>
              <a:rPr lang="ru-RU" sz="2000" dirty="0">
                <a:latin typeface="Times New Roman" panose="02020603050405020304" pitchFamily="18" charset="0"/>
              </a:rPr>
              <a:t>радиационного контроля</a:t>
            </a:r>
          </a:p>
        </p:txBody>
      </p:sp>
    </p:spTree>
    <p:extLst>
      <p:ext uri="{BB962C8B-B14F-4D97-AF65-F5344CB8AC3E}">
        <p14:creationId xmlns:p14="http://schemas.microsoft.com/office/powerpoint/2010/main" val="25210006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p:txBody>
          <a:bodyPr/>
          <a:lstStyle/>
          <a:p>
            <a:fld id="{69373E21-5552-44D4-B05F-432D35A02DD5}" type="slidenum">
              <a:rPr lang="ru-RU" altLang="ru-RU" smtClean="0"/>
              <a:pPr/>
              <a:t>4</a:t>
            </a:fld>
            <a:endParaRPr lang="ru-RU" altLang="ru-RU"/>
          </a:p>
        </p:txBody>
      </p:sp>
      <p:pic>
        <p:nvPicPr>
          <p:cNvPr id="4" name="Рисунок 3"/>
          <p:cNvPicPr>
            <a:picLocks noChangeAspect="1"/>
          </p:cNvPicPr>
          <p:nvPr/>
        </p:nvPicPr>
        <p:blipFill>
          <a:blip r:embed="rId2"/>
          <a:stretch>
            <a:fillRect/>
          </a:stretch>
        </p:blipFill>
        <p:spPr>
          <a:xfrm>
            <a:off x="91520" y="1108780"/>
            <a:ext cx="5303876" cy="4151842"/>
          </a:xfrm>
          <a:prstGeom prst="rect">
            <a:avLst/>
          </a:prstGeom>
        </p:spPr>
      </p:pic>
      <p:pic>
        <p:nvPicPr>
          <p:cNvPr id="5" name="Рисунок 4"/>
          <p:cNvPicPr>
            <a:picLocks noChangeAspect="1"/>
          </p:cNvPicPr>
          <p:nvPr/>
        </p:nvPicPr>
        <p:blipFill>
          <a:blip r:embed="rId3"/>
          <a:stretch>
            <a:fillRect/>
          </a:stretch>
        </p:blipFill>
        <p:spPr>
          <a:xfrm>
            <a:off x="4521964" y="2223911"/>
            <a:ext cx="4528146" cy="4108626"/>
          </a:xfrm>
          <a:prstGeom prst="rect">
            <a:avLst/>
          </a:prstGeom>
        </p:spPr>
      </p:pic>
      <p:sp>
        <p:nvSpPr>
          <p:cNvPr id="6" name="Заголовок 1"/>
          <p:cNvSpPr>
            <a:spLocks noGrp="1"/>
          </p:cNvSpPr>
          <p:nvPr>
            <p:ph type="title"/>
          </p:nvPr>
        </p:nvSpPr>
        <p:spPr>
          <a:xfrm>
            <a:off x="272143" y="0"/>
            <a:ext cx="8164286" cy="962025"/>
          </a:xfrm>
        </p:spPr>
        <p:txBody>
          <a:bodyPr/>
          <a:lstStyle/>
          <a:p>
            <a:pPr algn="ctr"/>
            <a:r>
              <a:rPr lang="ru-RU" dirty="0"/>
              <a:t>Сайт </a:t>
            </a:r>
            <a:r>
              <a:rPr lang="en-US" dirty="0"/>
              <a:t>Russianatom.ru – </a:t>
            </a:r>
            <a:r>
              <a:rPr lang="ru-RU" dirty="0"/>
              <a:t>обеспечение информирования населения о радиационной обстановке в окрестностях объектов </a:t>
            </a:r>
            <a:r>
              <a:rPr lang="ru-RU" dirty="0" err="1"/>
              <a:t>Росатома</a:t>
            </a:r>
            <a:endParaRPr lang="ru-RU" dirty="0"/>
          </a:p>
        </p:txBody>
      </p:sp>
    </p:spTree>
    <p:extLst>
      <p:ext uri="{BB962C8B-B14F-4D97-AF65-F5344CB8AC3E}">
        <p14:creationId xmlns:p14="http://schemas.microsoft.com/office/powerpoint/2010/main" val="11927043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0"/>
          </p:nvPr>
        </p:nvSpPr>
        <p:spPr/>
        <p:txBody>
          <a:bodyPr/>
          <a:lstStyle/>
          <a:p>
            <a:pPr>
              <a:defRPr/>
            </a:pPr>
            <a:fld id="{A3EBA436-1040-4345-B196-3ACC04A09BA4}" type="slidenum">
              <a:rPr lang="ru-RU"/>
              <a:pPr>
                <a:defRPr/>
              </a:pPr>
              <a:t>5</a:t>
            </a:fld>
            <a:endParaRPr lang="ru-RU" dirty="0"/>
          </a:p>
        </p:txBody>
      </p:sp>
      <p:sp>
        <p:nvSpPr>
          <p:cNvPr id="121859" name="Rectangle 11"/>
          <p:cNvSpPr>
            <a:spLocks noGrp="1"/>
          </p:cNvSpPr>
          <p:nvPr>
            <p:ph type="title"/>
          </p:nvPr>
        </p:nvSpPr>
        <p:spPr>
          <a:xfrm>
            <a:off x="805543" y="239238"/>
            <a:ext cx="7222445" cy="417513"/>
          </a:xfrm>
        </p:spPr>
        <p:txBody>
          <a:bodyPr/>
          <a:lstStyle/>
          <a:p>
            <a:r>
              <a:rPr lang="ru-RU" altLang="ru-RU" dirty="0"/>
              <a:t>Оборудование систем радиационного мониторинга </a:t>
            </a:r>
          </a:p>
        </p:txBody>
      </p:sp>
      <p:pic>
        <p:nvPicPr>
          <p:cNvPr id="121862" name="Picture 12" descr="БСД-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600" y="1166595"/>
            <a:ext cx="1182630" cy="2930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3" name="Picture 9" descr="meteof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6137" y="1363195"/>
            <a:ext cx="1707947" cy="279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65" name="Picture 11" descr="боп"/>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353" y="4469720"/>
            <a:ext cx="2087562"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3362" y="1104900"/>
            <a:ext cx="3186113"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7" cstate="print"/>
          <a:srcRect/>
          <a:stretch>
            <a:fillRect/>
          </a:stretch>
        </p:blipFill>
        <p:spPr bwMode="auto">
          <a:xfrm>
            <a:off x="6383451" y="1122363"/>
            <a:ext cx="2495550" cy="3019425"/>
          </a:xfrm>
          <a:prstGeom prst="rect">
            <a:avLst/>
          </a:prstGeom>
          <a:noFill/>
          <a:ln w="9525">
            <a:noFill/>
            <a:miter lim="800000"/>
            <a:headEnd/>
            <a:tailEnd/>
          </a:ln>
        </p:spPr>
      </p:pic>
      <p:pic>
        <p:nvPicPr>
          <p:cNvPr id="15" name="Picture 3"/>
          <p:cNvPicPr>
            <a:picLocks noChangeAspect="1" noChangeArrowheads="1"/>
          </p:cNvPicPr>
          <p:nvPr/>
        </p:nvPicPr>
        <p:blipFill rotWithShape="1">
          <a:blip r:embed="rId8" cstate="print"/>
          <a:srcRect b="7514"/>
          <a:stretch/>
        </p:blipFill>
        <p:spPr bwMode="auto">
          <a:xfrm>
            <a:off x="5825502" y="4158791"/>
            <a:ext cx="3061323" cy="2154923"/>
          </a:xfrm>
          <a:prstGeom prst="rect">
            <a:avLst/>
          </a:prstGeom>
          <a:noFill/>
          <a:ln w="9525">
            <a:noFill/>
            <a:miter lim="800000"/>
            <a:headEnd/>
            <a:tailEnd/>
          </a:ln>
        </p:spPr>
      </p:pic>
    </p:spTree>
    <p:extLst>
      <p:ext uri="{BB962C8B-B14F-4D97-AF65-F5344CB8AC3E}">
        <p14:creationId xmlns:p14="http://schemas.microsoft.com/office/powerpoint/2010/main" val="390949395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5813" y="107631"/>
            <a:ext cx="7632700" cy="962025"/>
          </a:xfrm>
        </p:spPr>
        <p:txBody>
          <a:bodyPr/>
          <a:lstStyle/>
          <a:p>
            <a:pPr algn="ctr"/>
            <a:r>
              <a:rPr lang="ru-RU" dirty="0"/>
              <a:t>Аналог в Европе  - EURDEP</a:t>
            </a:r>
            <a:br>
              <a:rPr lang="ru-RU" dirty="0"/>
            </a:br>
            <a:r>
              <a:rPr lang="ru-RU" dirty="0"/>
              <a:t>Европейская система обмена данных радиационного мониторинга</a:t>
            </a:r>
            <a:br>
              <a:rPr lang="ru-RU" dirty="0"/>
            </a:br>
            <a:endParaRPr lang="ru-RU" dirty="0"/>
          </a:p>
        </p:txBody>
      </p:sp>
      <p:sp>
        <p:nvSpPr>
          <p:cNvPr id="3" name="Номер слайда 2"/>
          <p:cNvSpPr>
            <a:spLocks noGrp="1"/>
          </p:cNvSpPr>
          <p:nvPr>
            <p:ph type="sldNum" sz="quarter" idx="10"/>
          </p:nvPr>
        </p:nvSpPr>
        <p:spPr/>
        <p:txBody>
          <a:bodyPr/>
          <a:lstStyle/>
          <a:p>
            <a:fld id="{69373E21-5552-44D4-B05F-432D35A02DD5}" type="slidenum">
              <a:rPr lang="ru-RU" altLang="ru-RU" smtClean="0"/>
              <a:pPr/>
              <a:t>6</a:t>
            </a:fld>
            <a:endParaRPr lang="ru-RU" altLang="ru-RU" dirty="0"/>
          </a:p>
        </p:txBody>
      </p:sp>
      <p:sp>
        <p:nvSpPr>
          <p:cNvPr id="6" name="Прямоугольник 5"/>
          <p:cNvSpPr/>
          <p:nvPr/>
        </p:nvSpPr>
        <p:spPr>
          <a:xfrm>
            <a:off x="80660" y="1158582"/>
            <a:ext cx="4572000" cy="5078313"/>
          </a:xfrm>
          <a:prstGeom prst="rect">
            <a:avLst/>
          </a:prstGeom>
        </p:spPr>
        <p:txBody>
          <a:bodyPr>
            <a:spAutoFit/>
          </a:bodyPr>
          <a:lstStyle/>
          <a:p>
            <a:pPr indent="450215" algn="just">
              <a:lnSpc>
                <a:spcPct val="150000"/>
              </a:lnSpc>
              <a:spcAft>
                <a:spcPts val="0"/>
              </a:spcAft>
            </a:pPr>
            <a:r>
              <a:rPr lang="ru-RU" sz="1800" dirty="0">
                <a:latin typeface="Times New Roman" panose="02020603050405020304" pitchFamily="18" charset="0"/>
                <a:ea typeface="Times New Roman" panose="02020603050405020304" pitchFamily="18" charset="0"/>
              </a:rPr>
              <a:t>Система </a:t>
            </a:r>
            <a:r>
              <a:rPr lang="en-US" sz="1800" dirty="0">
                <a:latin typeface="Times New Roman" panose="02020603050405020304" pitchFamily="18" charset="0"/>
                <a:ea typeface="Times New Roman" panose="02020603050405020304" pitchFamily="18" charset="0"/>
              </a:rPr>
              <a:t>EURDEP</a:t>
            </a:r>
            <a:r>
              <a:rPr lang="ru-RU" sz="1800" dirty="0">
                <a:latin typeface="Times New Roman" panose="02020603050405020304" pitchFamily="18" charset="0"/>
                <a:ea typeface="Times New Roman" panose="02020603050405020304" pitchFamily="18" charset="0"/>
              </a:rPr>
              <a:t> позволяет получать, накапливать и отображать данные радиационного мониторинга большинства европейских стран. Страна отправитель данных радиационного мониторинга своей национальной системы имеет доступ к данным всех других стран участниц. В рамках системы достигнуто соглашение, что в случае чрезвычайной ситуации данные с постов радиационного контроля начнут передаваться с более высокой частотой.</a:t>
            </a:r>
            <a:endParaRPr lang="en-US" sz="1800" dirty="0">
              <a:latin typeface="Times New Roman" panose="02020603050405020304" pitchFamily="18" charset="0"/>
              <a:ea typeface="Times New Roman" panose="02020603050405020304" pitchFamily="18" charset="0"/>
            </a:endParaRPr>
          </a:p>
        </p:txBody>
      </p:sp>
      <p:pic>
        <p:nvPicPr>
          <p:cNvPr id="9218" name="Picture 2" descr="Advanced Map overvie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2660" y="1158582"/>
            <a:ext cx="4464532" cy="322307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457354" y="4598281"/>
            <a:ext cx="4429472" cy="1477328"/>
          </a:xfrm>
          <a:prstGeom prst="rect">
            <a:avLst/>
          </a:prstGeom>
        </p:spPr>
        <p:txBody>
          <a:bodyPr wrap="square">
            <a:spAutoFit/>
          </a:bodyPr>
          <a:lstStyle/>
          <a:p>
            <a:pPr indent="450215" algn="just">
              <a:lnSpc>
                <a:spcPct val="150000"/>
              </a:lnSpc>
              <a:spcAft>
                <a:spcPts val="0"/>
              </a:spcAft>
            </a:pPr>
            <a:r>
              <a:rPr lang="en-US" sz="2000" dirty="0">
                <a:latin typeface="Times New Roman" panose="02020603050405020304" pitchFamily="18" charset="0"/>
              </a:rPr>
              <a:t>1985 </a:t>
            </a:r>
            <a:r>
              <a:rPr lang="ru-RU" sz="2000" dirty="0">
                <a:latin typeface="Times New Roman" panose="02020603050405020304" pitchFamily="18" charset="0"/>
              </a:rPr>
              <a:t>год – 6 стран, 300 постов </a:t>
            </a:r>
          </a:p>
          <a:p>
            <a:pPr indent="450215" algn="just">
              <a:lnSpc>
                <a:spcPct val="150000"/>
              </a:lnSpc>
              <a:spcAft>
                <a:spcPts val="0"/>
              </a:spcAft>
            </a:pPr>
            <a:r>
              <a:rPr lang="ru-RU" sz="2000" dirty="0">
                <a:latin typeface="Times New Roman" panose="02020603050405020304" pitchFamily="18" charset="0"/>
              </a:rPr>
              <a:t>2021 год – 39 стран Европы, </a:t>
            </a:r>
          </a:p>
          <a:p>
            <a:pPr indent="450215" algn="just">
              <a:lnSpc>
                <a:spcPct val="150000"/>
              </a:lnSpc>
              <a:spcAft>
                <a:spcPts val="0"/>
              </a:spcAft>
            </a:pPr>
            <a:r>
              <a:rPr lang="ru-RU" sz="2000" dirty="0">
                <a:latin typeface="Times New Roman" panose="02020603050405020304" pitchFamily="18" charset="0"/>
              </a:rPr>
              <a:t>5500 постов</a:t>
            </a:r>
          </a:p>
        </p:txBody>
      </p:sp>
    </p:spTree>
    <p:extLst>
      <p:ext uri="{BB962C8B-B14F-4D97-AF65-F5344CB8AC3E}">
        <p14:creationId xmlns:p14="http://schemas.microsoft.com/office/powerpoint/2010/main" val="39323269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dirty="0"/>
              <a:t>Предмет Соглашения и перспективный облик информационного обмена</a:t>
            </a:r>
          </a:p>
        </p:txBody>
      </p:sp>
      <p:sp>
        <p:nvSpPr>
          <p:cNvPr id="3" name="Номер слайда 2"/>
          <p:cNvSpPr>
            <a:spLocks noGrp="1"/>
          </p:cNvSpPr>
          <p:nvPr>
            <p:ph type="sldNum" sz="quarter" idx="10"/>
          </p:nvPr>
        </p:nvSpPr>
        <p:spPr/>
        <p:txBody>
          <a:bodyPr/>
          <a:lstStyle/>
          <a:p>
            <a:fld id="{69373E21-5552-44D4-B05F-432D35A02DD5}" type="slidenum">
              <a:rPr lang="ru-RU" altLang="ru-RU" smtClean="0"/>
              <a:pPr/>
              <a:t>7</a:t>
            </a:fld>
            <a:endParaRPr lang="ru-RU" altLang="ru-RU"/>
          </a:p>
        </p:txBody>
      </p:sp>
      <p:sp>
        <p:nvSpPr>
          <p:cNvPr id="4" name="Прямоугольник 3"/>
          <p:cNvSpPr/>
          <p:nvPr/>
        </p:nvSpPr>
        <p:spPr>
          <a:xfrm>
            <a:off x="264968" y="862275"/>
            <a:ext cx="8662049" cy="6740307"/>
          </a:xfrm>
          <a:prstGeom prst="rect">
            <a:avLst/>
          </a:prstGeom>
        </p:spPr>
        <p:txBody>
          <a:bodyPr wrap="square">
            <a:spAutoFit/>
          </a:bodyPr>
          <a:lstStyle/>
          <a:p>
            <a:pPr algn="just"/>
            <a:r>
              <a:rPr lang="ru-RU" sz="1600" dirty="0">
                <a:latin typeface="Times New Roman" panose="02020603050405020304" pitchFamily="18" charset="0"/>
                <a:cs typeface="Times New Roman" panose="02020603050405020304" pitchFamily="18" charset="0"/>
              </a:rPr>
              <a:t>На территориях государств каждой из Сторон функционируют системы радиационного мониторинга (в том числе – автоматизированные системы контроля радиационной обстановки, АСКРО), осуществляющие сбор, обработку, анализ, хранение и представление данных об измеряемых параметрах радиационной обстановки (основной параметр – мощность дозы гамма-излучения на открытой местности).</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Информация от этих систем (результаты измерений параметров радиационной обстановки) поступает в уполномоченные (компетентные) органы каждой из Сторон.</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Далее уполномоченный (компетентный) орган каждой из Сторон в автоматизированном режиме обеспечивает передачу данных систем радиационного мониторинга и АСКРО на единый общий сервер сбора, хранения и представления данных государств – участников настоящего Соглашения.</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Информация с этого сервера визуализируется на едином информационном веб-портале, защищенный круглосуточный доступ к которому есть у всех уполномоченных (компетентных) органов Сторон.</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Данная схема предлагается для рассмотрения. Технические и организационные аспекты будут прорабатываться в рамках отдельной  рабочей группы.</a:t>
            </a:r>
          </a:p>
          <a:p>
            <a:pPr algn="just"/>
            <a:endParaRPr lang="ru-RU" sz="1600" dirty="0">
              <a:latin typeface="Times New Roman" panose="02020603050405020304" pitchFamily="18" charset="0"/>
              <a:cs typeface="Times New Roman" panose="02020603050405020304" pitchFamily="18" charset="0"/>
            </a:endParaRPr>
          </a:p>
          <a:p>
            <a:pPr algn="just"/>
            <a:r>
              <a:rPr lang="ru-RU" sz="1600" dirty="0">
                <a:latin typeface="Times New Roman" panose="02020603050405020304" pitchFamily="18" charset="0"/>
                <a:cs typeface="Times New Roman" panose="02020603050405020304" pitchFamily="18" charset="0"/>
              </a:rPr>
              <a:t>Итог</a:t>
            </a:r>
            <a:r>
              <a:rPr lang="en-US" sz="1600" dirty="0">
                <a:latin typeface="Times New Roman" panose="02020603050405020304" pitchFamily="18" charset="0"/>
                <a:cs typeface="Times New Roman" panose="02020603050405020304" pitchFamily="18" charset="0"/>
              </a:rPr>
              <a:t>: </a:t>
            </a:r>
            <a:r>
              <a:rPr lang="ru-RU" sz="1600" dirty="0">
                <a:latin typeface="Times New Roman" panose="02020603050405020304" pitchFamily="18" charset="0"/>
                <a:cs typeface="Times New Roman" panose="02020603050405020304" pitchFamily="18" charset="0"/>
              </a:rPr>
              <a:t>формирование единого информационного пространства о состоянии радиационной обстановки на территории государств-участников СНГ, обеспечивающее круглосуточное информационное взаимодействие и обмен данными радиационного мониторинга.</a:t>
            </a:r>
          </a:p>
          <a:p>
            <a:pPr algn="just"/>
            <a:endParaRPr lang="ru-RU" sz="1600" dirty="0">
              <a:latin typeface="Times New Roman" panose="02020603050405020304" pitchFamily="18" charset="0"/>
              <a:cs typeface="Times New Roman" panose="02020603050405020304" pitchFamily="18" charset="0"/>
            </a:endParaRPr>
          </a:p>
          <a:p>
            <a:pPr algn="just"/>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6048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800" dirty="0"/>
              <a:t>Схема информационного обмена</a:t>
            </a:r>
          </a:p>
        </p:txBody>
      </p:sp>
      <p:sp>
        <p:nvSpPr>
          <p:cNvPr id="3" name="Номер слайда 2"/>
          <p:cNvSpPr>
            <a:spLocks noGrp="1"/>
          </p:cNvSpPr>
          <p:nvPr>
            <p:ph type="sldNum" sz="quarter" idx="10"/>
          </p:nvPr>
        </p:nvSpPr>
        <p:spPr/>
        <p:txBody>
          <a:bodyPr/>
          <a:lstStyle/>
          <a:p>
            <a:fld id="{69373E21-5552-44D4-B05F-432D35A02DD5}" type="slidenum">
              <a:rPr lang="ru-RU" altLang="ru-RU" smtClean="0"/>
              <a:pPr/>
              <a:t>8</a:t>
            </a:fld>
            <a:endParaRPr lang="ru-RU" alt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9040"/>
            <a:ext cx="9144000" cy="5559920"/>
          </a:xfrm>
          <a:prstGeom prst="rect">
            <a:avLst/>
          </a:prstGeom>
        </p:spPr>
      </p:pic>
    </p:spTree>
    <p:extLst>
      <p:ext uri="{BB962C8B-B14F-4D97-AF65-F5344CB8AC3E}">
        <p14:creationId xmlns:p14="http://schemas.microsoft.com/office/powerpoint/2010/main" val="32071158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p:nvPr>
        </p:nvSpPr>
        <p:spPr>
          <a:xfrm>
            <a:off x="194253" y="148078"/>
            <a:ext cx="7884368" cy="609398"/>
          </a:xfrm>
        </p:spPr>
        <p:txBody>
          <a:bodyPr/>
          <a:lstStyle/>
          <a:p>
            <a:pPr algn="ctr"/>
            <a:r>
              <a:rPr lang="ru-RU" altLang="ru-RU" sz="2800" dirty="0"/>
              <a:t>Основное назначение автоматизированных систем мониторинга</a:t>
            </a:r>
          </a:p>
        </p:txBody>
      </p:sp>
      <p:sp>
        <p:nvSpPr>
          <p:cNvPr id="115715" name="Rectangle 3"/>
          <p:cNvSpPr>
            <a:spLocks noGrp="1"/>
          </p:cNvSpPr>
          <p:nvPr>
            <p:ph idx="1"/>
          </p:nvPr>
        </p:nvSpPr>
        <p:spPr>
          <a:xfrm>
            <a:off x="302418" y="1095400"/>
            <a:ext cx="8602095" cy="4210383"/>
          </a:xfrm>
        </p:spPr>
        <p:txBody>
          <a:bodyPr/>
          <a:lstStyle/>
          <a:p>
            <a:pPr marL="342900" lvl="2" indent="-342900" algn="just">
              <a:lnSpc>
                <a:spcPct val="150000"/>
              </a:lnSpc>
              <a:buClr>
                <a:schemeClr val="tx2"/>
              </a:buClr>
              <a:buFont typeface="Wingdings" pitchFamily="2" charset="2"/>
              <a:buChar char="§"/>
            </a:pPr>
            <a:r>
              <a:rPr lang="ru-RU" altLang="ru-RU" sz="2400" b="1" kern="1200" dirty="0">
                <a:solidFill>
                  <a:schemeClr val="tx1"/>
                </a:solidFill>
                <a:latin typeface="Times New Roman" panose="02020603050405020304" pitchFamily="18" charset="0"/>
                <a:ea typeface="+mn-ea"/>
                <a:cs typeface="Times New Roman" panose="02020603050405020304" pitchFamily="18" charset="0"/>
              </a:rPr>
              <a:t>Подтверждение нормальной радиационной обстановки в местах расположения постов контроля при повседневной деятельности;</a:t>
            </a:r>
          </a:p>
          <a:p>
            <a:pPr marL="342900" lvl="2" indent="-342900" algn="just">
              <a:lnSpc>
                <a:spcPct val="150000"/>
              </a:lnSpc>
              <a:buClr>
                <a:schemeClr val="tx2"/>
              </a:buClr>
              <a:buFont typeface="Wingdings" pitchFamily="2" charset="2"/>
              <a:buChar char="§"/>
            </a:pPr>
            <a:r>
              <a:rPr lang="ru-RU" altLang="ru-RU" sz="2400" b="1" kern="1200" dirty="0">
                <a:solidFill>
                  <a:schemeClr val="tx1"/>
                </a:solidFill>
                <a:latin typeface="Times New Roman" panose="02020603050405020304" pitchFamily="18" charset="0"/>
                <a:ea typeface="+mn-ea"/>
                <a:cs typeface="Times New Roman" panose="02020603050405020304" pitchFamily="18" charset="0"/>
              </a:rPr>
              <a:t>Раннее предупреждение об изменении радиационной обстановки;</a:t>
            </a:r>
          </a:p>
          <a:p>
            <a:pPr marL="342900" lvl="2" indent="-342900" algn="just">
              <a:lnSpc>
                <a:spcPct val="150000"/>
              </a:lnSpc>
              <a:buClr>
                <a:schemeClr val="tx2"/>
              </a:buClr>
              <a:buFont typeface="Wingdings" pitchFamily="2" charset="2"/>
              <a:buChar char="§"/>
            </a:pPr>
            <a:r>
              <a:rPr lang="ru-RU" altLang="ru-RU" sz="2400" b="1" kern="1200" dirty="0">
                <a:solidFill>
                  <a:schemeClr val="tx1"/>
                </a:solidFill>
                <a:latin typeface="Times New Roman" panose="02020603050405020304" pitchFamily="18" charset="0"/>
                <a:ea typeface="+mn-ea"/>
                <a:cs typeface="Times New Roman" panose="02020603050405020304" pitchFamily="18" charset="0"/>
              </a:rPr>
              <a:t>Обеспечение данными по радиационной обстановке в местах размещения постов контроля в режиме ЧС;</a:t>
            </a:r>
          </a:p>
          <a:p>
            <a:pPr marL="342900" lvl="2" indent="-342900" algn="just">
              <a:lnSpc>
                <a:spcPct val="150000"/>
              </a:lnSpc>
              <a:buClr>
                <a:schemeClr val="tx2"/>
              </a:buClr>
              <a:buFont typeface="Wingdings" pitchFamily="2" charset="2"/>
              <a:buChar char="§"/>
            </a:pPr>
            <a:r>
              <a:rPr lang="ru-RU" altLang="ru-RU" sz="2400" b="1" kern="1200" dirty="0">
                <a:solidFill>
                  <a:schemeClr val="tx1"/>
                </a:solidFill>
                <a:latin typeface="Times New Roman" panose="02020603050405020304" pitchFamily="18" charset="0"/>
                <a:ea typeface="+mn-ea"/>
                <a:cs typeface="Times New Roman" panose="02020603050405020304" pitchFamily="18" charset="0"/>
              </a:rPr>
              <a:t>Предоставление исходной информации руководству и экспертам для оценки и прогноза развития ситуации.</a:t>
            </a:r>
          </a:p>
        </p:txBody>
      </p:sp>
      <p:sp>
        <p:nvSpPr>
          <p:cNvPr id="5" name="Номер слайда 1"/>
          <p:cNvSpPr>
            <a:spLocks noGrp="1"/>
          </p:cNvSpPr>
          <p:nvPr>
            <p:ph type="sldNum" sz="quarter" idx="4294967295"/>
          </p:nvPr>
        </p:nvSpPr>
        <p:spPr>
          <a:xfrm>
            <a:off x="8411482" y="6531883"/>
            <a:ext cx="611188" cy="187325"/>
          </a:xfrm>
          <a:prstGeom prst="rect">
            <a:avLst/>
          </a:prstGeom>
          <a:noFill/>
        </p:spPr>
        <p:txBody>
          <a:bodyPr anchor="ctr" anchorCtr="1"/>
          <a:lstStyle>
            <a:lvl1pPr algn="ctr">
              <a:defRPr/>
            </a:lvl1pPr>
          </a:lstStyle>
          <a:p>
            <a:pPr eaLnBrk="0" hangingPunct="0"/>
            <a:fld id="{40AF5B37-9D89-4962-A077-E6F1A07D9470}" type="slidenum">
              <a:rPr lang="ru-RU" altLang="ru-RU" smtClean="0">
                <a:latin typeface="Arial" charset="0"/>
              </a:rPr>
              <a:pPr eaLnBrk="0" hangingPunct="0"/>
              <a:t>9</a:t>
            </a:fld>
            <a:endParaRPr lang="ru-RU" altLang="ru-RU" dirty="0">
              <a:latin typeface="Arial" charset="0"/>
            </a:endParaRPr>
          </a:p>
        </p:txBody>
      </p:sp>
    </p:spTree>
    <p:extLst>
      <p:ext uri="{BB962C8B-B14F-4D97-AF65-F5344CB8AC3E}">
        <p14:creationId xmlns:p14="http://schemas.microsoft.com/office/powerpoint/2010/main" val="39083101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4&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7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YW3h0IPC0Cmnm3TAVLKp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jEe7YRbt0eu1kvJXrz9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SFNdppg_p06oIAkRJSq9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5WHzCX4XkmMIGdWMfyU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qxvt1bCTZkSRsnjd_m_dn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Оформление по умолчанию">
  <a:themeElements>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1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6_Оформление по умолчанию">
  <a:themeElements>
    <a:clrScheme name="1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6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6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6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6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7_Оформление по умолчанию">
  <a:themeElements>
    <a:clrScheme name="1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17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7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17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17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17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1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Оформление по умолчанию">
  <a:themeElements>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8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lnDef>
  </a:objectDefaults>
  <a:extraClrSchemeLst>
    <a:extraClrScheme>
      <a:clrScheme name="8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Оформление по умолчанию">
  <a:themeElements>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8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lnDef>
  </a:objectDefaults>
  <a:extraClrSchemeLst>
    <a:extraClrScheme>
      <a:clrScheme name="8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Оформление по умолчанию">
  <a:themeElements>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8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3C649E"/>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40000"/>
          </a:spcBef>
          <a:spcAft>
            <a:spcPct val="20000"/>
          </a:spcAft>
          <a:buClrTx/>
          <a:buSzTx/>
          <a:buFontTx/>
          <a:buNone/>
          <a:tabLst/>
          <a:defRPr kumimoji="0" lang="ru-RU" sz="1600" b="0" i="0" u="none" strike="noStrike" cap="none" normalizeH="0" baseline="0" smtClean="0">
            <a:ln>
              <a:noFill/>
            </a:ln>
            <a:solidFill>
              <a:schemeClr val="hlink"/>
            </a:solidFill>
            <a:effectLst/>
            <a:latin typeface="Arial" charset="0"/>
          </a:defRPr>
        </a:defPPr>
      </a:lstStyle>
    </a:lnDef>
  </a:objectDefaults>
  <a:extraClrSchemeLst>
    <a:extraClrScheme>
      <a:clrScheme name="8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8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8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Специальное оформление">
  <a:themeElements>
    <a:clrScheme name="">
      <a:dk1>
        <a:srgbClr val="FFFFFF"/>
      </a:dk1>
      <a:lt1>
        <a:srgbClr val="3C3C3C"/>
      </a:lt1>
      <a:dk2>
        <a:srgbClr val="025EA1"/>
      </a:dk2>
      <a:lt2>
        <a:srgbClr val="4B4B4B"/>
      </a:lt2>
      <a:accent1>
        <a:srgbClr val="003274"/>
      </a:accent1>
      <a:accent2>
        <a:srgbClr val="4596D1"/>
      </a:accent2>
      <a:accent3>
        <a:srgbClr val="808080"/>
      </a:accent3>
      <a:accent4>
        <a:srgbClr val="025EA1"/>
      </a:accent4>
      <a:accent5>
        <a:srgbClr val="003274"/>
      </a:accent5>
      <a:accent6>
        <a:srgbClr val="4596D1"/>
      </a:accent6>
      <a:hlink>
        <a:srgbClr val="0000A0"/>
      </a:hlink>
      <a:folHlink>
        <a:srgbClr val="400080"/>
      </a:folHlink>
    </a:clrScheme>
    <a:fontScheme name="">
      <a:majorFont>
        <a:latin typeface="Arial"/>
        <a:ea typeface=""/>
        <a:cs typeface=""/>
      </a:majorFont>
      <a:minorFont>
        <a:latin typeface="Arial"/>
        <a:ea typeface=""/>
        <a:cs typeface=""/>
      </a:minorFont>
    </a:fontScheme>
    <a:fmtScheme>
      <a:fillStyleLst>
        <a:solidFill>
          <a:schemeClr val="phClr"/>
        </a:solidFill>
        <a:solidFill>
          <a:schemeClr val="phClr"/>
        </a:solidFill>
        <a:solidFill>
          <a:schemeClr val="phClr"/>
        </a:solidFill>
      </a:fillStyleLst>
      <a:lnStyleLst>
        <a:ln w="9525" cap="flat" cmpd="sng" algn="ctr">
          <a:solidFill>
            <a:schemeClr val="phClr">
              <a:shade val="95000"/>
              <a:satMod val="105000"/>
            </a:schemeClr>
          </a:solidFill>
          <a:prstDash val="solid"/>
        </a:ln>
        <a:ln w="9525" cap="rnd" cmpd="sng" algn="ctr">
          <a:solidFill>
            <a:schemeClr val="phClr"/>
          </a:solidFill>
          <a:prstDash val="solid"/>
        </a:ln>
        <a:ln w="9525"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16.xml><?xml version="1.0" encoding="utf-8"?>
<a:theme xmlns:a="http://schemas.openxmlformats.org/drawingml/2006/main" name="4_Firm Format - Russian">
  <a:themeElements>
    <a:clrScheme name="New3">
      <a:dk1>
        <a:srgbClr val="000000"/>
      </a:dk1>
      <a:lt1>
        <a:srgbClr val="FFFFFF"/>
      </a:lt1>
      <a:dk2>
        <a:srgbClr val="002960"/>
      </a:dk2>
      <a:lt2>
        <a:srgbClr val="FFFFFF"/>
      </a:lt2>
      <a:accent1>
        <a:srgbClr val="D8E7F2"/>
      </a:accent1>
      <a:accent2>
        <a:srgbClr val="D9D9D9"/>
      </a:accent2>
      <a:accent3>
        <a:srgbClr val="3E87BD"/>
      </a:accent3>
      <a:accent4>
        <a:srgbClr val="1E4770"/>
      </a:accent4>
      <a:accent5>
        <a:srgbClr val="FF6600"/>
      </a:accent5>
      <a:accent6>
        <a:srgbClr val="808080"/>
      </a:accent6>
      <a:hlink>
        <a:srgbClr val="3E87BD"/>
      </a:hlink>
      <a:folHlink>
        <a:srgbClr val="1E477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Firm Format 1">
        <a:dk1>
          <a:srgbClr val="000000"/>
        </a:dk1>
        <a:lt1>
          <a:srgbClr val="FFFFFF"/>
        </a:lt1>
        <a:dk2>
          <a:srgbClr val="000000"/>
        </a:dk2>
        <a:lt2>
          <a:srgbClr val="FFFFFF"/>
        </a:lt2>
        <a:accent1>
          <a:srgbClr val="EAEAEA"/>
        </a:accent1>
        <a:accent2>
          <a:srgbClr val="D0D0D0"/>
        </a:accent2>
        <a:accent3>
          <a:srgbClr val="909090"/>
        </a:accent3>
        <a:accent4>
          <a:srgbClr val="606060"/>
        </a:accent4>
        <a:accent5>
          <a:srgbClr val="FF6600"/>
        </a:accent5>
        <a:accent6>
          <a:srgbClr val="808080"/>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Firm Format 2">
        <a:dk1>
          <a:srgbClr val="000000"/>
        </a:dk1>
        <a:lt1>
          <a:srgbClr val="FFFFFF"/>
        </a:lt1>
        <a:dk2>
          <a:srgbClr val="002960"/>
        </a:dk2>
        <a:lt2>
          <a:srgbClr val="FFFFFF"/>
        </a:lt2>
        <a:accent1>
          <a:srgbClr val="C7E0FB"/>
        </a:accent1>
        <a:accent2>
          <a:srgbClr val="91B0FF"/>
        </a:accent2>
        <a:accent3>
          <a:srgbClr val="0066CC"/>
        </a:accent3>
        <a:accent4>
          <a:srgbClr val="002960"/>
        </a:accent4>
        <a:accent5>
          <a:srgbClr val="FF6600"/>
        </a:accent5>
        <a:accent6>
          <a:srgbClr val="808080"/>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Firm Format 3">
        <a:dk1>
          <a:srgbClr val="000000"/>
        </a:dk1>
        <a:lt1>
          <a:srgbClr val="FFFFFF"/>
        </a:lt1>
        <a:dk2>
          <a:srgbClr val="002960"/>
        </a:dk2>
        <a:lt2>
          <a:srgbClr val="FFFFFF"/>
        </a:lt2>
        <a:accent1>
          <a:srgbClr val="C7E0FB"/>
        </a:accent1>
        <a:accent2>
          <a:srgbClr val="C7C293"/>
        </a:accent2>
        <a:accent3>
          <a:srgbClr val="50A2A0"/>
        </a:accent3>
        <a:accent4>
          <a:srgbClr val="002960"/>
        </a:accent4>
        <a:accent5>
          <a:srgbClr val="FF6600"/>
        </a:accent5>
        <a:accent6>
          <a:srgbClr val="808080"/>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New">
        <a:dk1>
          <a:srgbClr val="000000"/>
        </a:dk1>
        <a:lt1>
          <a:srgbClr val="FFFFFF"/>
        </a:lt1>
        <a:dk2>
          <a:srgbClr val="002960"/>
        </a:dk2>
        <a:lt2>
          <a:srgbClr val="FFFFFF"/>
        </a:lt2>
        <a:accent1>
          <a:srgbClr val="E9EEF3"/>
        </a:accent1>
        <a:accent2>
          <a:srgbClr val="C7E0FB"/>
        </a:accent2>
        <a:accent3>
          <a:srgbClr val="6CAEDF"/>
        </a:accent3>
        <a:accent4>
          <a:srgbClr val="1E4770"/>
        </a:accent4>
        <a:accent5>
          <a:srgbClr val="FF6600"/>
        </a:accent5>
        <a:accent6>
          <a:srgbClr val="808080"/>
        </a:accent6>
        <a:hlink>
          <a:srgbClr val="6CAEDF"/>
        </a:hlink>
        <a:folHlink>
          <a:srgbClr val="1E4770"/>
        </a:folHlink>
      </a:clrScheme>
      <a:clrMap bg1="lt1" tx1="dk1" bg2="lt2" tx2="dk2" accent1="accent1" accent2="accent2" accent3="accent3" accent4="accent4" accent5="accent5" accent6="accent6" hlink="hlink" folHlink="folHlink"/>
    </a:extraClrScheme>
    <a:extraClrScheme>
      <a:clrScheme name="New2">
        <a:dk1>
          <a:srgbClr val="000000"/>
        </a:dk1>
        <a:lt1>
          <a:srgbClr val="FFFFFF"/>
        </a:lt1>
        <a:dk2>
          <a:srgbClr val="002960"/>
        </a:dk2>
        <a:lt2>
          <a:srgbClr val="FFFFFF"/>
        </a:lt2>
        <a:accent1>
          <a:srgbClr val="D9D9D9"/>
        </a:accent1>
        <a:accent2>
          <a:srgbClr val="DAEAF6"/>
        </a:accent2>
        <a:accent3>
          <a:srgbClr val="3E87BD"/>
        </a:accent3>
        <a:accent4>
          <a:srgbClr val="1E4770"/>
        </a:accent4>
        <a:accent5>
          <a:srgbClr val="FF6600"/>
        </a:accent5>
        <a:accent6>
          <a:srgbClr val="808080"/>
        </a:accent6>
        <a:hlink>
          <a:srgbClr val="3E87BD"/>
        </a:hlink>
        <a:folHlink>
          <a:srgbClr val="1E4770"/>
        </a:folHlink>
      </a:clrScheme>
      <a:clrMap bg1="lt1" tx1="dk1" bg2="lt2" tx2="dk2" accent1="accent1" accent2="accent2" accent3="accent3" accent4="accent4" accent5="accent5" accent6="accent6" hlink="hlink" folHlink="folHlink"/>
    </a:extraClrScheme>
    <a:extraClrScheme>
      <a:clrScheme name="New3">
        <a:dk1>
          <a:srgbClr val="000000"/>
        </a:dk1>
        <a:lt1>
          <a:srgbClr val="FFFFFF"/>
        </a:lt1>
        <a:dk2>
          <a:srgbClr val="002960"/>
        </a:dk2>
        <a:lt2>
          <a:srgbClr val="FFFFFF"/>
        </a:lt2>
        <a:accent1>
          <a:srgbClr val="D8E7F2"/>
        </a:accent1>
        <a:accent2>
          <a:srgbClr val="D9D9D9"/>
        </a:accent2>
        <a:accent3>
          <a:srgbClr val="3E87BD"/>
        </a:accent3>
        <a:accent4>
          <a:srgbClr val="1E4770"/>
        </a:accent4>
        <a:accent5>
          <a:srgbClr val="FF6600"/>
        </a:accent5>
        <a:accent6>
          <a:srgbClr val="808080"/>
        </a:accent6>
        <a:hlink>
          <a:srgbClr val="3E87BD"/>
        </a:hlink>
        <a:folHlink>
          <a:srgbClr val="1E47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РосАтомNew.potx" id="{B3CB1548-806F-42D1-B9D6-3CB1270D9DDA}" vid="{2FE0E13E-519B-4325-A2B0-C5B18D0DCAB7}"/>
    </a:ext>
  </a:extLst>
</a:theme>
</file>

<file path=ppt/theme/theme17.xml><?xml version="1.0" encoding="utf-8"?>
<a:theme xmlns:a="http://schemas.openxmlformats.org/drawingml/2006/main" name="3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4_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cdb2004208gl">
  <a:themeElements>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fontScheme name="cdb2004208g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cdb2004208gl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cdb2004208gl 2">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cdb2004208gl 3">
        <a:dk1>
          <a:srgbClr val="000000"/>
        </a:dk1>
        <a:lt1>
          <a:srgbClr val="FFFFFF"/>
        </a:lt1>
        <a:dk2>
          <a:srgbClr val="0F4D5B"/>
        </a:dk2>
        <a:lt2>
          <a:srgbClr val="969696"/>
        </a:lt2>
        <a:accent1>
          <a:srgbClr val="1B7D6A"/>
        </a:accent1>
        <a:accent2>
          <a:srgbClr val="C69940"/>
        </a:accent2>
        <a:accent3>
          <a:srgbClr val="FFFFFF"/>
        </a:accent3>
        <a:accent4>
          <a:srgbClr val="000000"/>
        </a:accent4>
        <a:accent5>
          <a:srgbClr val="ABBFB9"/>
        </a:accent5>
        <a:accent6>
          <a:srgbClr val="B38A39"/>
        </a:accent6>
        <a:hlink>
          <a:srgbClr val="3790D3"/>
        </a:hlink>
        <a:folHlink>
          <a:srgbClr val="DEDB7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Оформление по умолчанию">
  <a:themeElements>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2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2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2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2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2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Тема Office">
  <a:themeElements>
    <a:clrScheme name="">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Оформление по умолчанию">
  <a:themeElements>
    <a:clrScheme name="3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3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3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3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3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3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3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3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Оформление по умолчанию">
  <a:themeElements>
    <a:clrScheme name="4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4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4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4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4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4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4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4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Оформление по умолчанию">
  <a:themeElements>
    <a:clrScheme name="5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5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5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5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5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5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5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5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Оформление по умолчанию">
  <a:themeElements>
    <a:clrScheme name="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6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6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6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6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6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6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6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Оформление по умолчанию">
  <a:themeElements>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Оформление по умолчанию">
  <a:themeElements>
    <a:clrScheme name="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7_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7_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7_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7_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7_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7_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7_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Оформление по умолчанию">
  <a:themeElements>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bg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ru-RU" sz="10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themeOverride>
</file>

<file path=ppt/theme/themeOverride2.xml><?xml version="1.0" encoding="utf-8"?>
<a:themeOverride xmlns:a="http://schemas.openxmlformats.org/drawingml/2006/main">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themeOverride>
</file>

<file path=ppt/theme/themeOverride3.xml><?xml version="1.0" encoding="utf-8"?>
<a:themeOverride xmlns:a="http://schemas.openxmlformats.org/drawingml/2006/main">
  <a:clrScheme name="8_Оформление по умолчанию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themeOverride>
</file>

<file path=ppt/theme/themeOverride4.xml><?xml version="1.0" encoding="utf-8"?>
<a:themeOverride xmlns:a="http://schemas.openxmlformats.org/drawingml/2006/main">
  <a:clrScheme name="">
    <a:dk1>
      <a:srgbClr val="FFFFFF"/>
    </a:dk1>
    <a:lt1>
      <a:srgbClr val="3C3C3C"/>
    </a:lt1>
    <a:dk2>
      <a:srgbClr val="025EA1"/>
    </a:dk2>
    <a:lt2>
      <a:srgbClr val="4B4B4B"/>
    </a:lt2>
    <a:accent1>
      <a:srgbClr val="003274"/>
    </a:accent1>
    <a:accent2>
      <a:srgbClr val="4596D1"/>
    </a:accent2>
    <a:accent3>
      <a:srgbClr val="808080"/>
    </a:accent3>
    <a:accent4>
      <a:srgbClr val="025EA1"/>
    </a:accent4>
    <a:accent5>
      <a:srgbClr val="003274"/>
    </a:accent5>
    <a:accent6>
      <a:srgbClr val="4596D1"/>
    </a:accent6>
    <a:hlink>
      <a:srgbClr val="0000A0"/>
    </a:hlink>
    <a:folHlink>
      <a:srgbClr val="400080"/>
    </a:folHlink>
  </a:clrScheme>
</a:themeOverride>
</file>

<file path=docProps/app.xml><?xml version="1.0" encoding="utf-8"?>
<Properties xmlns="http://schemas.openxmlformats.org/officeDocument/2006/extended-properties" xmlns:vt="http://schemas.openxmlformats.org/officeDocument/2006/docPropsVTypes">
  <Template/>
  <TotalTime>132902</TotalTime>
  <Words>636</Words>
  <Application>Microsoft Office PowerPoint</Application>
  <PresentationFormat>Экран (4:3)</PresentationFormat>
  <Paragraphs>102</Paragraphs>
  <Slides>11</Slides>
  <Notes>5</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19</vt:i4>
      </vt:variant>
      <vt:variant>
        <vt:lpstr>Внедренные серверы OLE</vt:lpstr>
      </vt:variant>
      <vt:variant>
        <vt:i4>1</vt:i4>
      </vt:variant>
      <vt:variant>
        <vt:lpstr>Заголовки слайдов</vt:lpstr>
      </vt:variant>
      <vt:variant>
        <vt:i4>11</vt:i4>
      </vt:variant>
    </vt:vector>
  </HeadingPairs>
  <TitlesOfParts>
    <vt:vector size="35" baseType="lpstr">
      <vt:lpstr>Arial</vt:lpstr>
      <vt:lpstr>Calibri</vt:lpstr>
      <vt:lpstr>Times New Roman</vt:lpstr>
      <vt:lpstr>Wingdings</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6_Оформление по умолчанию</vt:lpstr>
      <vt:lpstr>Оформление по умолчанию</vt:lpstr>
      <vt:lpstr>7_Оформление по умолчанию</vt:lpstr>
      <vt:lpstr>8_Оформление по умолчанию</vt:lpstr>
      <vt:lpstr>16_Оформление по умолчанию</vt:lpstr>
      <vt:lpstr>17_Оформление по умолчанию</vt:lpstr>
      <vt:lpstr>9_Оформление по умолчанию</vt:lpstr>
      <vt:lpstr>10_Оформление по умолчанию</vt:lpstr>
      <vt:lpstr>11_Оформление по умолчанию</vt:lpstr>
      <vt:lpstr>Специальное оформление</vt:lpstr>
      <vt:lpstr>4_Firm Format - Russian</vt:lpstr>
      <vt:lpstr>3_b-default</vt:lpstr>
      <vt:lpstr>4_b-default</vt:lpstr>
      <vt:lpstr>cdb2004208gl</vt:lpstr>
      <vt:lpstr>think-cell Slide</vt:lpstr>
      <vt:lpstr> СОГЛАШЕНИЕ о взаимном обмене данными радиационного мониторинга между странами СНГ</vt:lpstr>
      <vt:lpstr>Презентация PowerPoint</vt:lpstr>
      <vt:lpstr>Сайт Russianatom.ru – обеспечение информирования населения о радиационной обстановке в окрестностях объектов Росатома</vt:lpstr>
      <vt:lpstr>Сайт Russianatom.ru – обеспечение информирования населения о радиационной обстановке в окрестностях объектов Росатома</vt:lpstr>
      <vt:lpstr>Оборудование систем радиационного мониторинга </vt:lpstr>
      <vt:lpstr>Аналог в Европе  - EURDEP Европейская система обмена данных радиационного мониторинга </vt:lpstr>
      <vt:lpstr>Предмет Соглашения и перспективный облик информационного обмена</vt:lpstr>
      <vt:lpstr>Схема информационного обмена</vt:lpstr>
      <vt:lpstr>Основное назначение автоматизированных систем мониторинга</vt:lpstr>
      <vt:lpstr>Основные задачи автоматизированных систем радиационного мониторинга</vt:lpstr>
      <vt:lpstr>Презентация PowerPoint</vt:lpstr>
    </vt:vector>
  </TitlesOfParts>
  <Company>Accenture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ЕОТП на КН</dc:title>
  <dc:creator>Сафонов Иван Александрович</dc:creator>
  <cp:lastModifiedBy>Aleksandr Kuznetsov</cp:lastModifiedBy>
  <cp:revision>6456</cp:revision>
  <cp:lastPrinted>2021-11-26T06:55:00Z</cp:lastPrinted>
  <dcterms:created xsi:type="dcterms:W3CDTF">2008-04-07T06:18:02Z</dcterms:created>
  <dcterms:modified xsi:type="dcterms:W3CDTF">2022-01-25T09:48:54Z</dcterms:modified>
</cp:coreProperties>
</file>