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27" autoAdjust="0"/>
    <p:restoredTop sz="86384" autoAdjust="0"/>
  </p:normalViewPr>
  <p:slideViewPr>
    <p:cSldViewPr snapToGrid="0">
      <p:cViewPr>
        <p:scale>
          <a:sx n="66" d="100"/>
          <a:sy n="66" d="100"/>
        </p:scale>
        <p:origin x="-606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22" y="53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10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0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8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504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7585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342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85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53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51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6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41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00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20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0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44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83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E264D-A39B-4B92-8E94-F39ED89591C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8FA996-59C0-47FB-83E9-5F082BE6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71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264488"/>
            <a:ext cx="7766936" cy="164630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Информация о деятельности Совета представителей руководящего уровня органов регулирования безопасности при использовании атомной энергии государств-участников Содружества Независимых Государств  в 2022 </a:t>
            </a:r>
            <a:r>
              <a:rPr lang="ru-RU" sz="2800" b="1" dirty="0" smtClean="0">
                <a:solidFill>
                  <a:srgbClr val="FF0000"/>
                </a:solidFill>
              </a:rPr>
              <a:t>году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232065"/>
            <a:ext cx="7766936" cy="109689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ctr"/>
            <a:r>
              <a:rPr lang="ru-RU" sz="96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Е.А. Соболев</a:t>
            </a:r>
          </a:p>
          <a:p>
            <a:pPr algn="ctr"/>
            <a:r>
              <a:rPr lang="ru-RU" sz="7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Заседание </a:t>
            </a:r>
            <a:r>
              <a:rPr lang="ru-RU" sz="7200" dirty="0">
                <a:solidFill>
                  <a:srgbClr val="002060"/>
                </a:solidFill>
                <a:cs typeface="Times New Roman" panose="02020603050405020304" pitchFamily="18" charset="0"/>
              </a:rPr>
              <a:t>Совета представителей руководящего уровня органов регулирования безопасности при использовании атомной энергии государств-участников </a:t>
            </a:r>
            <a:r>
              <a:rPr lang="ru-RU" sz="7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СНГ</a:t>
            </a:r>
          </a:p>
          <a:p>
            <a:pPr algn="ctr"/>
            <a:r>
              <a:rPr lang="ru-RU" sz="7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г. Бишкек, 7-8 ноября 2022 г. </a:t>
            </a:r>
            <a:endParaRPr lang="ru-RU" sz="72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4217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3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217" y="0"/>
            <a:ext cx="8596668" cy="1320800"/>
          </a:xfrm>
        </p:spPr>
        <p:txBody>
          <a:bodyPr/>
          <a:lstStyle/>
          <a:p>
            <a:pPr algn="ctr"/>
            <a:r>
              <a:rPr lang="ru-RU" dirty="0"/>
              <a:t>Информация о деятельности Совета в 2022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310" y="1321341"/>
            <a:ext cx="9429233" cy="5326202"/>
          </a:xfrm>
        </p:spPr>
        <p:txBody>
          <a:bodyPr>
            <a:normAutofit/>
          </a:bodyPr>
          <a:lstStyle/>
          <a:p>
            <a:pPr marL="457200" algn="just"/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Times New Roman"/>
              </a:rPr>
              <a:t>П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/>
              </a:rPr>
              <a:t>одготовлен 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Times New Roman"/>
              </a:rPr>
              <a:t>проект  документа «Комплекс мер по совершенствованию культуры безопасности и лидерства для обеспечения безопасности государств – участников СНГ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/>
              </a:rPr>
              <a:t>».</a:t>
            </a:r>
          </a:p>
          <a:p>
            <a:pPr marL="457200" algn="just"/>
            <a:endParaRPr lang="ru-RU" sz="2800" dirty="0" smtClean="0">
              <a:solidFill>
                <a:srgbClr val="000000"/>
              </a:solidFill>
              <a:latin typeface="Calibri" pitchFamily="34" charset="0"/>
              <a:ea typeface="Times New Roman"/>
            </a:endParaRPr>
          </a:p>
          <a:p>
            <a:pPr marL="457200" algn="just"/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Times New Roman"/>
                <a:cs typeface="Courier New"/>
              </a:rPr>
              <a:t>П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ourier New"/>
              </a:rPr>
              <a:t>рорабатывался 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Times New Roman"/>
                <a:cs typeface="Courier New"/>
              </a:rPr>
              <a:t>вопрос о необходимости разработки документов, регулирующих безопасность установок термоядерного 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ourier New"/>
              </a:rPr>
              <a:t>синтеза.</a:t>
            </a:r>
          </a:p>
          <a:p>
            <a:pPr marL="457200" algn="just"/>
            <a:endParaRPr lang="ru-RU" sz="2800" dirty="0" smtClean="0">
              <a:solidFill>
                <a:srgbClr val="000000"/>
              </a:solidFill>
              <a:latin typeface="Calibri" pitchFamily="34" charset="0"/>
              <a:ea typeface="Times New Roman"/>
            </a:endParaRPr>
          </a:p>
          <a:p>
            <a:pPr marL="457200" algn="just"/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Times New Roman"/>
              </a:rPr>
              <a:t>АО 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Times New Roman"/>
                <a:cs typeface="Times New Roman"/>
              </a:rPr>
              <a:t>«ТВЭЛ» был разработан проект Модельного закона «Об обращении с радиоактивным отходами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Times New Roman"/>
              </a:rPr>
              <a:t>».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algn="just"/>
            <a:endParaRPr lang="ru-RU" sz="1600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4217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99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098" y="25400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60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2547" cy="81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3569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</TotalTime>
  <Words>107</Words>
  <Application>Microsoft Office PowerPoint</Application>
  <PresentationFormat>Произвольный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Грань</vt:lpstr>
      <vt:lpstr>Информация о деятельности Совета представителей руководящего уровня органов регулирования безопасности при использовании атомной энергии государств-участников Содружества Независимых Государств  в 2022 году</vt:lpstr>
      <vt:lpstr>Информация о деятельности Совета в 2022 году</vt:lpstr>
      <vt:lpstr>Спасибо за внимание!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Тажибаева</dc:creator>
  <cp:lastModifiedBy>KGZhitnaya</cp:lastModifiedBy>
  <cp:revision>23</cp:revision>
  <dcterms:created xsi:type="dcterms:W3CDTF">2022-10-20T10:28:09Z</dcterms:created>
  <dcterms:modified xsi:type="dcterms:W3CDTF">2022-11-02T07:06:20Z</dcterms:modified>
</cp:coreProperties>
</file>