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8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0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1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2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3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4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5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6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1" r:id="rId1"/>
    <p:sldMasterId id="2147483766" r:id="rId2"/>
    <p:sldMasterId id="2147483862" r:id="rId3"/>
    <p:sldMasterId id="2147483777" r:id="rId4"/>
    <p:sldMasterId id="2147483705" r:id="rId5"/>
    <p:sldMasterId id="2147483853" r:id="rId6"/>
    <p:sldMasterId id="2147483865" r:id="rId7"/>
    <p:sldMasterId id="2147483689" r:id="rId8"/>
    <p:sldMasterId id="2147483850" r:id="rId9"/>
    <p:sldMasterId id="2147483851" r:id="rId10"/>
    <p:sldMasterId id="2147483848" r:id="rId11"/>
    <p:sldMasterId id="2147483852" r:id="rId12"/>
    <p:sldMasterId id="2147483855" r:id="rId13"/>
    <p:sldMasterId id="2147483856" r:id="rId14"/>
    <p:sldMasterId id="2147483703" r:id="rId15"/>
    <p:sldMasterId id="2147483873" r:id="rId16"/>
    <p:sldMasterId id="2147483887" r:id="rId17"/>
  </p:sldMasterIdLst>
  <p:notesMasterIdLst>
    <p:notesMasterId r:id="rId29"/>
  </p:notesMasterIdLst>
  <p:handoutMasterIdLst>
    <p:handoutMasterId r:id="rId30"/>
  </p:handoutMasterIdLst>
  <p:sldIdLst>
    <p:sldId id="256" r:id="rId18"/>
    <p:sldId id="2694" r:id="rId19"/>
    <p:sldId id="260" r:id="rId20"/>
    <p:sldId id="2698" r:id="rId21"/>
    <p:sldId id="2450" r:id="rId22"/>
    <p:sldId id="441" r:id="rId23"/>
    <p:sldId id="451" r:id="rId24"/>
    <p:sldId id="2704" r:id="rId25"/>
    <p:sldId id="2460" r:id="rId26"/>
    <p:sldId id="329" r:id="rId27"/>
    <p:sldId id="2461" r:id="rId28"/>
  </p:sldIdLst>
  <p:sldSz cx="12192000" cy="6858000"/>
  <p:notesSz cx="6815138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Шаблон 16х9" id="{2DEBFDE6-A1AD-BA4D-90BF-1D391A2B5EFF}">
          <p14:sldIdLst>
            <p14:sldId id="256"/>
            <p14:sldId id="2694"/>
            <p14:sldId id="260"/>
            <p14:sldId id="2698"/>
            <p14:sldId id="2450"/>
            <p14:sldId id="441"/>
            <p14:sldId id="451"/>
            <p14:sldId id="2704"/>
            <p14:sldId id="2460"/>
            <p14:sldId id="329"/>
            <p14:sldId id="246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вгения Плотникова" initials="ЕП" lastIdx="148" clrIdx="0">
    <p:extLst>
      <p:ext uri="{19B8F6BF-5375-455C-9EA6-DF929625EA0E}">
        <p15:presenceInfo xmlns:p15="http://schemas.microsoft.com/office/powerpoint/2012/main" userId="Евгения Плотникова" providerId="None"/>
      </p:ext>
    </p:extLst>
  </p:cmAuthor>
  <p:cmAuthor id="2" name="Светлана Поспелова" initials="СП" lastIdx="25" clrIdx="1">
    <p:extLst>
      <p:ext uri="{19B8F6BF-5375-455C-9EA6-DF929625EA0E}">
        <p15:presenceInfo xmlns:p15="http://schemas.microsoft.com/office/powerpoint/2012/main" userId="20bcb18c332627f0" providerId="Windows Live"/>
      </p:ext>
    </p:extLst>
  </p:cmAuthor>
  <p:cmAuthor id="3" name="Admin" initials="A" lastIdx="110" clrIdx="2">
    <p:extLst>
      <p:ext uri="{19B8F6BF-5375-455C-9EA6-DF929625EA0E}">
        <p15:presenceInfo xmlns:p15="http://schemas.microsoft.com/office/powerpoint/2012/main" userId="Admin" providerId="None"/>
      </p:ext>
    </p:extLst>
  </p:cmAuthor>
  <p:cmAuthor id="4" name="Пользователь" initials="П" lastIdx="7" clrIdx="3">
    <p:extLst>
      <p:ext uri="{19B8F6BF-5375-455C-9EA6-DF929625EA0E}">
        <p15:presenceInfo xmlns:p15="http://schemas.microsoft.com/office/powerpoint/2012/main" userId="Пользователь" providerId="None"/>
      </p:ext>
    </p:extLst>
  </p:cmAuthor>
  <p:cmAuthor id="5" name="Брызгалова Анастасия Сергеевна" initials="БАС" lastIdx="2" clrIdx="4">
    <p:extLst>
      <p:ext uri="{19B8F6BF-5375-455C-9EA6-DF929625EA0E}">
        <p15:presenceInfo xmlns:p15="http://schemas.microsoft.com/office/powerpoint/2012/main" userId="S-1-5-21-1561188324-3060268061-3731949822-21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9789"/>
    <a:srgbClr val="7F7F7F"/>
    <a:srgbClr val="025EA1"/>
    <a:srgbClr val="4D709E"/>
    <a:srgbClr val="66B6AD"/>
    <a:srgbClr val="6CACE3"/>
    <a:srgbClr val="003274"/>
    <a:srgbClr val="6DACE3"/>
    <a:srgbClr val="E20079"/>
    <a:srgbClr val="FD69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96374" autoAdjust="0"/>
  </p:normalViewPr>
  <p:slideViewPr>
    <p:cSldViewPr snapToGrid="0" snapToObjects="1">
      <p:cViewPr varScale="1">
        <p:scale>
          <a:sx n="110" d="100"/>
          <a:sy n="110" d="100"/>
        </p:scale>
        <p:origin x="792" y="108"/>
      </p:cViewPr>
      <p:guideLst/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80" d="100"/>
        <a:sy n="80" d="100"/>
      </p:scale>
      <p:origin x="0" y="-12547"/>
    </p:cViewPr>
  </p:sorterViewPr>
  <p:notesViewPr>
    <p:cSldViewPr snapToGrid="0" snapToObjects="1" showGuides="1">
      <p:cViewPr varScale="1">
        <p:scale>
          <a:sx n="76" d="100"/>
          <a:sy n="76" d="100"/>
        </p:scale>
        <p:origin x="416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/>
            </a:solidFill>
          </c:spPr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933-43B4-A073-6C33F18BA7BC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2D5-4F41-ABA6-191C7537E28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2D5-4F41-ABA6-191C7537E28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2D5-4F41-ABA6-191C7537E286}"/>
              </c:ext>
            </c:extLst>
          </c:dPt>
          <c:dPt>
            <c:idx val="4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2D5-4F41-ABA6-191C7537E286}"/>
              </c:ext>
            </c:extLst>
          </c:dPt>
          <c:dPt>
            <c:idx val="5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933-43B4-A073-6C33F18BA7BC}"/>
              </c:ext>
            </c:extLst>
          </c:dPt>
          <c:dPt>
            <c:idx val="6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A2D5-4F41-ABA6-191C7537E286}"/>
              </c:ext>
            </c:extLst>
          </c:dPt>
          <c:dPt>
            <c:idx val="7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2D5-4F41-ABA6-191C7537E286}"/>
              </c:ext>
            </c:extLst>
          </c:dPt>
          <c:dPt>
            <c:idx val="8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A2D5-4F41-ABA6-191C7537E286}"/>
              </c:ext>
            </c:extLst>
          </c:dPt>
          <c:dPt>
            <c:idx val="9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2D5-4F41-ABA6-191C7537E286}"/>
              </c:ext>
            </c:extLst>
          </c:dPt>
          <c:cat>
            <c:numRef>
              <c:f>Лист1!$A$2:$A$11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D5-4F41-ABA6-191C7537E2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6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D1AF55-D0BE-4E0D-BBF1-5E396F85CF70}" type="doc">
      <dgm:prSet loTypeId="urn:microsoft.com/office/officeart/2005/8/layout/h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552CB75-C2AE-4015-93D4-CB87CEFCE748}">
      <dgm:prSet phldrT="[Текст]" custT="1"/>
      <dgm:spPr/>
      <dgm:t>
        <a:bodyPr/>
        <a:lstStyle/>
        <a:p>
          <a:r>
            <a:rPr lang="ru-RU" sz="3200" dirty="0"/>
            <a:t>ТЕХНИЧЕСКИЕ</a:t>
          </a:r>
        </a:p>
      </dgm:t>
    </dgm:pt>
    <dgm:pt modelId="{47D6137A-E407-43A1-808F-6B9ACF637AB7}" type="parTrans" cxnId="{C76D72AC-9AA6-43D5-A8C6-72A0D12B1613}">
      <dgm:prSet/>
      <dgm:spPr/>
      <dgm:t>
        <a:bodyPr/>
        <a:lstStyle/>
        <a:p>
          <a:endParaRPr lang="ru-RU"/>
        </a:p>
      </dgm:t>
    </dgm:pt>
    <dgm:pt modelId="{E5E2E893-6AC2-46C3-BC7E-677A8BF56EEE}" type="sibTrans" cxnId="{C76D72AC-9AA6-43D5-A8C6-72A0D12B1613}">
      <dgm:prSet/>
      <dgm:spPr/>
      <dgm:t>
        <a:bodyPr/>
        <a:lstStyle/>
        <a:p>
          <a:endParaRPr lang="ru-RU"/>
        </a:p>
      </dgm:t>
    </dgm:pt>
    <dgm:pt modelId="{8AAFF7B5-3F7D-46E2-81DE-706491DCB73A}">
      <dgm:prSet phldrT="[Текст]" custT="1"/>
      <dgm:spPr/>
      <dgm:t>
        <a:bodyPr/>
        <a:lstStyle/>
        <a:p>
          <a:r>
            <a:rPr lang="ru-RU" sz="3200" dirty="0">
              <a:solidFill>
                <a:schemeClr val="tx1"/>
              </a:solidFill>
            </a:rPr>
            <a:t>НАУЧНЫЕ</a:t>
          </a:r>
        </a:p>
      </dgm:t>
    </dgm:pt>
    <dgm:pt modelId="{AA9D8ECF-0782-46BE-A1B5-744218F5AC50}" type="parTrans" cxnId="{4314DA22-8D06-47AD-B310-6EE3DC7D2DDE}">
      <dgm:prSet/>
      <dgm:spPr/>
      <dgm:t>
        <a:bodyPr/>
        <a:lstStyle/>
        <a:p>
          <a:endParaRPr lang="ru-RU"/>
        </a:p>
      </dgm:t>
    </dgm:pt>
    <dgm:pt modelId="{522FF939-D614-4492-9A2B-CDC56E8DCED4}" type="sibTrans" cxnId="{4314DA22-8D06-47AD-B310-6EE3DC7D2DDE}">
      <dgm:prSet/>
      <dgm:spPr/>
      <dgm:t>
        <a:bodyPr/>
        <a:lstStyle/>
        <a:p>
          <a:endParaRPr lang="ru-RU"/>
        </a:p>
      </dgm:t>
    </dgm:pt>
    <dgm:pt modelId="{C1B33D86-4A0B-4BC1-AA16-A27450D8BD38}">
      <dgm:prSet phldrT="[Текст]" custT="1"/>
      <dgm:spPr>
        <a:solidFill>
          <a:schemeClr val="bg1"/>
        </a:solidFill>
        <a:ln w="19050">
          <a:solidFill>
            <a:schemeClr val="accent3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ru-RU" sz="1200" dirty="0">
              <a:solidFill>
                <a:schemeClr val="tx1"/>
              </a:solidFill>
              <a:latin typeface="+mn-lt"/>
            </a:rPr>
            <a:t>Совместная коллаборация на базе МБИР с ОИЯИ, НИЦ «Курчатовский институт», передовыми научными институтами России, Китая, </a:t>
          </a:r>
          <a:br>
            <a:rPr lang="ru-RU" sz="1200" dirty="0">
              <a:solidFill>
                <a:schemeClr val="tx1"/>
              </a:solidFill>
              <a:latin typeface="+mn-lt"/>
            </a:rPr>
          </a:br>
          <a:r>
            <a:rPr lang="ru-RU" sz="1200" dirty="0">
              <a:solidFill>
                <a:schemeClr val="tx1"/>
              </a:solidFill>
              <a:latin typeface="+mn-lt"/>
            </a:rPr>
            <a:t>Р. Кореи, Алжира и другими партнерами Консорциума</a:t>
          </a:r>
        </a:p>
      </dgm:t>
    </dgm:pt>
    <dgm:pt modelId="{A5D75159-A6C4-4830-AF61-FFCA1ECD34FC}" type="parTrans" cxnId="{40AF64A2-01CD-492A-94F0-5F88AB1E6065}">
      <dgm:prSet/>
      <dgm:spPr/>
      <dgm:t>
        <a:bodyPr/>
        <a:lstStyle/>
        <a:p>
          <a:endParaRPr lang="ru-RU"/>
        </a:p>
      </dgm:t>
    </dgm:pt>
    <dgm:pt modelId="{546A8CE7-B809-4282-A048-A5009CF221FA}" type="sibTrans" cxnId="{40AF64A2-01CD-492A-94F0-5F88AB1E6065}">
      <dgm:prSet/>
      <dgm:spPr/>
      <dgm:t>
        <a:bodyPr/>
        <a:lstStyle/>
        <a:p>
          <a:endParaRPr lang="ru-RU"/>
        </a:p>
      </dgm:t>
    </dgm:pt>
    <dgm:pt modelId="{44ADCB56-03AD-40E9-A62A-68EB4370552D}">
      <dgm:prSet phldrT="[Текст]" custT="1"/>
      <dgm:spPr>
        <a:solidFill>
          <a:schemeClr val="bg1"/>
        </a:solidFill>
        <a:ln w="19050">
          <a:solidFill>
            <a:schemeClr val="accent4"/>
          </a:solidFill>
        </a:ln>
      </dgm:spPr>
      <dgm:t>
        <a:bodyPr/>
        <a:lstStyle/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Получение услуг по цене вдвое ниже, чем для участников, присоединяющихся на стадии эксплуатации реактора</a:t>
          </a:r>
        </a:p>
      </dgm:t>
    </dgm:pt>
    <dgm:pt modelId="{A77538F5-E89F-405F-A454-FEBE591D3D48}" type="parTrans" cxnId="{D81E8959-2391-40BF-A94F-778672CD2C7B}">
      <dgm:prSet/>
      <dgm:spPr/>
      <dgm:t>
        <a:bodyPr/>
        <a:lstStyle/>
        <a:p>
          <a:endParaRPr lang="ru-RU"/>
        </a:p>
      </dgm:t>
    </dgm:pt>
    <dgm:pt modelId="{CCDCF162-56C6-4759-AE7C-4F03450889EC}" type="sibTrans" cxnId="{D81E8959-2391-40BF-A94F-778672CD2C7B}">
      <dgm:prSet/>
      <dgm:spPr/>
      <dgm:t>
        <a:bodyPr/>
        <a:lstStyle/>
        <a:p>
          <a:endParaRPr lang="ru-RU"/>
        </a:p>
      </dgm:t>
    </dgm:pt>
    <dgm:pt modelId="{FE60C100-40D3-43E0-9618-D1D126968747}">
      <dgm:prSet custT="1"/>
      <dgm:spPr>
        <a:solidFill>
          <a:schemeClr val="bg1"/>
        </a:solidFill>
        <a:ln w="19050">
          <a:solidFill>
            <a:schemeClr val="accent4"/>
          </a:solidFill>
        </a:ln>
      </dgm:spPr>
      <dgm:t>
        <a:bodyPr/>
        <a:lstStyle/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>
            <a:latin typeface="Arial" panose="020B0604020202020204"/>
            <a:ea typeface="+mn-ea"/>
            <a:cs typeface="+mn-cs"/>
          </a:endParaRPr>
        </a:p>
      </dgm:t>
    </dgm:pt>
    <dgm:pt modelId="{507E1E7D-9EB7-4FB3-9243-3D193CC5CBD5}" type="parTrans" cxnId="{BCE3687B-1083-4D6A-8E67-13254D9ACFCA}">
      <dgm:prSet/>
      <dgm:spPr/>
      <dgm:t>
        <a:bodyPr/>
        <a:lstStyle/>
        <a:p>
          <a:endParaRPr lang="ru-RU"/>
        </a:p>
      </dgm:t>
    </dgm:pt>
    <dgm:pt modelId="{7F80D626-7F80-4C36-BEDF-86BE791830DF}" type="sibTrans" cxnId="{BCE3687B-1083-4D6A-8E67-13254D9ACFCA}">
      <dgm:prSet/>
      <dgm:spPr/>
      <dgm:t>
        <a:bodyPr/>
        <a:lstStyle/>
        <a:p>
          <a:endParaRPr lang="ru-RU"/>
        </a:p>
      </dgm:t>
    </dgm:pt>
    <dgm:pt modelId="{FF7C8CE7-6217-4A2B-88D9-C22832677665}">
      <dgm:prSet phldrT="[Текст]" custT="1"/>
      <dgm:spPr/>
      <dgm:t>
        <a:bodyPr/>
        <a:lstStyle/>
        <a:p>
          <a:r>
            <a:rPr lang="ru-RU" sz="3200" dirty="0"/>
            <a:t>ФИНАНСОВЫЕ</a:t>
          </a:r>
        </a:p>
      </dgm:t>
    </dgm:pt>
    <dgm:pt modelId="{CA2062B3-812C-44AC-8704-646280338931}" type="sibTrans" cxnId="{6F446EDE-FAE4-4617-BE89-DA74B42D08EC}">
      <dgm:prSet/>
      <dgm:spPr/>
      <dgm:t>
        <a:bodyPr/>
        <a:lstStyle/>
        <a:p>
          <a:endParaRPr lang="ru-RU"/>
        </a:p>
      </dgm:t>
    </dgm:pt>
    <dgm:pt modelId="{70C6C93B-6F74-4421-91AF-990243F10C46}" type="parTrans" cxnId="{6F446EDE-FAE4-4617-BE89-DA74B42D08EC}">
      <dgm:prSet/>
      <dgm:spPr/>
      <dgm:t>
        <a:bodyPr/>
        <a:lstStyle/>
        <a:p>
          <a:endParaRPr lang="ru-RU"/>
        </a:p>
      </dgm:t>
    </dgm:pt>
    <dgm:pt modelId="{20AAFC01-823E-4111-A837-E6BE43819271}">
      <dgm:prSet phldrT="[Текст]" custT="1"/>
      <dgm:spPr>
        <a:solidFill>
          <a:schemeClr val="bg1"/>
        </a:solidFill>
        <a:ln w="19050">
          <a:solidFill>
            <a:schemeClr val="accent3"/>
          </a:solidFill>
        </a:ln>
      </dgm:spPr>
      <dgm:t>
        <a:bodyPr/>
        <a:lstStyle/>
        <a:p>
          <a:pPr>
            <a:lnSpc>
              <a:spcPct val="90000"/>
            </a:lnSpc>
          </a:pPr>
          <a:endParaRPr lang="ru-RU" sz="1200" dirty="0"/>
        </a:p>
      </dgm:t>
    </dgm:pt>
    <dgm:pt modelId="{F0F0300B-FD2B-41A0-9FE4-F06268A36DB2}" type="parTrans" cxnId="{72B1858E-906A-4FC6-A806-959F3D358CD7}">
      <dgm:prSet/>
      <dgm:spPr/>
      <dgm:t>
        <a:bodyPr/>
        <a:lstStyle/>
        <a:p>
          <a:endParaRPr lang="ru-RU"/>
        </a:p>
      </dgm:t>
    </dgm:pt>
    <dgm:pt modelId="{377DA917-35B7-4853-8775-457B6E5399F9}" type="sibTrans" cxnId="{72B1858E-906A-4FC6-A806-959F3D358CD7}">
      <dgm:prSet/>
      <dgm:spPr/>
      <dgm:t>
        <a:bodyPr/>
        <a:lstStyle/>
        <a:p>
          <a:endParaRPr lang="ru-RU"/>
        </a:p>
      </dgm:t>
    </dgm:pt>
    <dgm:pt modelId="{10038BF4-96C6-44EE-A2A8-D0CD94DDD405}">
      <dgm:prSet phldrT="[Текст]" custT="1"/>
      <dgm:spPr>
        <a:solidFill>
          <a:schemeClr val="bg1"/>
        </a:solidFill>
        <a:ln w="19050">
          <a:solidFill>
            <a:schemeClr val="accent2"/>
          </a:solidFill>
        </a:ln>
      </dgm:spPr>
      <dgm:t>
        <a:bodyPr/>
        <a:lstStyle/>
        <a:p>
          <a:pPr marL="180975" lvl="1" indent="-180975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ru-RU" sz="1200" kern="1200" dirty="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Возможность приоритетного определения загрузки реактора при приобретении значительной доли прав</a:t>
          </a:r>
        </a:p>
      </dgm:t>
    </dgm:pt>
    <dgm:pt modelId="{7F099FA4-1D74-445E-BEFB-A0610F112E85}" type="parTrans" cxnId="{13DD3663-0DAD-4589-B54D-D3987EC84242}">
      <dgm:prSet/>
      <dgm:spPr/>
      <dgm:t>
        <a:bodyPr/>
        <a:lstStyle/>
        <a:p>
          <a:endParaRPr lang="ru-RU"/>
        </a:p>
      </dgm:t>
    </dgm:pt>
    <dgm:pt modelId="{FCFB3584-2284-4BD9-8CDE-BFE93E9D0390}" type="sibTrans" cxnId="{13DD3663-0DAD-4589-B54D-D3987EC84242}">
      <dgm:prSet/>
      <dgm:spPr/>
      <dgm:t>
        <a:bodyPr/>
        <a:lstStyle/>
        <a:p>
          <a:endParaRPr lang="ru-RU"/>
        </a:p>
      </dgm:t>
    </dgm:pt>
    <dgm:pt modelId="{88CBF4CC-47A7-4CB9-8B2B-4E580D11834D}">
      <dgm:prSet custT="1"/>
      <dgm:spPr>
        <a:solidFill>
          <a:schemeClr val="bg1"/>
        </a:solidFill>
        <a:ln w="19050">
          <a:solidFill>
            <a:schemeClr val="accent2"/>
          </a:solidFill>
        </a:ln>
      </dgm:spPr>
      <dgm:t>
        <a:bodyPr/>
        <a:lstStyle/>
        <a:p>
          <a:pPr marL="0" lvl="1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endParaRPr lang="ru-RU" sz="800" kern="1200" dirty="0">
            <a:solidFill>
              <a:schemeClr val="tx1"/>
            </a:solidFill>
            <a:latin typeface="Arial" panose="020B0604020202020204"/>
            <a:ea typeface="+mn-ea"/>
            <a:cs typeface="+mn-cs"/>
          </a:endParaRPr>
        </a:p>
      </dgm:t>
    </dgm:pt>
    <dgm:pt modelId="{22D00E9E-F4D4-4D6D-9489-20D3B78737F0}" type="parTrans" cxnId="{B3A4780D-33B6-492A-97B0-3E082111EF35}">
      <dgm:prSet/>
      <dgm:spPr/>
      <dgm:t>
        <a:bodyPr/>
        <a:lstStyle/>
        <a:p>
          <a:endParaRPr lang="ru-RU"/>
        </a:p>
      </dgm:t>
    </dgm:pt>
    <dgm:pt modelId="{71A0DE45-C61E-4A81-AC92-3AD0A4AD85CA}" type="sibTrans" cxnId="{B3A4780D-33B6-492A-97B0-3E082111EF35}">
      <dgm:prSet/>
      <dgm:spPr/>
      <dgm:t>
        <a:bodyPr/>
        <a:lstStyle/>
        <a:p>
          <a:endParaRPr lang="ru-RU"/>
        </a:p>
      </dgm:t>
    </dgm:pt>
    <dgm:pt modelId="{6AE54BFF-1735-4B10-B7D2-8AD634D99E7B}">
      <dgm:prSet custT="1"/>
      <dgm:spPr>
        <a:solidFill>
          <a:schemeClr val="bg1"/>
        </a:solidFill>
        <a:ln w="19050">
          <a:solidFill>
            <a:schemeClr val="accent2"/>
          </a:solidFill>
        </a:ln>
      </dgm:spPr>
      <dgm:t>
        <a:bodyPr/>
        <a:lstStyle/>
        <a:p>
          <a:pPr marL="180975" lvl="1" indent="-180975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ru-RU" sz="1200" kern="1200" dirty="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Доступ к самому мощному высокопоточному исследовательскому реактору в мире на весь срок эксплуатации (50 лет) </a:t>
          </a:r>
        </a:p>
      </dgm:t>
    </dgm:pt>
    <dgm:pt modelId="{52E1083A-25AF-4B21-BD74-D4D6A7963917}" type="parTrans" cxnId="{FC65F516-486B-4F53-8577-07346B2B4935}">
      <dgm:prSet/>
      <dgm:spPr/>
      <dgm:t>
        <a:bodyPr/>
        <a:lstStyle/>
        <a:p>
          <a:endParaRPr lang="ru-RU"/>
        </a:p>
      </dgm:t>
    </dgm:pt>
    <dgm:pt modelId="{1155D3EF-25FE-4A60-BB82-992F9E11120C}" type="sibTrans" cxnId="{FC65F516-486B-4F53-8577-07346B2B4935}">
      <dgm:prSet/>
      <dgm:spPr/>
      <dgm:t>
        <a:bodyPr/>
        <a:lstStyle/>
        <a:p>
          <a:endParaRPr lang="ru-RU"/>
        </a:p>
      </dgm:t>
    </dgm:pt>
    <dgm:pt modelId="{AA0C2512-B389-4BBB-B4D5-19317F633D4B}">
      <dgm:prSet custT="1"/>
      <dgm:spPr>
        <a:solidFill>
          <a:schemeClr val="bg1"/>
        </a:solidFill>
        <a:ln w="19050">
          <a:solidFill>
            <a:schemeClr val="accent2"/>
          </a:solidFill>
        </a:ln>
      </dgm:spPr>
      <dgm:t>
        <a:bodyPr/>
        <a:lstStyle/>
        <a:p>
          <a:pPr marL="0" lvl="1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endParaRPr lang="ru-RU" sz="1000" kern="1200" dirty="0">
            <a:solidFill>
              <a:schemeClr val="tx1"/>
            </a:solidFill>
            <a:latin typeface="Arial" panose="020B0604020202020204"/>
            <a:ea typeface="+mn-ea"/>
            <a:cs typeface="+mn-cs"/>
          </a:endParaRPr>
        </a:p>
      </dgm:t>
    </dgm:pt>
    <dgm:pt modelId="{6D43FD81-94C8-4721-AE68-F05BCB951FE3}" type="parTrans" cxnId="{92B5DD3C-5901-428B-AE33-974E920AD6AA}">
      <dgm:prSet/>
      <dgm:spPr/>
      <dgm:t>
        <a:bodyPr/>
        <a:lstStyle/>
        <a:p>
          <a:endParaRPr lang="ru-RU"/>
        </a:p>
      </dgm:t>
    </dgm:pt>
    <dgm:pt modelId="{2800AE03-AD2C-4D5C-9F88-178CC8A2292C}" type="sibTrans" cxnId="{92B5DD3C-5901-428B-AE33-974E920AD6AA}">
      <dgm:prSet/>
      <dgm:spPr/>
      <dgm:t>
        <a:bodyPr/>
        <a:lstStyle/>
        <a:p>
          <a:endParaRPr lang="ru-RU"/>
        </a:p>
      </dgm:t>
    </dgm:pt>
    <dgm:pt modelId="{ED165F1E-E264-45F7-A47C-80BBC42727CB}">
      <dgm:prSet custT="1"/>
      <dgm:spPr>
        <a:solidFill>
          <a:schemeClr val="bg1"/>
        </a:solidFill>
        <a:ln w="19050">
          <a:solidFill>
            <a:schemeClr val="accent2"/>
          </a:solidFill>
        </a:ln>
      </dgm:spPr>
      <dgm:t>
        <a:bodyPr/>
        <a:lstStyle/>
        <a:p>
          <a:pPr marL="180975" lvl="1" indent="-180975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ru-RU" sz="1200" kern="1200" dirty="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Гарантированный доступ к каналам и конкретным ячейкам в активной зоне реактора</a:t>
          </a:r>
        </a:p>
      </dgm:t>
    </dgm:pt>
    <dgm:pt modelId="{0178AFE0-7E7A-4C95-81DF-596D445B4874}" type="parTrans" cxnId="{D68271B0-359D-4245-8DE9-76440CD611F4}">
      <dgm:prSet/>
      <dgm:spPr/>
      <dgm:t>
        <a:bodyPr/>
        <a:lstStyle/>
        <a:p>
          <a:endParaRPr lang="ru-RU"/>
        </a:p>
      </dgm:t>
    </dgm:pt>
    <dgm:pt modelId="{79C81698-7574-4BA5-B150-A1876E803F98}" type="sibTrans" cxnId="{D68271B0-359D-4245-8DE9-76440CD611F4}">
      <dgm:prSet/>
      <dgm:spPr/>
      <dgm:t>
        <a:bodyPr/>
        <a:lstStyle/>
        <a:p>
          <a:endParaRPr lang="ru-RU"/>
        </a:p>
      </dgm:t>
    </dgm:pt>
    <dgm:pt modelId="{16FC1C94-7143-4902-A455-EE4D78523CA2}">
      <dgm:prSet custT="1"/>
      <dgm:spPr>
        <a:solidFill>
          <a:schemeClr val="bg1"/>
        </a:solidFill>
        <a:ln w="19050">
          <a:solidFill>
            <a:schemeClr val="accent2"/>
          </a:solidFill>
        </a:ln>
      </dgm:spPr>
      <dgm:t>
        <a:bodyPr/>
        <a:lstStyle/>
        <a:p>
          <a:pPr marL="180975" lvl="1" indent="-180975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endParaRPr lang="ru-RU" sz="900" kern="1200" dirty="0">
            <a:solidFill>
              <a:schemeClr val="tx1"/>
            </a:solidFill>
            <a:latin typeface="Arial" panose="020B0604020202020204"/>
            <a:ea typeface="+mn-ea"/>
            <a:cs typeface="+mn-cs"/>
          </a:endParaRPr>
        </a:p>
      </dgm:t>
    </dgm:pt>
    <dgm:pt modelId="{DC760448-EF44-4508-BCE8-BF3308AD6B96}" type="parTrans" cxnId="{FE16B5BA-0820-4295-81DD-52F9D1FE4A22}">
      <dgm:prSet/>
      <dgm:spPr/>
      <dgm:t>
        <a:bodyPr/>
        <a:lstStyle/>
        <a:p>
          <a:endParaRPr lang="ru-RU"/>
        </a:p>
      </dgm:t>
    </dgm:pt>
    <dgm:pt modelId="{584EAB92-F602-418D-AEA0-71A002B363AB}" type="sibTrans" cxnId="{FE16B5BA-0820-4295-81DD-52F9D1FE4A22}">
      <dgm:prSet/>
      <dgm:spPr/>
      <dgm:t>
        <a:bodyPr/>
        <a:lstStyle/>
        <a:p>
          <a:endParaRPr lang="ru-RU"/>
        </a:p>
      </dgm:t>
    </dgm:pt>
    <dgm:pt modelId="{751827F2-3907-4E03-A02C-0B00E7ED5C19}">
      <dgm:prSet custT="1"/>
      <dgm:spPr>
        <a:solidFill>
          <a:schemeClr val="bg1"/>
        </a:solidFill>
        <a:ln w="19050">
          <a:solidFill>
            <a:schemeClr val="accent2"/>
          </a:solidFill>
        </a:ln>
      </dgm:spPr>
      <dgm:t>
        <a:bodyPr/>
        <a:lstStyle/>
        <a:p>
          <a:pPr marL="180975" lvl="1" indent="-180975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ru-RU" sz="1200" kern="1200" dirty="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Исследования в передовых областях науки </a:t>
          </a:r>
          <a:r>
            <a:rPr lang="ru-RU" sz="12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(астрофизика, ультрахолодные нейтроны и др.)</a:t>
          </a:r>
        </a:p>
      </dgm:t>
    </dgm:pt>
    <dgm:pt modelId="{F530EFBB-6ACC-4D1B-A5DB-D5D177FD79D8}" type="parTrans" cxnId="{3D978900-AF24-4F92-A08B-8016D110B55F}">
      <dgm:prSet/>
      <dgm:spPr/>
      <dgm:t>
        <a:bodyPr/>
        <a:lstStyle/>
        <a:p>
          <a:endParaRPr lang="ru-RU"/>
        </a:p>
      </dgm:t>
    </dgm:pt>
    <dgm:pt modelId="{7532850F-0FF4-4545-B5F5-12C1B305EA78}" type="sibTrans" cxnId="{3D978900-AF24-4F92-A08B-8016D110B55F}">
      <dgm:prSet/>
      <dgm:spPr/>
      <dgm:t>
        <a:bodyPr/>
        <a:lstStyle/>
        <a:p>
          <a:endParaRPr lang="ru-RU"/>
        </a:p>
      </dgm:t>
    </dgm:pt>
    <dgm:pt modelId="{2C7447CE-0A0E-42E9-B178-F5B4394E47DA}">
      <dgm:prSet custT="1"/>
      <dgm:spPr>
        <a:solidFill>
          <a:schemeClr val="bg1"/>
        </a:solidFill>
        <a:ln w="19050">
          <a:solidFill>
            <a:schemeClr val="accent2"/>
          </a:solidFill>
        </a:ln>
      </dgm:spPr>
      <dgm:t>
        <a:bodyPr/>
        <a:lstStyle/>
        <a:p>
          <a:pPr marL="180975" lvl="1" indent="-180975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ru-RU" sz="1200" kern="1200" dirty="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gm:t>
    </dgm:pt>
    <dgm:pt modelId="{AB66DA00-C34E-4D7A-92A4-D9330F1AB009}" type="parTrans" cxnId="{CA2522F6-009D-43E5-9A1B-8DC1302CED22}">
      <dgm:prSet/>
      <dgm:spPr/>
      <dgm:t>
        <a:bodyPr/>
        <a:lstStyle/>
        <a:p>
          <a:endParaRPr lang="ru-RU"/>
        </a:p>
      </dgm:t>
    </dgm:pt>
    <dgm:pt modelId="{18695508-FD54-43C4-BC0D-5DDC41E60064}" type="sibTrans" cxnId="{CA2522F6-009D-43E5-9A1B-8DC1302CED22}">
      <dgm:prSet/>
      <dgm:spPr/>
      <dgm:t>
        <a:bodyPr/>
        <a:lstStyle/>
        <a:p>
          <a:endParaRPr lang="ru-RU"/>
        </a:p>
      </dgm:t>
    </dgm:pt>
    <dgm:pt modelId="{13C2F835-84B3-4FE6-AF27-C53C9DAB67DB}">
      <dgm:prSet custT="1"/>
      <dgm:spPr>
        <a:solidFill>
          <a:schemeClr val="bg1"/>
        </a:solidFill>
        <a:ln w="19050">
          <a:solidFill>
            <a:schemeClr val="accent2"/>
          </a:solidFill>
        </a:ln>
      </dgm:spPr>
      <dgm:t>
        <a:bodyPr/>
        <a:lstStyle/>
        <a:p>
          <a:pPr marL="180975" lvl="1" indent="-180975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12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Доступ к ГЭК и ВЭК</a:t>
          </a:r>
        </a:p>
      </dgm:t>
    </dgm:pt>
    <dgm:pt modelId="{1803DC84-5F74-4DA9-8C27-B40420353362}" type="parTrans" cxnId="{F046BA11-B95F-43CE-8ACB-771BAA458038}">
      <dgm:prSet/>
      <dgm:spPr/>
      <dgm:t>
        <a:bodyPr/>
        <a:lstStyle/>
        <a:p>
          <a:endParaRPr lang="ru-RU"/>
        </a:p>
      </dgm:t>
    </dgm:pt>
    <dgm:pt modelId="{08C31BA4-EBDA-470A-B4AB-23F7AB7522E8}" type="sibTrans" cxnId="{F046BA11-B95F-43CE-8ACB-771BAA458038}">
      <dgm:prSet/>
      <dgm:spPr/>
      <dgm:t>
        <a:bodyPr/>
        <a:lstStyle/>
        <a:p>
          <a:endParaRPr lang="ru-RU"/>
        </a:p>
      </dgm:t>
    </dgm:pt>
    <dgm:pt modelId="{D9FD4694-4695-4C5C-B712-4410F63D52CB}">
      <dgm:prSet custT="1"/>
      <dgm:spPr>
        <a:solidFill>
          <a:schemeClr val="bg1"/>
        </a:solidFill>
        <a:ln w="19050">
          <a:solidFill>
            <a:schemeClr val="accent2"/>
          </a:solidFill>
        </a:ln>
      </dgm:spPr>
      <dgm:t>
        <a:bodyPr/>
        <a:lstStyle/>
        <a:p>
          <a:pPr marL="0" lvl="1" indent="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200" kern="1200" dirty="0">
            <a:latin typeface="Arial" panose="020B0604020202020204"/>
            <a:ea typeface="+mn-ea"/>
            <a:cs typeface="+mn-cs"/>
          </a:endParaRPr>
        </a:p>
      </dgm:t>
    </dgm:pt>
    <dgm:pt modelId="{6880682A-55F4-4AF2-9C51-A4C076EEF4A0}" type="parTrans" cxnId="{A30A1F1E-4E75-4BC5-A0B3-0D1E6E924C29}">
      <dgm:prSet/>
      <dgm:spPr/>
      <dgm:t>
        <a:bodyPr/>
        <a:lstStyle/>
        <a:p>
          <a:endParaRPr lang="ru-RU"/>
        </a:p>
      </dgm:t>
    </dgm:pt>
    <dgm:pt modelId="{BEAFDFE9-F620-4116-A541-D533290D8B7E}" type="sibTrans" cxnId="{A30A1F1E-4E75-4BC5-A0B3-0D1E6E924C29}">
      <dgm:prSet/>
      <dgm:spPr/>
      <dgm:t>
        <a:bodyPr/>
        <a:lstStyle/>
        <a:p>
          <a:endParaRPr lang="ru-RU"/>
        </a:p>
      </dgm:t>
    </dgm:pt>
    <dgm:pt modelId="{033C8DB4-61E0-4CCC-9F3E-2B74D8211785}">
      <dgm:prSet custT="1"/>
      <dgm:spPr>
        <a:solidFill>
          <a:schemeClr val="bg1"/>
        </a:solidFill>
        <a:ln w="19050">
          <a:solidFill>
            <a:schemeClr val="accent3"/>
          </a:solidFill>
        </a:ln>
      </dgm:spPr>
      <dgm:t>
        <a:bodyPr/>
        <a:lstStyle/>
        <a:p>
          <a:pPr>
            <a:lnSpc>
              <a:spcPct val="100000"/>
            </a:lnSpc>
          </a:pPr>
          <a:endParaRPr lang="ru-RU" sz="1200">
            <a:solidFill>
              <a:schemeClr val="tx1"/>
            </a:solidFill>
            <a:latin typeface="+mn-lt"/>
          </a:endParaRPr>
        </a:p>
      </dgm:t>
    </dgm:pt>
    <dgm:pt modelId="{6874683B-E97B-4695-ACBB-2BE2845BDEC7}" type="parTrans" cxnId="{20E418D6-E0CD-466E-9C22-AB292CB24D32}">
      <dgm:prSet/>
      <dgm:spPr/>
      <dgm:t>
        <a:bodyPr/>
        <a:lstStyle/>
        <a:p>
          <a:endParaRPr lang="ru-RU"/>
        </a:p>
      </dgm:t>
    </dgm:pt>
    <dgm:pt modelId="{5560E50F-F4AC-46EF-A009-6DA9C2AAFC94}" type="sibTrans" cxnId="{20E418D6-E0CD-466E-9C22-AB292CB24D32}">
      <dgm:prSet/>
      <dgm:spPr/>
      <dgm:t>
        <a:bodyPr/>
        <a:lstStyle/>
        <a:p>
          <a:endParaRPr lang="ru-RU"/>
        </a:p>
      </dgm:t>
    </dgm:pt>
    <dgm:pt modelId="{82112B09-6E24-46C3-8C49-68B2D5738515}">
      <dgm:prSet custT="1"/>
      <dgm:spPr>
        <a:solidFill>
          <a:schemeClr val="bg1"/>
        </a:solidFill>
        <a:ln w="19050">
          <a:solidFill>
            <a:schemeClr val="accent3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ru-RU" sz="1200" dirty="0">
              <a:solidFill>
                <a:schemeClr val="tx1"/>
              </a:solidFill>
              <a:latin typeface="+mn-lt"/>
            </a:rPr>
            <a:t>Участие в работе всех управляющих органов Консорциума и принятии ключевых решений по его деятельности</a:t>
          </a:r>
        </a:p>
      </dgm:t>
    </dgm:pt>
    <dgm:pt modelId="{ECFED238-4311-4CFF-8673-2C02481EF91C}" type="parTrans" cxnId="{E72AAFAF-AB92-4EEF-A59B-B3AC5919E092}">
      <dgm:prSet/>
      <dgm:spPr/>
      <dgm:t>
        <a:bodyPr/>
        <a:lstStyle/>
        <a:p>
          <a:endParaRPr lang="ru-RU"/>
        </a:p>
      </dgm:t>
    </dgm:pt>
    <dgm:pt modelId="{D6E322E0-16AB-47D0-9CFD-3690915EBF90}" type="sibTrans" cxnId="{E72AAFAF-AB92-4EEF-A59B-B3AC5919E092}">
      <dgm:prSet/>
      <dgm:spPr/>
      <dgm:t>
        <a:bodyPr/>
        <a:lstStyle/>
        <a:p>
          <a:endParaRPr lang="ru-RU"/>
        </a:p>
      </dgm:t>
    </dgm:pt>
    <dgm:pt modelId="{91406F9B-5982-4986-900E-6B6E1459ED8C}">
      <dgm:prSet custT="1"/>
      <dgm:spPr>
        <a:solidFill>
          <a:schemeClr val="bg1"/>
        </a:solidFill>
        <a:ln w="19050">
          <a:solidFill>
            <a:schemeClr val="accent3"/>
          </a:solidFill>
        </a:ln>
      </dgm:spPr>
      <dgm:t>
        <a:bodyPr/>
        <a:lstStyle/>
        <a:p>
          <a:pPr>
            <a:lnSpc>
              <a:spcPct val="100000"/>
            </a:lnSpc>
          </a:pPr>
          <a:endParaRPr lang="ru-RU" sz="1200">
            <a:solidFill>
              <a:schemeClr val="tx1"/>
            </a:solidFill>
            <a:latin typeface="+mn-lt"/>
          </a:endParaRPr>
        </a:p>
      </dgm:t>
    </dgm:pt>
    <dgm:pt modelId="{C9B035D4-6F5B-4FAF-B723-5353C1B42835}" type="parTrans" cxnId="{329449CA-C0BD-4756-9DCB-7CEBF03B366E}">
      <dgm:prSet/>
      <dgm:spPr/>
      <dgm:t>
        <a:bodyPr/>
        <a:lstStyle/>
        <a:p>
          <a:endParaRPr lang="ru-RU"/>
        </a:p>
      </dgm:t>
    </dgm:pt>
    <dgm:pt modelId="{E30832CC-7429-4466-9104-B26A4644A3C9}" type="sibTrans" cxnId="{329449CA-C0BD-4756-9DCB-7CEBF03B366E}">
      <dgm:prSet/>
      <dgm:spPr/>
      <dgm:t>
        <a:bodyPr/>
        <a:lstStyle/>
        <a:p>
          <a:endParaRPr lang="ru-RU"/>
        </a:p>
      </dgm:t>
    </dgm:pt>
    <dgm:pt modelId="{2293F29D-6C03-4D3B-8443-498F310B910D}">
      <dgm:prSet custT="1"/>
      <dgm:spPr>
        <a:solidFill>
          <a:schemeClr val="bg1"/>
        </a:solidFill>
        <a:ln w="19050">
          <a:solidFill>
            <a:schemeClr val="accent3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ru-RU" sz="1200">
              <a:solidFill>
                <a:schemeClr val="tx1"/>
              </a:solidFill>
              <a:latin typeface="+mn-lt"/>
            </a:rPr>
            <a:t>Участие в формировании и реализации многосторонней программы исследований</a:t>
          </a:r>
        </a:p>
      </dgm:t>
    </dgm:pt>
    <dgm:pt modelId="{1104DB7E-50A5-4331-B90D-AA8F7DADCD32}" type="parTrans" cxnId="{D81D4278-18E9-42F1-BB69-C966E89D8A9A}">
      <dgm:prSet/>
      <dgm:spPr/>
      <dgm:t>
        <a:bodyPr/>
        <a:lstStyle/>
        <a:p>
          <a:endParaRPr lang="ru-RU"/>
        </a:p>
      </dgm:t>
    </dgm:pt>
    <dgm:pt modelId="{F7AB72F0-F64C-426F-8DC3-5B4394AF7D31}" type="sibTrans" cxnId="{D81D4278-18E9-42F1-BB69-C966E89D8A9A}">
      <dgm:prSet/>
      <dgm:spPr/>
      <dgm:t>
        <a:bodyPr/>
        <a:lstStyle/>
        <a:p>
          <a:endParaRPr lang="ru-RU"/>
        </a:p>
      </dgm:t>
    </dgm:pt>
    <dgm:pt modelId="{1D68497D-CDF4-4213-A3C4-51A780712A0D}">
      <dgm:prSet custT="1"/>
      <dgm:spPr>
        <a:solidFill>
          <a:schemeClr val="bg1"/>
        </a:solidFill>
        <a:ln w="19050">
          <a:solidFill>
            <a:schemeClr val="accent3"/>
          </a:solidFill>
        </a:ln>
      </dgm:spPr>
      <dgm:t>
        <a:bodyPr/>
        <a:lstStyle/>
        <a:p>
          <a:pPr>
            <a:lnSpc>
              <a:spcPct val="100000"/>
            </a:lnSpc>
          </a:pPr>
          <a:endParaRPr lang="ru-RU" sz="1200" dirty="0">
            <a:latin typeface="+mn-lt"/>
          </a:endParaRPr>
        </a:p>
      </dgm:t>
    </dgm:pt>
    <dgm:pt modelId="{9E4DB11A-1CF0-44BF-97AB-2157F6920FC6}" type="parTrans" cxnId="{EE479E6C-0C58-49FF-AE34-5124E497CA6C}">
      <dgm:prSet/>
      <dgm:spPr/>
      <dgm:t>
        <a:bodyPr/>
        <a:lstStyle/>
        <a:p>
          <a:endParaRPr lang="ru-RU"/>
        </a:p>
      </dgm:t>
    </dgm:pt>
    <dgm:pt modelId="{088CCC17-5838-4700-8409-BE26C31BF40D}" type="sibTrans" cxnId="{EE479E6C-0C58-49FF-AE34-5124E497CA6C}">
      <dgm:prSet/>
      <dgm:spPr/>
      <dgm:t>
        <a:bodyPr/>
        <a:lstStyle/>
        <a:p>
          <a:endParaRPr lang="ru-RU"/>
        </a:p>
      </dgm:t>
    </dgm:pt>
    <dgm:pt modelId="{0608DBD8-0C39-4E8C-BC3E-7AF9D4B304CA}">
      <dgm:prSet custT="1"/>
      <dgm:spPr>
        <a:solidFill>
          <a:schemeClr val="bg1"/>
        </a:solidFill>
        <a:ln w="19050">
          <a:solidFill>
            <a:schemeClr val="accent3"/>
          </a:solidFill>
        </a:ln>
      </dgm:spPr>
      <dgm:t>
        <a:bodyPr/>
        <a:lstStyle/>
        <a:p>
          <a:pPr>
            <a:lnSpc>
              <a:spcPct val="100000"/>
            </a:lnSpc>
          </a:pPr>
          <a:endParaRPr lang="ru-RU" sz="1200" dirty="0">
            <a:latin typeface="+mn-lt"/>
          </a:endParaRPr>
        </a:p>
      </dgm:t>
    </dgm:pt>
    <dgm:pt modelId="{1E528620-366D-4726-8195-981B2CD75301}" type="parTrans" cxnId="{70B9A31E-F716-44AB-BD0B-6F0DD220720D}">
      <dgm:prSet/>
      <dgm:spPr/>
      <dgm:t>
        <a:bodyPr/>
        <a:lstStyle/>
        <a:p>
          <a:endParaRPr lang="ru-RU"/>
        </a:p>
      </dgm:t>
    </dgm:pt>
    <dgm:pt modelId="{ABA50558-D0EC-4867-A6E1-C2857EB517F6}" type="sibTrans" cxnId="{70B9A31E-F716-44AB-BD0B-6F0DD220720D}">
      <dgm:prSet/>
      <dgm:spPr/>
      <dgm:t>
        <a:bodyPr/>
        <a:lstStyle/>
        <a:p>
          <a:endParaRPr lang="ru-RU"/>
        </a:p>
      </dgm:t>
    </dgm:pt>
    <dgm:pt modelId="{B7E73DF0-B5E4-469B-8768-00293EF010AD}">
      <dgm:prSet custT="1"/>
      <dgm:spPr>
        <a:solidFill>
          <a:schemeClr val="bg1"/>
        </a:solidFill>
        <a:ln w="19050">
          <a:solidFill>
            <a:schemeClr val="accent4"/>
          </a:solidFill>
        </a:ln>
      </dgm:spPr>
      <dgm:t>
        <a:bodyPr/>
        <a:lstStyle/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>
            <a:solidFill>
              <a:schemeClr val="tx1"/>
            </a:solidFill>
            <a:latin typeface="Arial" panose="020B0604020202020204"/>
            <a:ea typeface="+mn-ea"/>
            <a:cs typeface="+mn-cs"/>
          </a:endParaRPr>
        </a:p>
      </dgm:t>
    </dgm:pt>
    <dgm:pt modelId="{F1073B21-9F8B-4FAF-9A2B-955186845013}" type="parTrans" cxnId="{C5041B30-4173-4646-B0E0-D64DB33EB066}">
      <dgm:prSet/>
      <dgm:spPr/>
      <dgm:t>
        <a:bodyPr/>
        <a:lstStyle/>
        <a:p>
          <a:endParaRPr lang="ru-RU"/>
        </a:p>
      </dgm:t>
    </dgm:pt>
    <dgm:pt modelId="{A3C5CFA9-8B0C-4E25-B501-FC4681BD6B6D}" type="sibTrans" cxnId="{C5041B30-4173-4646-B0E0-D64DB33EB066}">
      <dgm:prSet/>
      <dgm:spPr/>
      <dgm:t>
        <a:bodyPr/>
        <a:lstStyle/>
        <a:p>
          <a:endParaRPr lang="ru-RU"/>
        </a:p>
      </dgm:t>
    </dgm:pt>
    <dgm:pt modelId="{8E0B6184-9AA4-438D-BA77-CAED986FB9C7}">
      <dgm:prSet custT="1"/>
      <dgm:spPr>
        <a:solidFill>
          <a:schemeClr val="bg1"/>
        </a:solidFill>
        <a:ln w="19050">
          <a:solidFill>
            <a:schemeClr val="accent4"/>
          </a:solidFill>
        </a:ln>
      </dgm:spPr>
      <dgm:t>
        <a:bodyPr/>
        <a:lstStyle/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Возможность рассрочки платежа</a:t>
          </a:r>
        </a:p>
      </dgm:t>
    </dgm:pt>
    <dgm:pt modelId="{7ED83BC4-259C-4261-9F25-89065D9C3548}" type="parTrans" cxnId="{B59BC50F-0A00-4A85-B60A-021B3EC25647}">
      <dgm:prSet/>
      <dgm:spPr/>
      <dgm:t>
        <a:bodyPr/>
        <a:lstStyle/>
        <a:p>
          <a:endParaRPr lang="ru-RU"/>
        </a:p>
      </dgm:t>
    </dgm:pt>
    <dgm:pt modelId="{04DBDE6C-0B69-4795-B4DF-DC5B39B0AFB6}" type="sibTrans" cxnId="{B59BC50F-0A00-4A85-B60A-021B3EC25647}">
      <dgm:prSet/>
      <dgm:spPr/>
      <dgm:t>
        <a:bodyPr/>
        <a:lstStyle/>
        <a:p>
          <a:endParaRPr lang="ru-RU"/>
        </a:p>
      </dgm:t>
    </dgm:pt>
    <dgm:pt modelId="{FDAEED1F-1D05-4EC3-828B-8E88ABBB5DD8}">
      <dgm:prSet custT="1"/>
      <dgm:spPr>
        <a:solidFill>
          <a:schemeClr val="bg1"/>
        </a:solidFill>
        <a:ln w="19050">
          <a:solidFill>
            <a:schemeClr val="accent4"/>
          </a:solidFill>
        </a:ln>
      </dgm:spPr>
      <dgm:t>
        <a:bodyPr/>
        <a:lstStyle/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>
            <a:solidFill>
              <a:schemeClr val="tx1"/>
            </a:solidFill>
            <a:latin typeface="Arial" panose="020B0604020202020204"/>
            <a:ea typeface="+mn-ea"/>
            <a:cs typeface="+mn-cs"/>
          </a:endParaRPr>
        </a:p>
      </dgm:t>
    </dgm:pt>
    <dgm:pt modelId="{C7E2A76B-25D7-420B-B973-22811A4F19FE}" type="parTrans" cxnId="{C5D72FCF-A903-4F69-B934-7437D5D8CA42}">
      <dgm:prSet/>
      <dgm:spPr/>
      <dgm:t>
        <a:bodyPr/>
        <a:lstStyle/>
        <a:p>
          <a:endParaRPr lang="ru-RU"/>
        </a:p>
      </dgm:t>
    </dgm:pt>
    <dgm:pt modelId="{C76F56EA-E989-47DD-BBA1-592664A07691}" type="sibTrans" cxnId="{C5D72FCF-A903-4F69-B934-7437D5D8CA42}">
      <dgm:prSet/>
      <dgm:spPr/>
      <dgm:t>
        <a:bodyPr/>
        <a:lstStyle/>
        <a:p>
          <a:endParaRPr lang="ru-RU"/>
        </a:p>
      </dgm:t>
    </dgm:pt>
    <dgm:pt modelId="{B0B104F4-315E-4002-8F95-75FE5AFA66DF}">
      <dgm:prSet custT="1"/>
      <dgm:spPr>
        <a:solidFill>
          <a:schemeClr val="bg1"/>
        </a:solidFill>
        <a:ln w="19050">
          <a:solidFill>
            <a:schemeClr val="accent4"/>
          </a:solidFill>
        </a:ln>
      </dgm:spPr>
      <dgm:t>
        <a:bodyPr/>
        <a:lstStyle/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Возможность дополнительной покупки прав по цене как для Основного Участника </a:t>
          </a:r>
        </a:p>
      </dgm:t>
    </dgm:pt>
    <dgm:pt modelId="{5B3D570A-2AE6-4B25-8C1E-17F31B9B3D92}" type="parTrans" cxnId="{0B579FE3-6D52-49D7-AED0-6A86AA2AD2AC}">
      <dgm:prSet/>
      <dgm:spPr/>
      <dgm:t>
        <a:bodyPr/>
        <a:lstStyle/>
        <a:p>
          <a:endParaRPr lang="ru-RU"/>
        </a:p>
      </dgm:t>
    </dgm:pt>
    <dgm:pt modelId="{3482DAE2-9E96-4095-B9A3-0A3E3D4CFE77}" type="sibTrans" cxnId="{0B579FE3-6D52-49D7-AED0-6A86AA2AD2AC}">
      <dgm:prSet/>
      <dgm:spPr/>
      <dgm:t>
        <a:bodyPr/>
        <a:lstStyle/>
        <a:p>
          <a:endParaRPr lang="ru-RU"/>
        </a:p>
      </dgm:t>
    </dgm:pt>
    <dgm:pt modelId="{D2E4A7D7-AD68-4DE1-8B38-7CF0A2FDE035}">
      <dgm:prSet custT="1"/>
      <dgm:spPr>
        <a:solidFill>
          <a:schemeClr val="bg1"/>
        </a:solidFill>
        <a:ln w="19050">
          <a:solidFill>
            <a:schemeClr val="accent4"/>
          </a:solidFill>
        </a:ln>
      </dgm:spPr>
      <dgm:t>
        <a:bodyPr/>
        <a:lstStyle/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>
            <a:solidFill>
              <a:schemeClr val="tx1"/>
            </a:solidFill>
            <a:latin typeface="Arial" panose="020B0604020202020204"/>
            <a:ea typeface="+mn-ea"/>
            <a:cs typeface="+mn-cs"/>
          </a:endParaRPr>
        </a:p>
      </dgm:t>
    </dgm:pt>
    <dgm:pt modelId="{86112443-D54D-478C-9C0A-1E8AE3404F0F}" type="parTrans" cxnId="{3CDA7AFC-1476-4412-B554-1C864985B4A6}">
      <dgm:prSet/>
      <dgm:spPr/>
      <dgm:t>
        <a:bodyPr/>
        <a:lstStyle/>
        <a:p>
          <a:endParaRPr lang="ru-RU"/>
        </a:p>
      </dgm:t>
    </dgm:pt>
    <dgm:pt modelId="{1E4B5B92-77F4-4109-B6E2-C0262D77A660}" type="sibTrans" cxnId="{3CDA7AFC-1476-4412-B554-1C864985B4A6}">
      <dgm:prSet/>
      <dgm:spPr/>
      <dgm:t>
        <a:bodyPr/>
        <a:lstStyle/>
        <a:p>
          <a:endParaRPr lang="ru-RU"/>
        </a:p>
      </dgm:t>
    </dgm:pt>
    <dgm:pt modelId="{D58C6235-86CF-46BA-8EC0-6156BD3EAC3A}">
      <dgm:prSet custT="1"/>
      <dgm:spPr>
        <a:solidFill>
          <a:schemeClr val="bg1"/>
        </a:solidFill>
        <a:ln w="19050">
          <a:solidFill>
            <a:schemeClr val="accent4"/>
          </a:solidFill>
        </a:ln>
      </dgm:spPr>
      <dgm:t>
        <a:bodyPr/>
        <a:lstStyle/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Возможность накопления доли прав на реакторный ресурс в течение 3 лет</a:t>
          </a:r>
        </a:p>
      </dgm:t>
    </dgm:pt>
    <dgm:pt modelId="{4B20F2E1-B314-4DB7-9B19-38B7D00459EE}" type="parTrans" cxnId="{C05AAA0B-742C-47B4-B618-7D0C24194C72}">
      <dgm:prSet/>
      <dgm:spPr/>
      <dgm:t>
        <a:bodyPr/>
        <a:lstStyle/>
        <a:p>
          <a:endParaRPr lang="ru-RU"/>
        </a:p>
      </dgm:t>
    </dgm:pt>
    <dgm:pt modelId="{CC8DCE26-68A4-49D6-B6C3-2D32E13A0076}" type="sibTrans" cxnId="{C05AAA0B-742C-47B4-B618-7D0C24194C72}">
      <dgm:prSet/>
      <dgm:spPr/>
      <dgm:t>
        <a:bodyPr/>
        <a:lstStyle/>
        <a:p>
          <a:endParaRPr lang="ru-RU"/>
        </a:p>
      </dgm:t>
    </dgm:pt>
    <dgm:pt modelId="{3167B1AB-4289-4A9D-ADE1-8B125832C9B0}">
      <dgm:prSet custT="1"/>
      <dgm:spPr>
        <a:solidFill>
          <a:schemeClr val="bg1"/>
        </a:solidFill>
        <a:ln w="19050">
          <a:solidFill>
            <a:schemeClr val="accent4"/>
          </a:solidFill>
        </a:ln>
      </dgm:spPr>
      <dgm:t>
        <a:bodyPr/>
        <a:lstStyle/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>
            <a:latin typeface="Arial" panose="020B0604020202020204"/>
            <a:ea typeface="+mn-ea"/>
            <a:cs typeface="+mn-cs"/>
          </a:endParaRPr>
        </a:p>
      </dgm:t>
    </dgm:pt>
    <dgm:pt modelId="{0530E2D4-0E5C-4A73-BC12-ED29AADC03C8}" type="parTrans" cxnId="{8E0C702E-33FA-48A7-B5E3-28D2EED41C8B}">
      <dgm:prSet/>
      <dgm:spPr/>
      <dgm:t>
        <a:bodyPr/>
        <a:lstStyle/>
        <a:p>
          <a:endParaRPr lang="ru-RU"/>
        </a:p>
      </dgm:t>
    </dgm:pt>
    <dgm:pt modelId="{DFC6DD37-A3DF-4943-881C-70CFB8F456F6}" type="sibTrans" cxnId="{8E0C702E-33FA-48A7-B5E3-28D2EED41C8B}">
      <dgm:prSet/>
      <dgm:spPr/>
      <dgm:t>
        <a:bodyPr/>
        <a:lstStyle/>
        <a:p>
          <a:endParaRPr lang="ru-RU"/>
        </a:p>
      </dgm:t>
    </dgm:pt>
    <dgm:pt modelId="{1353D0EA-7FD5-43D1-91D9-7D368449A4EF}" type="pres">
      <dgm:prSet presAssocID="{91D1AF55-D0BE-4E0D-BBF1-5E396F85CF70}" presName="linearFlow" presStyleCnt="0">
        <dgm:presLayoutVars>
          <dgm:dir/>
          <dgm:animLvl val="lvl"/>
          <dgm:resizeHandles/>
        </dgm:presLayoutVars>
      </dgm:prSet>
      <dgm:spPr/>
    </dgm:pt>
    <dgm:pt modelId="{33D763B9-8492-4E46-82DC-585F4767BC5F}" type="pres">
      <dgm:prSet presAssocID="{7552CB75-C2AE-4015-93D4-CB87CEFCE748}" presName="compositeNode" presStyleCnt="0">
        <dgm:presLayoutVars>
          <dgm:bulletEnabled val="1"/>
        </dgm:presLayoutVars>
      </dgm:prSet>
      <dgm:spPr/>
    </dgm:pt>
    <dgm:pt modelId="{9EE7859B-D3BA-4498-A036-E4FAE6F4D67D}" type="pres">
      <dgm:prSet presAssocID="{7552CB75-C2AE-4015-93D4-CB87CEFCE748}" presName="image" presStyleLbl="fgImgPlace1" presStyleIdx="0" presStyleCnt="3"/>
      <dgm:spPr>
        <a:prstGeom prst="flowChartConnector">
          <a:avLst/>
        </a:prstGeom>
        <a:solidFill>
          <a:schemeClr val="bg1"/>
        </a:solidFill>
        <a:ln w="19050">
          <a:solidFill>
            <a:schemeClr val="accent2"/>
          </a:solidFill>
        </a:ln>
      </dgm:spPr>
    </dgm:pt>
    <dgm:pt modelId="{038CFC35-D44B-4076-9E7C-DC051183EB98}" type="pres">
      <dgm:prSet presAssocID="{7552CB75-C2AE-4015-93D4-CB87CEFCE748}" presName="childNode" presStyleLbl="node1" presStyleIdx="0" presStyleCnt="3" custScaleY="103386" custLinFactNeighborX="-521" custLinFactNeighborY="379">
        <dgm:presLayoutVars>
          <dgm:bulletEnabled val="1"/>
        </dgm:presLayoutVars>
      </dgm:prSet>
      <dgm:spPr>
        <a:prstGeom prst="roundRect">
          <a:avLst/>
        </a:prstGeom>
      </dgm:spPr>
    </dgm:pt>
    <dgm:pt modelId="{9AC1C5C0-5D18-41D3-97DB-667E59882B1E}" type="pres">
      <dgm:prSet presAssocID="{7552CB75-C2AE-4015-93D4-CB87CEFCE748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49385836-30DA-4384-83D7-E39734E3C9C3}" type="pres">
      <dgm:prSet presAssocID="{E5E2E893-6AC2-46C3-BC7E-677A8BF56EEE}" presName="sibTrans" presStyleCnt="0"/>
      <dgm:spPr/>
    </dgm:pt>
    <dgm:pt modelId="{9AB81F6E-A697-423C-99BE-7FBD3E1E2336}" type="pres">
      <dgm:prSet presAssocID="{8AAFF7B5-3F7D-46E2-81DE-706491DCB73A}" presName="compositeNode" presStyleCnt="0">
        <dgm:presLayoutVars>
          <dgm:bulletEnabled val="1"/>
        </dgm:presLayoutVars>
      </dgm:prSet>
      <dgm:spPr/>
    </dgm:pt>
    <dgm:pt modelId="{CE1CF7F1-F712-4025-A64F-1CC5C8440554}" type="pres">
      <dgm:prSet presAssocID="{8AAFF7B5-3F7D-46E2-81DE-706491DCB73A}" presName="image" presStyleLbl="fgImgPlace1" presStyleIdx="1" presStyleCnt="3" custLinFactNeighborX="69" custLinFactNeighborY="-571"/>
      <dgm:spPr>
        <a:prstGeom prst="flowChartConnector">
          <a:avLst/>
        </a:prstGeom>
        <a:solidFill>
          <a:schemeClr val="bg1"/>
        </a:solidFill>
        <a:ln w="19050">
          <a:solidFill>
            <a:schemeClr val="accent3"/>
          </a:solidFill>
        </a:ln>
      </dgm:spPr>
    </dgm:pt>
    <dgm:pt modelId="{FECECA52-53AC-409B-8699-90B2E04C5688}" type="pres">
      <dgm:prSet presAssocID="{8AAFF7B5-3F7D-46E2-81DE-706491DCB73A}" presName="childNode" presStyleLbl="node1" presStyleIdx="1" presStyleCnt="3" custScaleY="103456" custLinFactNeighborX="74" custLinFactNeighborY="371">
        <dgm:presLayoutVars>
          <dgm:bulletEnabled val="1"/>
        </dgm:presLayoutVars>
      </dgm:prSet>
      <dgm:spPr>
        <a:prstGeom prst="roundRect">
          <a:avLst/>
        </a:prstGeom>
      </dgm:spPr>
    </dgm:pt>
    <dgm:pt modelId="{31DB235F-D62B-4C37-BF66-D0885F70231E}" type="pres">
      <dgm:prSet presAssocID="{8AAFF7B5-3F7D-46E2-81DE-706491DCB73A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772F5FE7-B47E-4DE9-8623-2DE66A271213}" type="pres">
      <dgm:prSet presAssocID="{522FF939-D614-4492-9A2B-CDC56E8DCED4}" presName="sibTrans" presStyleCnt="0"/>
      <dgm:spPr/>
    </dgm:pt>
    <dgm:pt modelId="{422861FF-5DF0-42A5-B751-2545C95E592E}" type="pres">
      <dgm:prSet presAssocID="{FF7C8CE7-6217-4A2B-88D9-C22832677665}" presName="compositeNode" presStyleCnt="0">
        <dgm:presLayoutVars>
          <dgm:bulletEnabled val="1"/>
        </dgm:presLayoutVars>
      </dgm:prSet>
      <dgm:spPr/>
    </dgm:pt>
    <dgm:pt modelId="{B689315E-DCCC-404F-BB08-6024D3BE06CD}" type="pres">
      <dgm:prSet presAssocID="{FF7C8CE7-6217-4A2B-88D9-C22832677665}" presName="image" presStyleLbl="fgImgPlace1" presStyleIdx="2" presStyleCnt="3"/>
      <dgm:spPr>
        <a:prstGeom prst="flowChartConnector">
          <a:avLst/>
        </a:prstGeom>
        <a:solidFill>
          <a:schemeClr val="bg1"/>
        </a:solidFill>
        <a:ln w="19050">
          <a:solidFill>
            <a:schemeClr val="accent4"/>
          </a:solidFill>
        </a:ln>
      </dgm:spPr>
    </dgm:pt>
    <dgm:pt modelId="{C2397360-D4ED-4DB3-A5F9-C93A77CA952D}" type="pres">
      <dgm:prSet presAssocID="{FF7C8CE7-6217-4A2B-88D9-C22832677665}" presName="childNode" presStyleLbl="node1" presStyleIdx="2" presStyleCnt="3" custScaleY="104670" custLinFactNeighborX="-3034" custLinFactNeighborY="1021">
        <dgm:presLayoutVars>
          <dgm:bulletEnabled val="1"/>
        </dgm:presLayoutVars>
      </dgm:prSet>
      <dgm:spPr>
        <a:prstGeom prst="roundRect">
          <a:avLst/>
        </a:prstGeom>
      </dgm:spPr>
    </dgm:pt>
    <dgm:pt modelId="{7BC86E45-F14E-4D02-80E1-FACE272933D5}" type="pres">
      <dgm:prSet presAssocID="{FF7C8CE7-6217-4A2B-88D9-C22832677665}" presName="parentNode" presStyleLbl="revTx" presStyleIdx="2" presStyleCnt="3" custLinFactNeighborX="-16564" custLinFactNeighborY="199">
        <dgm:presLayoutVars>
          <dgm:chMax val="0"/>
          <dgm:bulletEnabled val="1"/>
        </dgm:presLayoutVars>
      </dgm:prSet>
      <dgm:spPr/>
    </dgm:pt>
  </dgm:ptLst>
  <dgm:cxnLst>
    <dgm:cxn modelId="{3D978900-AF24-4F92-A08B-8016D110B55F}" srcId="{7552CB75-C2AE-4015-93D4-CB87CEFCE748}" destId="{751827F2-3907-4E03-A02C-0B00E7ED5C19}" srcOrd="6" destOrd="0" parTransId="{F530EFBB-6ACC-4D1B-A5DB-D5D177FD79D8}" sibTransId="{7532850F-0FF4-4545-B5F5-12C1B305EA78}"/>
    <dgm:cxn modelId="{879BB002-AEBA-4670-9EA8-E2A6A43EF9D1}" type="presOf" srcId="{8AAFF7B5-3F7D-46E2-81DE-706491DCB73A}" destId="{31DB235F-D62B-4C37-BF66-D0885F70231E}" srcOrd="0" destOrd="0" presId="urn:microsoft.com/office/officeart/2005/8/layout/hList2"/>
    <dgm:cxn modelId="{9823ED08-672C-488D-899C-FCB8B8B96294}" type="presOf" srcId="{3167B1AB-4289-4A9D-ADE1-8B125832C9B0}" destId="{C2397360-D4ED-4DB3-A5F9-C93A77CA952D}" srcOrd="0" destOrd="7" presId="urn:microsoft.com/office/officeart/2005/8/layout/hList2"/>
    <dgm:cxn modelId="{C05AAA0B-742C-47B4-B618-7D0C24194C72}" srcId="{FF7C8CE7-6217-4A2B-88D9-C22832677665}" destId="{D58C6235-86CF-46BA-8EC0-6156BD3EAC3A}" srcOrd="6" destOrd="0" parTransId="{4B20F2E1-B314-4DB7-9B19-38B7D00459EE}" sibTransId="{CC8DCE26-68A4-49D6-B6C3-2D32E13A0076}"/>
    <dgm:cxn modelId="{41AF2E0C-EFC2-438C-B373-71D3C41503E0}" type="presOf" srcId="{91406F9B-5982-4986-900E-6B6E1459ED8C}" destId="{FECECA52-53AC-409B-8699-90B2E04C5688}" srcOrd="0" destOrd="3" presId="urn:microsoft.com/office/officeart/2005/8/layout/hList2"/>
    <dgm:cxn modelId="{B3A4780D-33B6-492A-97B0-3E082111EF35}" srcId="{7552CB75-C2AE-4015-93D4-CB87CEFCE748}" destId="{88CBF4CC-47A7-4CB9-8B2B-4E580D11834D}" srcOrd="1" destOrd="0" parTransId="{22D00E9E-F4D4-4D6D-9489-20D3B78737F0}" sibTransId="{71A0DE45-C61E-4A81-AC92-3AD0A4AD85CA}"/>
    <dgm:cxn modelId="{B59BC50F-0A00-4A85-B60A-021B3EC25647}" srcId="{FF7C8CE7-6217-4A2B-88D9-C22832677665}" destId="{8E0B6184-9AA4-438D-BA77-CAED986FB9C7}" srcOrd="2" destOrd="0" parTransId="{7ED83BC4-259C-4261-9F25-89065D9C3548}" sibTransId="{04DBDE6C-0B69-4795-B4DF-DC5B39B0AFB6}"/>
    <dgm:cxn modelId="{F046BA11-B95F-43CE-8ACB-771BAA458038}" srcId="{7552CB75-C2AE-4015-93D4-CB87CEFCE748}" destId="{13C2F835-84B3-4FE6-AF27-C53C9DAB67DB}" srcOrd="8" destOrd="0" parTransId="{1803DC84-5F74-4DA9-8C27-B40420353362}" sibTransId="{08C31BA4-EBDA-470A-B4AB-23F7AB7522E8}"/>
    <dgm:cxn modelId="{FC65F516-486B-4F53-8577-07346B2B4935}" srcId="{7552CB75-C2AE-4015-93D4-CB87CEFCE748}" destId="{6AE54BFF-1735-4B10-B7D2-8AD634D99E7B}" srcOrd="2" destOrd="0" parTransId="{52E1083A-25AF-4B21-BD74-D4D6A7963917}" sibTransId="{1155D3EF-25FE-4A60-BB82-992F9E11120C}"/>
    <dgm:cxn modelId="{A30A1F1E-4E75-4BC5-A0B3-0D1E6E924C29}" srcId="{7552CB75-C2AE-4015-93D4-CB87CEFCE748}" destId="{D9FD4694-4695-4C5C-B712-4410F63D52CB}" srcOrd="9" destOrd="0" parTransId="{6880682A-55F4-4AF2-9C51-A4C076EEF4A0}" sibTransId="{BEAFDFE9-F620-4116-A541-D533290D8B7E}"/>
    <dgm:cxn modelId="{70B9A31E-F716-44AB-BD0B-6F0DD220720D}" srcId="{8AAFF7B5-3F7D-46E2-81DE-706491DCB73A}" destId="{0608DBD8-0C39-4E8C-BC3E-7AF9D4B304CA}" srcOrd="6" destOrd="0" parTransId="{1E528620-366D-4726-8195-981B2CD75301}" sibTransId="{ABA50558-D0EC-4867-A6E1-C2857EB517F6}"/>
    <dgm:cxn modelId="{4314DA22-8D06-47AD-B310-6EE3DC7D2DDE}" srcId="{91D1AF55-D0BE-4E0D-BBF1-5E396F85CF70}" destId="{8AAFF7B5-3F7D-46E2-81DE-706491DCB73A}" srcOrd="1" destOrd="0" parTransId="{AA9D8ECF-0782-46BE-A1B5-744218F5AC50}" sibTransId="{522FF939-D614-4492-9A2B-CDC56E8DCED4}"/>
    <dgm:cxn modelId="{DE1D1A25-7B98-427A-8D0E-189F7D3C6686}" type="presOf" srcId="{ED165F1E-E264-45F7-A47C-80BBC42727CB}" destId="{038CFC35-D44B-4076-9E7C-DC051183EB98}" srcOrd="0" destOrd="4" presId="urn:microsoft.com/office/officeart/2005/8/layout/hList2"/>
    <dgm:cxn modelId="{8E0C702E-33FA-48A7-B5E3-28D2EED41C8B}" srcId="{FF7C8CE7-6217-4A2B-88D9-C22832677665}" destId="{3167B1AB-4289-4A9D-ADE1-8B125832C9B0}" srcOrd="7" destOrd="0" parTransId="{0530E2D4-0E5C-4A73-BC12-ED29AADC03C8}" sibTransId="{DFC6DD37-A3DF-4943-881C-70CFB8F456F6}"/>
    <dgm:cxn modelId="{C5041B30-4173-4646-B0E0-D64DB33EB066}" srcId="{FF7C8CE7-6217-4A2B-88D9-C22832677665}" destId="{B7E73DF0-B5E4-469B-8768-00293EF010AD}" srcOrd="1" destOrd="0" parTransId="{F1073B21-9F8B-4FAF-9A2B-955186845013}" sibTransId="{A3C5CFA9-8B0C-4E25-B501-FC4681BD6B6D}"/>
    <dgm:cxn modelId="{32258835-6844-4587-89D7-298A762C2A7F}" type="presOf" srcId="{1D68497D-CDF4-4213-A3C4-51A780712A0D}" destId="{FECECA52-53AC-409B-8699-90B2E04C5688}" srcOrd="0" destOrd="5" presId="urn:microsoft.com/office/officeart/2005/8/layout/hList2"/>
    <dgm:cxn modelId="{92B5DD3C-5901-428B-AE33-974E920AD6AA}" srcId="{7552CB75-C2AE-4015-93D4-CB87CEFCE748}" destId="{AA0C2512-B389-4BBB-B4D5-19317F633D4B}" srcOrd="3" destOrd="0" parTransId="{6D43FD81-94C8-4721-AE68-F05BCB951FE3}" sibTransId="{2800AE03-AD2C-4D5C-9F88-178CC8A2292C}"/>
    <dgm:cxn modelId="{48B4325C-1BD2-4063-BDF9-9D7D6A91DA43}" type="presOf" srcId="{C1B33D86-4A0B-4BC1-AA16-A27450D8BD38}" destId="{FECECA52-53AC-409B-8699-90B2E04C5688}" srcOrd="0" destOrd="0" presId="urn:microsoft.com/office/officeart/2005/8/layout/hList2"/>
    <dgm:cxn modelId="{C49CEB5E-2D5E-47B4-8BC3-FC63510CA4CD}" type="presOf" srcId="{2293F29D-6C03-4D3B-8443-498F310B910D}" destId="{FECECA52-53AC-409B-8699-90B2E04C5688}" srcOrd="0" destOrd="4" presId="urn:microsoft.com/office/officeart/2005/8/layout/hList2"/>
    <dgm:cxn modelId="{5809BE5F-CF30-4B0D-831F-F1E942980BFD}" type="presOf" srcId="{82112B09-6E24-46C3-8C49-68B2D5738515}" destId="{FECECA52-53AC-409B-8699-90B2E04C5688}" srcOrd="0" destOrd="2" presId="urn:microsoft.com/office/officeart/2005/8/layout/hList2"/>
    <dgm:cxn modelId="{8A117141-C3BF-4530-B60B-A28B40FBC10C}" type="presOf" srcId="{16FC1C94-7143-4902-A455-EE4D78523CA2}" destId="{038CFC35-D44B-4076-9E7C-DC051183EB98}" srcOrd="0" destOrd="5" presId="urn:microsoft.com/office/officeart/2005/8/layout/hList2"/>
    <dgm:cxn modelId="{13DD3663-0DAD-4589-B54D-D3987EC84242}" srcId="{7552CB75-C2AE-4015-93D4-CB87CEFCE748}" destId="{10038BF4-96C6-44EE-A2A8-D0CD94DDD405}" srcOrd="0" destOrd="0" parTransId="{7F099FA4-1D74-445E-BEFB-A0610F112E85}" sibTransId="{FCFB3584-2284-4BD9-8CDE-BFE93E9D0390}"/>
    <dgm:cxn modelId="{EE479E6C-0C58-49FF-AE34-5124E497CA6C}" srcId="{8AAFF7B5-3F7D-46E2-81DE-706491DCB73A}" destId="{1D68497D-CDF4-4213-A3C4-51A780712A0D}" srcOrd="5" destOrd="0" parTransId="{9E4DB11A-1CF0-44BF-97AB-2157F6920FC6}" sibTransId="{088CCC17-5838-4700-8409-BE26C31BF40D}"/>
    <dgm:cxn modelId="{6235096D-FF9C-4F5B-A287-6CD26E3C6710}" type="presOf" srcId="{8E0B6184-9AA4-438D-BA77-CAED986FB9C7}" destId="{C2397360-D4ED-4DB3-A5F9-C93A77CA952D}" srcOrd="0" destOrd="2" presId="urn:microsoft.com/office/officeart/2005/8/layout/hList2"/>
    <dgm:cxn modelId="{EFA45772-7A9A-4D60-8840-DC0F8D1176DF}" type="presOf" srcId="{7552CB75-C2AE-4015-93D4-CB87CEFCE748}" destId="{9AC1C5C0-5D18-41D3-97DB-667E59882B1E}" srcOrd="0" destOrd="0" presId="urn:microsoft.com/office/officeart/2005/8/layout/hList2"/>
    <dgm:cxn modelId="{BB2EB876-A41D-425F-8A3D-9FEF1A28E778}" type="presOf" srcId="{91D1AF55-D0BE-4E0D-BBF1-5E396F85CF70}" destId="{1353D0EA-7FD5-43D1-91D9-7D368449A4EF}" srcOrd="0" destOrd="0" presId="urn:microsoft.com/office/officeart/2005/8/layout/hList2"/>
    <dgm:cxn modelId="{D81D4278-18E9-42F1-BB69-C966E89D8A9A}" srcId="{8AAFF7B5-3F7D-46E2-81DE-706491DCB73A}" destId="{2293F29D-6C03-4D3B-8443-498F310B910D}" srcOrd="4" destOrd="0" parTransId="{1104DB7E-50A5-4331-B90D-AA8F7DADCD32}" sibTransId="{F7AB72F0-F64C-426F-8DC3-5B4394AF7D31}"/>
    <dgm:cxn modelId="{D81E8959-2391-40BF-A94F-778672CD2C7B}" srcId="{FF7C8CE7-6217-4A2B-88D9-C22832677665}" destId="{44ADCB56-03AD-40E9-A62A-68EB4370552D}" srcOrd="0" destOrd="0" parTransId="{A77538F5-E89F-405F-A454-FEBE591D3D48}" sibTransId="{CCDCF162-56C6-4759-AE7C-4F03450889EC}"/>
    <dgm:cxn modelId="{7756515A-5599-44B9-9706-3A0D8563FB51}" type="presOf" srcId="{10038BF4-96C6-44EE-A2A8-D0CD94DDD405}" destId="{038CFC35-D44B-4076-9E7C-DC051183EB98}" srcOrd="0" destOrd="0" presId="urn:microsoft.com/office/officeart/2005/8/layout/hList2"/>
    <dgm:cxn modelId="{BCE3687B-1083-4D6A-8E67-13254D9ACFCA}" srcId="{FF7C8CE7-6217-4A2B-88D9-C22832677665}" destId="{FE60C100-40D3-43E0-9618-D1D126968747}" srcOrd="8" destOrd="0" parTransId="{507E1E7D-9EB7-4FB3-9243-3D193CC5CBD5}" sibTransId="{7F80D626-7F80-4C36-BEDF-86BE791830DF}"/>
    <dgm:cxn modelId="{39AC2589-DEC9-49F5-B9B5-DEAFCB734E64}" type="presOf" srcId="{B7E73DF0-B5E4-469B-8768-00293EF010AD}" destId="{C2397360-D4ED-4DB3-A5F9-C93A77CA952D}" srcOrd="0" destOrd="1" presId="urn:microsoft.com/office/officeart/2005/8/layout/hList2"/>
    <dgm:cxn modelId="{72B1858E-906A-4FC6-A806-959F3D358CD7}" srcId="{8AAFF7B5-3F7D-46E2-81DE-706491DCB73A}" destId="{20AAFC01-823E-4111-A837-E6BE43819271}" srcOrd="7" destOrd="0" parTransId="{F0F0300B-FD2B-41A0-9FE4-F06268A36DB2}" sibTransId="{377DA917-35B7-4853-8775-457B6E5399F9}"/>
    <dgm:cxn modelId="{3EB76C9B-3E79-48D9-8D02-A77A1DC4E624}" type="presOf" srcId="{6AE54BFF-1735-4B10-B7D2-8AD634D99E7B}" destId="{038CFC35-D44B-4076-9E7C-DC051183EB98}" srcOrd="0" destOrd="2" presId="urn:microsoft.com/office/officeart/2005/8/layout/hList2"/>
    <dgm:cxn modelId="{4B9F5C9C-6D30-4266-BBD8-C41FBFE44406}" type="presOf" srcId="{B0B104F4-315E-4002-8F95-75FE5AFA66DF}" destId="{C2397360-D4ED-4DB3-A5F9-C93A77CA952D}" srcOrd="0" destOrd="4" presId="urn:microsoft.com/office/officeart/2005/8/layout/hList2"/>
    <dgm:cxn modelId="{98A7A2A0-A801-492B-A631-00A3B2776374}" type="presOf" srcId="{D2E4A7D7-AD68-4DE1-8B38-7CF0A2FDE035}" destId="{C2397360-D4ED-4DB3-A5F9-C93A77CA952D}" srcOrd="0" destOrd="5" presId="urn:microsoft.com/office/officeart/2005/8/layout/hList2"/>
    <dgm:cxn modelId="{5DC1DEA0-A2CD-4910-AB6A-2C3DDEAEEE85}" type="presOf" srcId="{033C8DB4-61E0-4CCC-9F3E-2B74D8211785}" destId="{FECECA52-53AC-409B-8699-90B2E04C5688}" srcOrd="0" destOrd="1" presId="urn:microsoft.com/office/officeart/2005/8/layout/hList2"/>
    <dgm:cxn modelId="{40AF64A2-01CD-492A-94F0-5F88AB1E6065}" srcId="{8AAFF7B5-3F7D-46E2-81DE-706491DCB73A}" destId="{C1B33D86-4A0B-4BC1-AA16-A27450D8BD38}" srcOrd="0" destOrd="0" parTransId="{A5D75159-A6C4-4830-AF61-FFCA1ECD34FC}" sibTransId="{546A8CE7-B809-4282-A048-A5009CF221FA}"/>
    <dgm:cxn modelId="{3EBCCCA2-8D54-464E-A946-2FEA64B1AF93}" type="presOf" srcId="{13C2F835-84B3-4FE6-AF27-C53C9DAB67DB}" destId="{038CFC35-D44B-4076-9E7C-DC051183EB98}" srcOrd="0" destOrd="8" presId="urn:microsoft.com/office/officeart/2005/8/layout/hList2"/>
    <dgm:cxn modelId="{960C65A9-9695-40D8-A778-EAAD5953BA36}" type="presOf" srcId="{FF7C8CE7-6217-4A2B-88D9-C22832677665}" destId="{7BC86E45-F14E-4D02-80E1-FACE272933D5}" srcOrd="0" destOrd="0" presId="urn:microsoft.com/office/officeart/2005/8/layout/hList2"/>
    <dgm:cxn modelId="{C76D72AC-9AA6-43D5-A8C6-72A0D12B1613}" srcId="{91D1AF55-D0BE-4E0D-BBF1-5E396F85CF70}" destId="{7552CB75-C2AE-4015-93D4-CB87CEFCE748}" srcOrd="0" destOrd="0" parTransId="{47D6137A-E407-43A1-808F-6B9ACF637AB7}" sibTransId="{E5E2E893-6AC2-46C3-BC7E-677A8BF56EEE}"/>
    <dgm:cxn modelId="{276740AE-0B60-4FD6-824C-30FE1D928317}" type="presOf" srcId="{D58C6235-86CF-46BA-8EC0-6156BD3EAC3A}" destId="{C2397360-D4ED-4DB3-A5F9-C93A77CA952D}" srcOrd="0" destOrd="6" presId="urn:microsoft.com/office/officeart/2005/8/layout/hList2"/>
    <dgm:cxn modelId="{E72AAFAF-AB92-4EEF-A59B-B3AC5919E092}" srcId="{8AAFF7B5-3F7D-46E2-81DE-706491DCB73A}" destId="{82112B09-6E24-46C3-8C49-68B2D5738515}" srcOrd="2" destOrd="0" parTransId="{ECFED238-4311-4CFF-8673-2C02481EF91C}" sibTransId="{D6E322E0-16AB-47D0-9CFD-3690915EBF90}"/>
    <dgm:cxn modelId="{D68271B0-359D-4245-8DE9-76440CD611F4}" srcId="{7552CB75-C2AE-4015-93D4-CB87CEFCE748}" destId="{ED165F1E-E264-45F7-A47C-80BBC42727CB}" srcOrd="4" destOrd="0" parTransId="{0178AFE0-7E7A-4C95-81DF-596D445B4874}" sibTransId="{79C81698-7574-4BA5-B150-A1876E803F98}"/>
    <dgm:cxn modelId="{1D3A7BB1-B77E-4666-A0B9-17ABBBAAC765}" type="presOf" srcId="{D9FD4694-4695-4C5C-B712-4410F63D52CB}" destId="{038CFC35-D44B-4076-9E7C-DC051183EB98}" srcOrd="0" destOrd="9" presId="urn:microsoft.com/office/officeart/2005/8/layout/hList2"/>
    <dgm:cxn modelId="{D1441CB3-DA35-4E42-8487-A6E871C10951}" type="presOf" srcId="{751827F2-3907-4E03-A02C-0B00E7ED5C19}" destId="{038CFC35-D44B-4076-9E7C-DC051183EB98}" srcOrd="0" destOrd="6" presId="urn:microsoft.com/office/officeart/2005/8/layout/hList2"/>
    <dgm:cxn modelId="{FE16B5BA-0820-4295-81DD-52F9D1FE4A22}" srcId="{7552CB75-C2AE-4015-93D4-CB87CEFCE748}" destId="{16FC1C94-7143-4902-A455-EE4D78523CA2}" srcOrd="5" destOrd="0" parTransId="{DC760448-EF44-4508-BCE8-BF3308AD6B96}" sibTransId="{584EAB92-F602-418D-AEA0-71A002B363AB}"/>
    <dgm:cxn modelId="{408E69BD-E0C1-48EA-99F8-182D9A6FF403}" type="presOf" srcId="{2C7447CE-0A0E-42E9-B178-F5B4394E47DA}" destId="{038CFC35-D44B-4076-9E7C-DC051183EB98}" srcOrd="0" destOrd="7" presId="urn:microsoft.com/office/officeart/2005/8/layout/hList2"/>
    <dgm:cxn modelId="{329449CA-C0BD-4756-9DCB-7CEBF03B366E}" srcId="{8AAFF7B5-3F7D-46E2-81DE-706491DCB73A}" destId="{91406F9B-5982-4986-900E-6B6E1459ED8C}" srcOrd="3" destOrd="0" parTransId="{C9B035D4-6F5B-4FAF-B723-5353C1B42835}" sibTransId="{E30832CC-7429-4466-9104-B26A4644A3C9}"/>
    <dgm:cxn modelId="{8C04F7CE-B04F-4080-A537-FC78729354CE}" type="presOf" srcId="{0608DBD8-0C39-4E8C-BC3E-7AF9D4B304CA}" destId="{FECECA52-53AC-409B-8699-90B2E04C5688}" srcOrd="0" destOrd="6" presId="urn:microsoft.com/office/officeart/2005/8/layout/hList2"/>
    <dgm:cxn modelId="{C5D72FCF-A903-4F69-B934-7437D5D8CA42}" srcId="{FF7C8CE7-6217-4A2B-88D9-C22832677665}" destId="{FDAEED1F-1D05-4EC3-828B-8E88ABBB5DD8}" srcOrd="3" destOrd="0" parTransId="{C7E2A76B-25D7-420B-B973-22811A4F19FE}" sibTransId="{C76F56EA-E989-47DD-BBA1-592664A07691}"/>
    <dgm:cxn modelId="{836E48CF-4955-41BB-951A-B0467F59D6F9}" type="presOf" srcId="{44ADCB56-03AD-40E9-A62A-68EB4370552D}" destId="{C2397360-D4ED-4DB3-A5F9-C93A77CA952D}" srcOrd="0" destOrd="0" presId="urn:microsoft.com/office/officeart/2005/8/layout/hList2"/>
    <dgm:cxn modelId="{EABCEFCF-7CF2-46FF-9236-41AB8924646A}" type="presOf" srcId="{88CBF4CC-47A7-4CB9-8B2B-4E580D11834D}" destId="{038CFC35-D44B-4076-9E7C-DC051183EB98}" srcOrd="0" destOrd="1" presId="urn:microsoft.com/office/officeart/2005/8/layout/hList2"/>
    <dgm:cxn modelId="{C3DBB2D0-863A-4272-97B7-C0863348184A}" type="presOf" srcId="{FDAEED1F-1D05-4EC3-828B-8E88ABBB5DD8}" destId="{C2397360-D4ED-4DB3-A5F9-C93A77CA952D}" srcOrd="0" destOrd="3" presId="urn:microsoft.com/office/officeart/2005/8/layout/hList2"/>
    <dgm:cxn modelId="{20E418D6-E0CD-466E-9C22-AB292CB24D32}" srcId="{8AAFF7B5-3F7D-46E2-81DE-706491DCB73A}" destId="{033C8DB4-61E0-4CCC-9F3E-2B74D8211785}" srcOrd="1" destOrd="0" parTransId="{6874683B-E97B-4695-ACBB-2BE2845BDEC7}" sibTransId="{5560E50F-F4AC-46EF-A009-6DA9C2AAFC94}"/>
    <dgm:cxn modelId="{6F446EDE-FAE4-4617-BE89-DA74B42D08EC}" srcId="{91D1AF55-D0BE-4E0D-BBF1-5E396F85CF70}" destId="{FF7C8CE7-6217-4A2B-88D9-C22832677665}" srcOrd="2" destOrd="0" parTransId="{70C6C93B-6F74-4421-91AF-990243F10C46}" sibTransId="{CA2062B3-812C-44AC-8704-646280338931}"/>
    <dgm:cxn modelId="{0B579FE3-6D52-49D7-AED0-6A86AA2AD2AC}" srcId="{FF7C8CE7-6217-4A2B-88D9-C22832677665}" destId="{B0B104F4-315E-4002-8F95-75FE5AFA66DF}" srcOrd="4" destOrd="0" parTransId="{5B3D570A-2AE6-4B25-8C1E-17F31B9B3D92}" sibTransId="{3482DAE2-9E96-4095-B9A3-0A3E3D4CFE77}"/>
    <dgm:cxn modelId="{314AD0E5-C382-4E8D-A281-6DF92887AFF6}" type="presOf" srcId="{AA0C2512-B389-4BBB-B4D5-19317F633D4B}" destId="{038CFC35-D44B-4076-9E7C-DC051183EB98}" srcOrd="0" destOrd="3" presId="urn:microsoft.com/office/officeart/2005/8/layout/hList2"/>
    <dgm:cxn modelId="{5EF4F3F0-C935-4455-A6EB-C21BB71A9600}" type="presOf" srcId="{20AAFC01-823E-4111-A837-E6BE43819271}" destId="{FECECA52-53AC-409B-8699-90B2E04C5688}" srcOrd="0" destOrd="7" presId="urn:microsoft.com/office/officeart/2005/8/layout/hList2"/>
    <dgm:cxn modelId="{42C713F1-49D7-4149-BAD3-BE824104B6A3}" type="presOf" srcId="{FE60C100-40D3-43E0-9618-D1D126968747}" destId="{C2397360-D4ED-4DB3-A5F9-C93A77CA952D}" srcOrd="0" destOrd="8" presId="urn:microsoft.com/office/officeart/2005/8/layout/hList2"/>
    <dgm:cxn modelId="{CA2522F6-009D-43E5-9A1B-8DC1302CED22}" srcId="{7552CB75-C2AE-4015-93D4-CB87CEFCE748}" destId="{2C7447CE-0A0E-42E9-B178-F5B4394E47DA}" srcOrd="7" destOrd="0" parTransId="{AB66DA00-C34E-4D7A-92A4-D9330F1AB009}" sibTransId="{18695508-FD54-43C4-BC0D-5DDC41E60064}"/>
    <dgm:cxn modelId="{3CDA7AFC-1476-4412-B554-1C864985B4A6}" srcId="{FF7C8CE7-6217-4A2B-88D9-C22832677665}" destId="{D2E4A7D7-AD68-4DE1-8B38-7CF0A2FDE035}" srcOrd="5" destOrd="0" parTransId="{86112443-D54D-478C-9C0A-1E8AE3404F0F}" sibTransId="{1E4B5B92-77F4-4109-B6E2-C0262D77A660}"/>
    <dgm:cxn modelId="{0054D059-526E-4033-99B4-06C86F97BB4F}" type="presParOf" srcId="{1353D0EA-7FD5-43D1-91D9-7D368449A4EF}" destId="{33D763B9-8492-4E46-82DC-585F4767BC5F}" srcOrd="0" destOrd="0" presId="urn:microsoft.com/office/officeart/2005/8/layout/hList2"/>
    <dgm:cxn modelId="{173619B7-8CF9-41E1-BD5C-832F841605B6}" type="presParOf" srcId="{33D763B9-8492-4E46-82DC-585F4767BC5F}" destId="{9EE7859B-D3BA-4498-A036-E4FAE6F4D67D}" srcOrd="0" destOrd="0" presId="urn:microsoft.com/office/officeart/2005/8/layout/hList2"/>
    <dgm:cxn modelId="{041B6255-BFBE-45A7-B065-3158A9287078}" type="presParOf" srcId="{33D763B9-8492-4E46-82DC-585F4767BC5F}" destId="{038CFC35-D44B-4076-9E7C-DC051183EB98}" srcOrd="1" destOrd="0" presId="urn:microsoft.com/office/officeart/2005/8/layout/hList2"/>
    <dgm:cxn modelId="{E2AE1D22-71CF-40F5-9EEA-1ACCD5C6C112}" type="presParOf" srcId="{33D763B9-8492-4E46-82DC-585F4767BC5F}" destId="{9AC1C5C0-5D18-41D3-97DB-667E59882B1E}" srcOrd="2" destOrd="0" presId="urn:microsoft.com/office/officeart/2005/8/layout/hList2"/>
    <dgm:cxn modelId="{EFDD7FAF-246C-4C47-877A-6281E432BB8B}" type="presParOf" srcId="{1353D0EA-7FD5-43D1-91D9-7D368449A4EF}" destId="{49385836-30DA-4384-83D7-E39734E3C9C3}" srcOrd="1" destOrd="0" presId="urn:microsoft.com/office/officeart/2005/8/layout/hList2"/>
    <dgm:cxn modelId="{A8DF31D1-05DF-45D3-8346-526650DC92C0}" type="presParOf" srcId="{1353D0EA-7FD5-43D1-91D9-7D368449A4EF}" destId="{9AB81F6E-A697-423C-99BE-7FBD3E1E2336}" srcOrd="2" destOrd="0" presId="urn:microsoft.com/office/officeart/2005/8/layout/hList2"/>
    <dgm:cxn modelId="{C6E2E3CB-08F0-4640-98CB-DDBE66A6251D}" type="presParOf" srcId="{9AB81F6E-A697-423C-99BE-7FBD3E1E2336}" destId="{CE1CF7F1-F712-4025-A64F-1CC5C8440554}" srcOrd="0" destOrd="0" presId="urn:microsoft.com/office/officeart/2005/8/layout/hList2"/>
    <dgm:cxn modelId="{41C2695F-B5BC-41EA-817A-0FF628F6AE88}" type="presParOf" srcId="{9AB81F6E-A697-423C-99BE-7FBD3E1E2336}" destId="{FECECA52-53AC-409B-8699-90B2E04C5688}" srcOrd="1" destOrd="0" presId="urn:microsoft.com/office/officeart/2005/8/layout/hList2"/>
    <dgm:cxn modelId="{D5371F45-27C1-4152-B8C9-319D0822BDF2}" type="presParOf" srcId="{9AB81F6E-A697-423C-99BE-7FBD3E1E2336}" destId="{31DB235F-D62B-4C37-BF66-D0885F70231E}" srcOrd="2" destOrd="0" presId="urn:microsoft.com/office/officeart/2005/8/layout/hList2"/>
    <dgm:cxn modelId="{39C08CEC-B7BA-4DE6-A404-7723518FE7DE}" type="presParOf" srcId="{1353D0EA-7FD5-43D1-91D9-7D368449A4EF}" destId="{772F5FE7-B47E-4DE9-8623-2DE66A271213}" srcOrd="3" destOrd="0" presId="urn:microsoft.com/office/officeart/2005/8/layout/hList2"/>
    <dgm:cxn modelId="{598B7210-DC19-4833-BA40-5E71525EA413}" type="presParOf" srcId="{1353D0EA-7FD5-43D1-91D9-7D368449A4EF}" destId="{422861FF-5DF0-42A5-B751-2545C95E592E}" srcOrd="4" destOrd="0" presId="urn:microsoft.com/office/officeart/2005/8/layout/hList2"/>
    <dgm:cxn modelId="{890334DF-8925-496C-91F4-9A3639F69D7E}" type="presParOf" srcId="{422861FF-5DF0-42A5-B751-2545C95E592E}" destId="{B689315E-DCCC-404F-BB08-6024D3BE06CD}" srcOrd="0" destOrd="0" presId="urn:microsoft.com/office/officeart/2005/8/layout/hList2"/>
    <dgm:cxn modelId="{E4A54D1F-CF47-4FC6-A7ED-4DB021EA748B}" type="presParOf" srcId="{422861FF-5DF0-42A5-B751-2545C95E592E}" destId="{C2397360-D4ED-4DB3-A5F9-C93A77CA952D}" srcOrd="1" destOrd="0" presId="urn:microsoft.com/office/officeart/2005/8/layout/hList2"/>
    <dgm:cxn modelId="{792FA271-5D34-4A81-9394-9261F4D45537}" type="presParOf" srcId="{422861FF-5DF0-42A5-B751-2545C95E592E}" destId="{7BC86E45-F14E-4D02-80E1-FACE272933D5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C1C5C0-5D18-41D3-97DB-667E59882B1E}">
      <dsp:nvSpPr>
        <dsp:cNvPr id="0" name=""/>
        <dsp:cNvSpPr/>
      </dsp:nvSpPr>
      <dsp:spPr>
        <a:xfrm rot="16200000">
          <a:off x="-1860070" y="2837199"/>
          <a:ext cx="4374477" cy="525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63678" bIns="0" numCol="1" spcCol="1270" anchor="t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ТЕХНИЧЕСКИЕ</a:t>
          </a:r>
        </a:p>
      </dsp:txBody>
      <dsp:txXfrm>
        <a:off x="-1860070" y="2837199"/>
        <a:ext cx="4374477" cy="525745"/>
      </dsp:txXfrm>
    </dsp:sp>
    <dsp:sp modelId="{038CFC35-D44B-4076-9E7C-DC051183EB98}">
      <dsp:nvSpPr>
        <dsp:cNvPr id="0" name=""/>
        <dsp:cNvSpPr/>
      </dsp:nvSpPr>
      <dsp:spPr>
        <a:xfrm>
          <a:off x="576397" y="855352"/>
          <a:ext cx="2618769" cy="4522597"/>
        </a:xfrm>
        <a:prstGeom prst="roundRect">
          <a:avLst/>
        </a:prstGeom>
        <a:solidFill>
          <a:schemeClr val="bg1"/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63678" rIns="85344" bIns="85344" numCol="1" spcCol="1270" anchor="t" anchorCtr="0">
          <a:noAutofit/>
        </a:bodyPr>
        <a:lstStyle/>
        <a:p>
          <a:pPr marL="180975" lvl="1" indent="-180975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ru-RU" sz="1200" kern="1200" dirty="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Возможность приоритетного определения загрузки реактора при приобретении значительной доли прав</a:t>
          </a:r>
        </a:p>
        <a:p>
          <a:pPr marL="0" lvl="1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endParaRPr lang="ru-RU" sz="800" kern="1200" dirty="0">
            <a:solidFill>
              <a:schemeClr val="tx1"/>
            </a:solidFill>
            <a:latin typeface="Arial" panose="020B0604020202020204"/>
            <a:ea typeface="+mn-ea"/>
            <a:cs typeface="+mn-cs"/>
          </a:endParaRPr>
        </a:p>
        <a:p>
          <a:pPr marL="180975" lvl="1" indent="-180975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ru-RU" sz="1200" kern="1200" dirty="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Доступ к самому мощному высокопоточному исследовательскому реактору в мире на весь срок эксплуатации (50 лет) </a:t>
          </a:r>
        </a:p>
        <a:p>
          <a:pPr marL="0" lvl="1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endParaRPr lang="ru-RU" sz="1000" kern="1200" dirty="0">
            <a:solidFill>
              <a:schemeClr val="tx1"/>
            </a:solidFill>
            <a:latin typeface="Arial" panose="020B0604020202020204"/>
            <a:ea typeface="+mn-ea"/>
            <a:cs typeface="+mn-cs"/>
          </a:endParaRPr>
        </a:p>
        <a:p>
          <a:pPr marL="180975" lvl="1" indent="-180975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ru-RU" sz="1200" kern="1200" dirty="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Гарантированный доступ к каналам и конкретным ячейкам в активной зоне реактора</a:t>
          </a:r>
        </a:p>
        <a:p>
          <a:pPr marL="180975" lvl="1" indent="-180975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endParaRPr lang="ru-RU" sz="900" kern="1200" dirty="0">
            <a:solidFill>
              <a:schemeClr val="tx1"/>
            </a:solidFill>
            <a:latin typeface="Arial" panose="020B0604020202020204"/>
            <a:ea typeface="+mn-ea"/>
            <a:cs typeface="+mn-cs"/>
          </a:endParaRPr>
        </a:p>
        <a:p>
          <a:pPr marL="180975" lvl="1" indent="-180975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ru-RU" sz="1200" kern="1200" dirty="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Исследования в передовых областях науки </a:t>
          </a:r>
          <a:r>
            <a:rPr lang="ru-RU" sz="12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(астрофизика, ультрахолодные нейтроны и др.)</a:t>
          </a:r>
        </a:p>
        <a:p>
          <a:pPr marL="180975" lvl="1" indent="-180975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ru-RU" sz="1200" kern="1200" dirty="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  <a:p>
          <a:pPr marL="180975" lvl="1" indent="-180975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12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Доступ к ГЭК и ВЭК</a:t>
          </a:r>
        </a:p>
        <a:p>
          <a:pPr marL="0" lvl="1" indent="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200" kern="1200" dirty="0">
            <a:latin typeface="Arial" panose="020B0604020202020204"/>
            <a:ea typeface="+mn-ea"/>
            <a:cs typeface="+mn-cs"/>
          </a:endParaRPr>
        </a:p>
      </dsp:txBody>
      <dsp:txXfrm>
        <a:off x="704235" y="983190"/>
        <a:ext cx="2363093" cy="4266921"/>
      </dsp:txXfrm>
    </dsp:sp>
    <dsp:sp modelId="{9EE7859B-D3BA-4498-A036-E4FAE6F4D67D}">
      <dsp:nvSpPr>
        <dsp:cNvPr id="0" name=""/>
        <dsp:cNvSpPr/>
      </dsp:nvSpPr>
      <dsp:spPr>
        <a:xfrm>
          <a:off x="64296" y="218849"/>
          <a:ext cx="1051490" cy="1051490"/>
        </a:xfrm>
        <a:prstGeom prst="flowChartConnector">
          <a:avLst/>
        </a:prstGeom>
        <a:solidFill>
          <a:schemeClr val="bg1"/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DB235F-D62B-4C37-BF66-D0885F70231E}">
      <dsp:nvSpPr>
        <dsp:cNvPr id="0" name=""/>
        <dsp:cNvSpPr/>
      </dsp:nvSpPr>
      <dsp:spPr>
        <a:xfrm rot="16200000">
          <a:off x="1966234" y="2837199"/>
          <a:ext cx="4374477" cy="525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63678" bIns="0" numCol="1" spcCol="1270" anchor="t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solidFill>
                <a:schemeClr val="tx1"/>
              </a:solidFill>
            </a:rPr>
            <a:t>НАУЧНЫЕ</a:t>
          </a:r>
        </a:p>
      </dsp:txBody>
      <dsp:txXfrm>
        <a:off x="1966234" y="2837199"/>
        <a:ext cx="4374477" cy="525745"/>
      </dsp:txXfrm>
    </dsp:sp>
    <dsp:sp modelId="{FECECA52-53AC-409B-8699-90B2E04C5688}">
      <dsp:nvSpPr>
        <dsp:cNvPr id="0" name=""/>
        <dsp:cNvSpPr/>
      </dsp:nvSpPr>
      <dsp:spPr>
        <a:xfrm>
          <a:off x="4418284" y="853471"/>
          <a:ext cx="2618769" cy="4525659"/>
        </a:xfrm>
        <a:prstGeom prst="roundRect">
          <a:avLst/>
        </a:prstGeom>
        <a:solidFill>
          <a:schemeClr val="bg1"/>
        </a:solidFill>
        <a:ln w="190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63678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solidFill>
                <a:schemeClr val="tx1"/>
              </a:solidFill>
              <a:latin typeface="+mn-lt"/>
            </a:rPr>
            <a:t>Совместная коллаборация на базе МБИР с ОИЯИ, НИЦ «Курчатовский институт», передовыми научными институтами России, Китая, </a:t>
          </a:r>
          <a:br>
            <a:rPr lang="ru-RU" sz="1200" kern="1200" dirty="0">
              <a:solidFill>
                <a:schemeClr val="tx1"/>
              </a:solidFill>
              <a:latin typeface="+mn-lt"/>
            </a:rPr>
          </a:br>
          <a:r>
            <a:rPr lang="ru-RU" sz="1200" kern="1200" dirty="0">
              <a:solidFill>
                <a:schemeClr val="tx1"/>
              </a:solidFill>
              <a:latin typeface="+mn-lt"/>
            </a:rPr>
            <a:t>Р. Кореи, Алжира и другими партнерами Консорциума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>
            <a:solidFill>
              <a:schemeClr val="tx1"/>
            </a:solidFill>
            <a:latin typeface="+mn-lt"/>
          </a:endParaRP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solidFill>
                <a:schemeClr val="tx1"/>
              </a:solidFill>
              <a:latin typeface="+mn-lt"/>
            </a:rPr>
            <a:t>Участие в работе всех управляющих органов Консорциума и принятии ключевых решений по его деятельности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>
            <a:solidFill>
              <a:schemeClr val="tx1"/>
            </a:solidFill>
            <a:latin typeface="+mn-lt"/>
          </a:endParaRP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>
              <a:solidFill>
                <a:schemeClr val="tx1"/>
              </a:solidFill>
              <a:latin typeface="+mn-lt"/>
            </a:rPr>
            <a:t>Участие в формировании и реализации многосторонней программы исследований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>
            <a:latin typeface="+mn-lt"/>
          </a:endParaRP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>
            <a:latin typeface="+mn-l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/>
        </a:p>
      </dsp:txBody>
      <dsp:txXfrm>
        <a:off x="4546122" y="981309"/>
        <a:ext cx="2363093" cy="4269983"/>
      </dsp:txXfrm>
    </dsp:sp>
    <dsp:sp modelId="{CE1CF7F1-F712-4025-A64F-1CC5C8440554}">
      <dsp:nvSpPr>
        <dsp:cNvPr id="0" name=""/>
        <dsp:cNvSpPr/>
      </dsp:nvSpPr>
      <dsp:spPr>
        <a:xfrm>
          <a:off x="3891326" y="212845"/>
          <a:ext cx="1051490" cy="1051490"/>
        </a:xfrm>
        <a:prstGeom prst="flowChartConnector">
          <a:avLst/>
        </a:prstGeom>
        <a:solidFill>
          <a:schemeClr val="bg1"/>
        </a:solidFill>
        <a:ln w="190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C86E45-F14E-4D02-80E1-FACE272933D5}">
      <dsp:nvSpPr>
        <dsp:cNvPr id="0" name=""/>
        <dsp:cNvSpPr/>
      </dsp:nvSpPr>
      <dsp:spPr>
        <a:xfrm rot="16200000">
          <a:off x="5705455" y="2845904"/>
          <a:ext cx="4374477" cy="525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63678" bIns="0" numCol="1" spcCol="1270" anchor="t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ФИНАНСОВЫЕ</a:t>
          </a:r>
        </a:p>
      </dsp:txBody>
      <dsp:txXfrm>
        <a:off x="5705455" y="2845904"/>
        <a:ext cx="4374477" cy="525745"/>
      </dsp:txXfrm>
    </dsp:sp>
    <dsp:sp modelId="{C2397360-D4ED-4DB3-A5F9-C93A77CA952D}">
      <dsp:nvSpPr>
        <dsp:cNvPr id="0" name=""/>
        <dsp:cNvSpPr/>
      </dsp:nvSpPr>
      <dsp:spPr>
        <a:xfrm>
          <a:off x="8163198" y="855352"/>
          <a:ext cx="2618769" cy="4578766"/>
        </a:xfrm>
        <a:prstGeom prst="roundRect">
          <a:avLst/>
        </a:prstGeom>
        <a:solidFill>
          <a:schemeClr val="bg1"/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63678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Получение услуг по цене вдвое ниже, чем для участников, присоединяющихся на стадии эксплуатации реактора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>
            <a:solidFill>
              <a:schemeClr val="tx1"/>
            </a:solidFill>
            <a:latin typeface="Arial" panose="020B0604020202020204"/>
            <a:ea typeface="+mn-ea"/>
            <a:cs typeface="+mn-cs"/>
          </a:endParaRP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Возможность рассрочки платежа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>
            <a:solidFill>
              <a:schemeClr val="tx1"/>
            </a:solidFill>
            <a:latin typeface="Arial" panose="020B0604020202020204"/>
            <a:ea typeface="+mn-ea"/>
            <a:cs typeface="+mn-cs"/>
          </a:endParaRP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Возможность дополнительной покупки прав по цене как для Основного Участника 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>
            <a:solidFill>
              <a:schemeClr val="tx1"/>
            </a:solidFill>
            <a:latin typeface="Arial" panose="020B0604020202020204"/>
            <a:ea typeface="+mn-ea"/>
            <a:cs typeface="+mn-cs"/>
          </a:endParaRP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Возможность накопления доли прав на реакторный ресурс в течение 3 лет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>
            <a:latin typeface="Arial" panose="020B0604020202020204"/>
            <a:ea typeface="+mn-ea"/>
            <a:cs typeface="+mn-cs"/>
          </a:endParaRP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>
            <a:latin typeface="Arial" panose="020B0604020202020204"/>
            <a:ea typeface="+mn-ea"/>
            <a:cs typeface="+mn-cs"/>
          </a:endParaRPr>
        </a:p>
      </dsp:txBody>
      <dsp:txXfrm>
        <a:off x="8291036" y="983190"/>
        <a:ext cx="2363093" cy="4323090"/>
      </dsp:txXfrm>
    </dsp:sp>
    <dsp:sp modelId="{B689315E-DCCC-404F-BB08-6024D3BE06CD}">
      <dsp:nvSpPr>
        <dsp:cNvPr id="0" name=""/>
        <dsp:cNvSpPr/>
      </dsp:nvSpPr>
      <dsp:spPr>
        <a:xfrm>
          <a:off x="7716906" y="218849"/>
          <a:ext cx="1051490" cy="1051490"/>
        </a:xfrm>
        <a:prstGeom prst="flowChartConnector">
          <a:avLst/>
        </a:prstGeom>
        <a:solidFill>
          <a:schemeClr val="bg1"/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3930B6F-3C75-2242-867F-5DD950FB03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3226" cy="499091"/>
          </a:xfrm>
          <a:prstGeom prst="rect">
            <a:avLst/>
          </a:prstGeom>
        </p:spPr>
        <p:txBody>
          <a:bodyPr vert="horz" lIns="91641" tIns="45821" rIns="91641" bIns="4582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4DF4D7D-90BE-5C43-B5B2-E3FB9978A8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60336" y="0"/>
            <a:ext cx="2953226" cy="499091"/>
          </a:xfrm>
          <a:prstGeom prst="rect">
            <a:avLst/>
          </a:prstGeom>
        </p:spPr>
        <p:txBody>
          <a:bodyPr vert="horz" lIns="91641" tIns="45821" rIns="91641" bIns="45821" rtlCol="0"/>
          <a:lstStyle>
            <a:lvl1pPr algn="r">
              <a:defRPr sz="1200"/>
            </a:lvl1pPr>
          </a:lstStyle>
          <a:p>
            <a:fld id="{073F5ADB-B468-6A40-A023-099BFBE67612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F62B96B-D7C6-C34C-B493-765BFDFC6B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448187"/>
            <a:ext cx="2953226" cy="499090"/>
          </a:xfrm>
          <a:prstGeom prst="rect">
            <a:avLst/>
          </a:prstGeom>
        </p:spPr>
        <p:txBody>
          <a:bodyPr vert="horz" lIns="91641" tIns="45821" rIns="91641" bIns="4582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C81364B-7036-2B41-9B98-6B79E8F200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60336" y="9448187"/>
            <a:ext cx="2953226" cy="499090"/>
          </a:xfrm>
          <a:prstGeom prst="rect">
            <a:avLst/>
          </a:prstGeom>
        </p:spPr>
        <p:txBody>
          <a:bodyPr vert="horz" lIns="91641" tIns="45821" rIns="91641" bIns="45821" rtlCol="0" anchor="b"/>
          <a:lstStyle>
            <a:lvl1pPr algn="r">
              <a:defRPr sz="1200"/>
            </a:lvl1pPr>
          </a:lstStyle>
          <a:p>
            <a:fld id="{BCF4C765-F04B-5541-A7E4-EE73ADD82F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956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3226" cy="499091"/>
          </a:xfrm>
          <a:prstGeom prst="rect">
            <a:avLst/>
          </a:prstGeom>
        </p:spPr>
        <p:txBody>
          <a:bodyPr vert="horz" lIns="91641" tIns="45821" rIns="91641" bIns="4582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336" y="0"/>
            <a:ext cx="2953226" cy="499091"/>
          </a:xfrm>
          <a:prstGeom prst="rect">
            <a:avLst/>
          </a:prstGeom>
        </p:spPr>
        <p:txBody>
          <a:bodyPr vert="horz" lIns="91641" tIns="45821" rIns="91641" bIns="45821" rtlCol="0"/>
          <a:lstStyle>
            <a:lvl1pPr algn="r">
              <a:defRPr sz="1200"/>
            </a:lvl1pPr>
          </a:lstStyle>
          <a:p>
            <a:fld id="{70E7CED9-DEBC-1940-9AEE-DF18EEB42B69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70588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41" tIns="45821" rIns="91641" bIns="4582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515" y="4787127"/>
            <a:ext cx="5452110" cy="3916739"/>
          </a:xfrm>
          <a:prstGeom prst="rect">
            <a:avLst/>
          </a:prstGeom>
        </p:spPr>
        <p:txBody>
          <a:bodyPr vert="horz" lIns="91641" tIns="45821" rIns="91641" bIns="4582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48187"/>
            <a:ext cx="2953226" cy="499090"/>
          </a:xfrm>
          <a:prstGeom prst="rect">
            <a:avLst/>
          </a:prstGeom>
        </p:spPr>
        <p:txBody>
          <a:bodyPr vert="horz" lIns="91641" tIns="45821" rIns="91641" bIns="4582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336" y="9448187"/>
            <a:ext cx="2953226" cy="499090"/>
          </a:xfrm>
          <a:prstGeom prst="rect">
            <a:avLst/>
          </a:prstGeom>
        </p:spPr>
        <p:txBody>
          <a:bodyPr vert="horz" lIns="91641" tIns="45821" rIns="91641" bIns="45821" rtlCol="0" anchor="b"/>
          <a:lstStyle>
            <a:lvl1pPr algn="r">
              <a:defRPr sz="1200"/>
            </a:lvl1pPr>
          </a:lstStyle>
          <a:p>
            <a:fld id="{19A8B18B-E07D-BE4E-ADB7-B15E98E61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585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7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3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1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47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34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20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07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94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8B18B-E07D-BE4E-ADB7-B15E98E6117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292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A8B18B-E07D-BE4E-ADB7-B15E98E6117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927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8B18B-E07D-BE4E-ADB7-B15E98E6117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845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8B18B-E07D-BE4E-ADB7-B15E98E6117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804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8B18B-E07D-BE4E-ADB7-B15E98E6117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782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8B18B-E07D-BE4E-ADB7-B15E98E6117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000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239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0.sv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922F8A83-E842-0475-E790-8B032B4818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452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FAD7B56-1E8C-2F4A-AC24-2312CDD0CE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563" y="5070502"/>
            <a:ext cx="8205775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00344EA-ACBC-124C-B7D8-043D41CC07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1376363"/>
            <a:ext cx="8216901" cy="3673475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108935E-A05C-3046-BAAC-1964DF45BE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5526907"/>
            <a:ext cx="6337300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E7B18D4-10AD-F940-8700-BB4E6513FE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376" y="5693589"/>
            <a:ext cx="6337300" cy="27349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57290F6-68D5-894F-B7B1-FBD98FC637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6" y="6149263"/>
            <a:ext cx="5400674" cy="251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270321-C8BC-EF7D-BE04-45A3826675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374" y="513483"/>
            <a:ext cx="2225055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995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_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3BB9D711-F588-58FA-3338-78BE22D8C3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2260000"/>
            <a:ext cx="3537722" cy="420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43" name="Текст 13">
            <a:extLst>
              <a:ext uri="{FF2B5EF4-FFF2-40B4-BE49-F238E27FC236}">
                <a16:creationId xmlns:a16="http://schemas.microsoft.com/office/drawing/2014/main" id="{87DB9A1F-32F6-5942-136B-999E9FB96D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7375" y="1616991"/>
            <a:ext cx="3537723" cy="4032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</p:txBody>
      </p:sp>
      <p:sp>
        <p:nvSpPr>
          <p:cNvPr id="44" name="Текст 13">
            <a:extLst>
              <a:ext uri="{FF2B5EF4-FFF2-40B4-BE49-F238E27FC236}">
                <a16:creationId xmlns:a16="http://schemas.microsoft.com/office/drawing/2014/main" id="{027F65FD-C97D-90C5-7F1D-FF7B52A836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32287" y="1615620"/>
            <a:ext cx="719137" cy="4084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A9DEE83A-6AB5-1C91-2C31-932DEA0503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32288" y="2259999"/>
            <a:ext cx="719138" cy="41652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9DA6498F-40D9-AF14-DEF4-0D0E5498E4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2659" y="3776695"/>
            <a:ext cx="3523729" cy="407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67" name="Текст 13">
            <a:extLst>
              <a:ext uri="{FF2B5EF4-FFF2-40B4-BE49-F238E27FC236}">
                <a16:creationId xmlns:a16="http://schemas.microsoft.com/office/drawing/2014/main" id="{42E60FEC-1E8A-3410-5D7A-684DC3A759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7375" y="3126131"/>
            <a:ext cx="3537723" cy="4108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2</a:t>
            </a:r>
          </a:p>
        </p:txBody>
      </p:sp>
      <p:sp>
        <p:nvSpPr>
          <p:cNvPr id="68" name="Текст 13">
            <a:extLst>
              <a:ext uri="{FF2B5EF4-FFF2-40B4-BE49-F238E27FC236}">
                <a16:creationId xmlns:a16="http://schemas.microsoft.com/office/drawing/2014/main" id="{394A0C9A-E982-3AE4-F727-523F24D92F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2287" y="3125978"/>
            <a:ext cx="721004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69" name="Text Placeholder 7">
            <a:extLst>
              <a:ext uri="{FF2B5EF4-FFF2-40B4-BE49-F238E27FC236}">
                <a16:creationId xmlns:a16="http://schemas.microsoft.com/office/drawing/2014/main" id="{E94569B4-E751-2546-57E9-17FAF8ED7DE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32288" y="3771923"/>
            <a:ext cx="722098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70" name="Text Placeholder 7">
            <a:extLst>
              <a:ext uri="{FF2B5EF4-FFF2-40B4-BE49-F238E27FC236}">
                <a16:creationId xmlns:a16="http://schemas.microsoft.com/office/drawing/2014/main" id="{5413D839-27CC-77C9-DDB9-12FE47FEDB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4825" y="5288349"/>
            <a:ext cx="3531564" cy="407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71" name="Текст 13">
            <a:extLst>
              <a:ext uri="{FF2B5EF4-FFF2-40B4-BE49-F238E27FC236}">
                <a16:creationId xmlns:a16="http://schemas.microsoft.com/office/drawing/2014/main" id="{4A0497FB-AD0A-85F2-6CA7-A8F3359419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375" y="4639003"/>
            <a:ext cx="3526135" cy="410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3</a:t>
            </a:r>
          </a:p>
        </p:txBody>
      </p:sp>
      <p:sp>
        <p:nvSpPr>
          <p:cNvPr id="72" name="Текст 13">
            <a:extLst>
              <a:ext uri="{FF2B5EF4-FFF2-40B4-BE49-F238E27FC236}">
                <a16:creationId xmlns:a16="http://schemas.microsoft.com/office/drawing/2014/main" id="{1F9F461D-902D-A004-E6D4-CF8AB5A95D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32288" y="4634497"/>
            <a:ext cx="720090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73" name="Text Placeholder 7">
            <a:extLst>
              <a:ext uri="{FF2B5EF4-FFF2-40B4-BE49-F238E27FC236}">
                <a16:creationId xmlns:a16="http://schemas.microsoft.com/office/drawing/2014/main" id="{DD4418CF-D9FE-DEA8-4B09-3300528CED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32288" y="5290037"/>
            <a:ext cx="719136" cy="40750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06</a:t>
            </a:r>
            <a:endParaRPr lang="en-US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3A02201-29DE-E3F4-B357-ABAC7BBF08C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13475" y="2260000"/>
            <a:ext cx="3537722" cy="420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05F813D8-3940-4F5E-E17F-372FEE5693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13475" y="1616991"/>
            <a:ext cx="3537723" cy="4032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728E5462-1012-E1A7-6927-C8F0D732AD7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958387" y="1615620"/>
            <a:ext cx="719137" cy="4084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07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F4A71EF-7014-074E-3C8C-23AA818C6C3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958388" y="2259999"/>
            <a:ext cx="719138" cy="41652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08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8FACC30-4B4C-A57D-30FD-BA7534DDF26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18759" y="3776695"/>
            <a:ext cx="3523729" cy="407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5D673D69-3A6C-C8CF-0EC5-A06A5A14071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13475" y="3126131"/>
            <a:ext cx="3537723" cy="4108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2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40ADA1B7-220B-E1B2-0ADB-FD45287F788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958387" y="3125978"/>
            <a:ext cx="721004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09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A880BB2-C7C7-2FD0-3F13-7EDBA351356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958388" y="3771923"/>
            <a:ext cx="722098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10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26F7835-EA61-5D79-3805-5583CE14D75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10925" y="5288349"/>
            <a:ext cx="3531564" cy="407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12" name="Текст 13">
            <a:extLst>
              <a:ext uri="{FF2B5EF4-FFF2-40B4-BE49-F238E27FC236}">
                <a16:creationId xmlns:a16="http://schemas.microsoft.com/office/drawing/2014/main" id="{F6A7E967-BDC6-973F-C78C-B7FA0A3AE98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13475" y="4639003"/>
            <a:ext cx="3526135" cy="410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3</a:t>
            </a:r>
          </a:p>
        </p:txBody>
      </p:sp>
      <p:sp>
        <p:nvSpPr>
          <p:cNvPr id="13" name="Текст 13">
            <a:extLst>
              <a:ext uri="{FF2B5EF4-FFF2-40B4-BE49-F238E27FC236}">
                <a16:creationId xmlns:a16="http://schemas.microsoft.com/office/drawing/2014/main" id="{CF32651E-92C8-A3D6-D509-561C1BC3411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958388" y="4634497"/>
            <a:ext cx="720090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11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68FE08D7-314E-DD88-386F-48A39C2EFD1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958388" y="5290037"/>
            <a:ext cx="719136" cy="40750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12</a:t>
            </a:r>
            <a:endParaRPr lang="en-US" dirty="0"/>
          </a:p>
        </p:txBody>
      </p:sp>
      <p:sp>
        <p:nvSpPr>
          <p:cNvPr id="17" name="Текст 1">
            <a:extLst>
              <a:ext uri="{FF2B5EF4-FFF2-40B4-BE49-F238E27FC236}">
                <a16:creationId xmlns:a16="http://schemas.microsoft.com/office/drawing/2014/main" id="{17F75990-D3D0-8029-613D-CA295218A3B1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6EA602B-814E-4CB0-DB7D-D78B359436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3944174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нкты с симво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3">
            <a:extLst>
              <a:ext uri="{FF2B5EF4-FFF2-40B4-BE49-F238E27FC236}">
                <a16:creationId xmlns:a16="http://schemas.microsoft.com/office/drawing/2014/main" id="{7C3C1AAB-1403-6B46-85FD-B05EEBB725E4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587375" y="4193841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070A2CF3-8814-D549-8AD1-D3E9FE64650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308100" y="4202923"/>
            <a:ext cx="2808288" cy="6337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5" name="Рисунок 3">
            <a:extLst>
              <a:ext uri="{FF2B5EF4-FFF2-40B4-BE49-F238E27FC236}">
                <a16:creationId xmlns:a16="http://schemas.microsoft.com/office/drawing/2014/main" id="{62D9BC24-C3A8-8943-B49D-05C632C2066A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92372" y="5061109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F840D1C0-9F64-7B4B-AC0F-F55F3C62113D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308099" y="5067542"/>
            <a:ext cx="2808287" cy="6337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50EC2D56-CD1C-604D-AC86-7B7FCC60AFD9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87374" y="2258783"/>
            <a:ext cx="5400675" cy="14939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8" name="Текст 13">
            <a:extLst>
              <a:ext uri="{FF2B5EF4-FFF2-40B4-BE49-F238E27FC236}">
                <a16:creationId xmlns:a16="http://schemas.microsoft.com/office/drawing/2014/main" id="{ACCE3CEA-6D58-E641-9830-860F3A9312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4058" y="1348002"/>
            <a:ext cx="5413992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BDA8558D-A2DA-8049-AEBA-44CF8C79F49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203953" y="2258783"/>
            <a:ext cx="5400675" cy="14939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0" name="Рисунок 3">
            <a:extLst>
              <a:ext uri="{FF2B5EF4-FFF2-40B4-BE49-F238E27FC236}">
                <a16:creationId xmlns:a16="http://schemas.microsoft.com/office/drawing/2014/main" id="{101F3F63-0914-9E46-A4B3-69E00C34C607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4329919" y="4193841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E671F133-703A-E64D-884D-9F2EC55C553A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5050644" y="4202923"/>
            <a:ext cx="2808288" cy="6337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2" name="Рисунок 3">
            <a:extLst>
              <a:ext uri="{FF2B5EF4-FFF2-40B4-BE49-F238E27FC236}">
                <a16:creationId xmlns:a16="http://schemas.microsoft.com/office/drawing/2014/main" id="{CE5E5418-8746-9D47-A671-63F99ECC06FE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4334916" y="5061109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D67A0FD6-6983-2E4A-B539-8C4AFC592DE8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050643" y="5067542"/>
            <a:ext cx="2808287" cy="6337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4" name="Рисунок 3">
            <a:extLst>
              <a:ext uri="{FF2B5EF4-FFF2-40B4-BE49-F238E27FC236}">
                <a16:creationId xmlns:a16="http://schemas.microsoft.com/office/drawing/2014/main" id="{1BC6A58C-4C4E-0944-84A5-76CDF5286452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8077460" y="4193841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AC06D70C-FAB9-D24A-B094-743BB496FA0B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8798185" y="4202923"/>
            <a:ext cx="2808288" cy="6337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6" name="Рисунок 3">
            <a:extLst>
              <a:ext uri="{FF2B5EF4-FFF2-40B4-BE49-F238E27FC236}">
                <a16:creationId xmlns:a16="http://schemas.microsoft.com/office/drawing/2014/main" id="{2F046685-C421-934C-8AAC-7F2604D97D97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8082457" y="5061109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906D477E-AD21-B841-9DCF-A13C1D667038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8798184" y="5067542"/>
            <a:ext cx="2808287" cy="6337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2C4E3DC2-CED7-E344-B2AC-0EC32BAA6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33A7E51-FE29-3837-E02D-A63E324ECD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7102786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ыво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0EE7E2F3-C7D0-DF48-A00E-8B33ABE8E0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09370" y="2475441"/>
            <a:ext cx="4678680" cy="6297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D61247B-D52C-2740-A2C5-A530D90BE8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7375" y="2410389"/>
            <a:ext cx="721995" cy="4332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BD02B7B-77D5-AD4A-BD92-5A97B68CC9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08100" y="3127022"/>
            <a:ext cx="4679950" cy="6258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04563121-9777-964E-8C93-E620D49D09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7412" y="3059494"/>
            <a:ext cx="710688" cy="4419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DF7DCF2-60BF-154D-8BFF-922AFFA024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14910" y="4207050"/>
            <a:ext cx="4679950" cy="6268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D5F9B87E-0C49-7148-B1E4-9DA4167E522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7412" y="4138995"/>
            <a:ext cx="717498" cy="431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C407B9EA-BE4D-744F-B1D0-7826F89FCA0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08100" y="4859625"/>
            <a:ext cx="4686760" cy="6220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234511A2-8A3D-C34D-BABB-BC316D6339D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7411" y="4803050"/>
            <a:ext cx="710687" cy="4170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E7928538-DB16-3E4F-9B9F-C4F309A17BD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140575" y="2475440"/>
            <a:ext cx="4464050" cy="12774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7CBDE216-F61B-4D4A-B5BF-A5E505D433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45388" y="4202620"/>
            <a:ext cx="4449200" cy="12790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1" name="Текст 13">
            <a:extLst>
              <a:ext uri="{FF2B5EF4-FFF2-40B4-BE49-F238E27FC236}">
                <a16:creationId xmlns:a16="http://schemas.microsoft.com/office/drawing/2014/main" id="{4D5A2C62-559D-A74C-A444-C6B8CC73E8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398" y="1563840"/>
            <a:ext cx="5395651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50D74FE3-44A9-EC4C-8C69-547050223B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DF32613-6D2E-54E7-16EF-9333D12833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1110818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е блоки с симво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886A441-591F-9244-A489-295B1D7D51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DF054FF2-AFA1-8047-87A0-35CE6528444B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92541" y="2480049"/>
            <a:ext cx="3525268" cy="32230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2" name="Рисунок 3">
            <a:extLst>
              <a:ext uri="{FF2B5EF4-FFF2-40B4-BE49-F238E27FC236}">
                <a16:creationId xmlns:a16="http://schemas.microsoft.com/office/drawing/2014/main" id="{3094DF6D-9C1B-1A40-8DCE-53E41DE85D36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4338551" y="1828471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E31C5814-6F67-0C44-876B-13D5F03D96F6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063464" y="1832528"/>
            <a:ext cx="2797836" cy="1709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7" name="Рисунок 3">
            <a:extLst>
              <a:ext uri="{FF2B5EF4-FFF2-40B4-BE49-F238E27FC236}">
                <a16:creationId xmlns:a16="http://schemas.microsoft.com/office/drawing/2014/main" id="{EDA5CD73-E66B-0F4B-9C8E-4C13F1F937A9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4338551" y="3764036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FC3865D-8AC5-1742-9B56-92FBE1CCB38B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63464" y="3777214"/>
            <a:ext cx="2797836" cy="19258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9" name="Текст 13">
            <a:extLst>
              <a:ext uri="{FF2B5EF4-FFF2-40B4-BE49-F238E27FC236}">
                <a16:creationId xmlns:a16="http://schemas.microsoft.com/office/drawing/2014/main" id="{FFF0FE7D-141F-0F4B-A775-E3747FEB41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1118" y="1561632"/>
            <a:ext cx="3525269" cy="6743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0" name="Рисунок 3">
            <a:extLst>
              <a:ext uri="{FF2B5EF4-FFF2-40B4-BE49-F238E27FC236}">
                <a16:creationId xmlns:a16="http://schemas.microsoft.com/office/drawing/2014/main" id="{1AF385B8-6C17-D84D-AFAD-A1F8A8C5D8DF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8075601" y="1828471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C1D2E84C-9516-C247-8022-F741A47642C1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800514" y="1832528"/>
            <a:ext cx="2797836" cy="1709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2" name="Рисунок 3">
            <a:extLst>
              <a:ext uri="{FF2B5EF4-FFF2-40B4-BE49-F238E27FC236}">
                <a16:creationId xmlns:a16="http://schemas.microsoft.com/office/drawing/2014/main" id="{DBC0B1E4-99F3-8949-BCA2-7A574BFFB005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8075601" y="3764036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2961AA0B-05BE-8347-A890-35CC9FCE992B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800514" y="3777214"/>
            <a:ext cx="2797836" cy="19258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42207D1-C7AE-F1C8-8705-A5D401EE2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73055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F446420-C087-604A-8BC8-25F0CF43B03F}"/>
              </a:ext>
            </a:extLst>
          </p:cNvPr>
          <p:cNvSpPr/>
          <p:nvPr userDrawn="1"/>
        </p:nvSpPr>
        <p:spPr>
          <a:xfrm>
            <a:off x="591452" y="1592262"/>
            <a:ext cx="5396598" cy="3889375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53">
              <a:solidFill>
                <a:srgbClr val="333333"/>
              </a:solidFill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7B1945D-1A5E-D140-8AC1-0541B6DB4A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40575" y="3132531"/>
            <a:ext cx="4464050" cy="23491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417197E-1E3A-D54C-B6EB-AB906E8FD0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93583" y="1732702"/>
            <a:ext cx="1702755" cy="9406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1500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ED02FBB-1FAB-544E-8FF5-FA678B8FFA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59038" y="2032464"/>
            <a:ext cx="2592387" cy="25839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i="1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Цитата</a:t>
            </a:r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77834AB-2614-F340-A1FC-72CFED2227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59038" y="4878899"/>
            <a:ext cx="2592387" cy="401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i="1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41ACC62-6091-054C-BA7D-68C546FE45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476D521-B121-8D44-89CF-BAE8A64104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1902" y="2024063"/>
            <a:ext cx="779144" cy="649287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71FF41B-F23B-F0B1-186B-0B127938A5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2884862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_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C127E805-F4DE-2DE2-697B-55D081B909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2276" y="2473082"/>
            <a:ext cx="7356925" cy="375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29" name="Текст 13">
            <a:extLst>
              <a:ext uri="{FF2B5EF4-FFF2-40B4-BE49-F238E27FC236}">
                <a16:creationId xmlns:a16="http://schemas.microsoft.com/office/drawing/2014/main" id="{06671D5A-7459-6C62-C5E9-4EF8DB7E43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06871" y="1782414"/>
            <a:ext cx="7346950" cy="3270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</p:txBody>
      </p:sp>
      <p:sp>
        <p:nvSpPr>
          <p:cNvPr id="30" name="Текст 13">
            <a:extLst>
              <a:ext uri="{FF2B5EF4-FFF2-40B4-BE49-F238E27FC236}">
                <a16:creationId xmlns:a16="http://schemas.microsoft.com/office/drawing/2014/main" id="{4715C112-5EF5-7D26-8F13-4CEC717C7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19480" y="1782414"/>
            <a:ext cx="651563" cy="40011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7B21E2E3-C9C3-4907-7CF7-FE57D66BBE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023387" y="2474999"/>
            <a:ext cx="648385" cy="3750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3B87E8AB-1B99-9D81-1EB0-D2C0D30431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08619" y="3774098"/>
            <a:ext cx="7356925" cy="375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45" name="Текст 13">
            <a:extLst>
              <a:ext uri="{FF2B5EF4-FFF2-40B4-BE49-F238E27FC236}">
                <a16:creationId xmlns:a16="http://schemas.microsoft.com/office/drawing/2014/main" id="{A4E64355-CF03-8CC2-E311-46D3899371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06871" y="3077032"/>
            <a:ext cx="7346950" cy="3270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2</a:t>
            </a:r>
          </a:p>
        </p:txBody>
      </p:sp>
      <p:sp>
        <p:nvSpPr>
          <p:cNvPr id="46" name="Текст 13">
            <a:extLst>
              <a:ext uri="{FF2B5EF4-FFF2-40B4-BE49-F238E27FC236}">
                <a16:creationId xmlns:a16="http://schemas.microsoft.com/office/drawing/2014/main" id="{E3A72F70-5F79-D42B-4A44-33D2661EFEF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19480" y="3073124"/>
            <a:ext cx="651563" cy="40011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7B45AA84-2D84-AC99-4DEA-4FAFF60FD16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017528" y="3772390"/>
            <a:ext cx="651562" cy="3750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9BD24823-1B47-A140-D282-AD6612746A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08619" y="5067543"/>
            <a:ext cx="7356925" cy="375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49" name="Текст 13">
            <a:extLst>
              <a:ext uri="{FF2B5EF4-FFF2-40B4-BE49-F238E27FC236}">
                <a16:creationId xmlns:a16="http://schemas.microsoft.com/office/drawing/2014/main" id="{085BB00C-2CC6-1908-607C-7298AC960F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06871" y="4370477"/>
            <a:ext cx="7346950" cy="3270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3</a:t>
            </a:r>
          </a:p>
        </p:txBody>
      </p:sp>
      <p:sp>
        <p:nvSpPr>
          <p:cNvPr id="50" name="Текст 13">
            <a:extLst>
              <a:ext uri="{FF2B5EF4-FFF2-40B4-BE49-F238E27FC236}">
                <a16:creationId xmlns:a16="http://schemas.microsoft.com/office/drawing/2014/main" id="{B22D2A73-C8A8-5E0C-EFEA-40DC6828FA9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017528" y="4368167"/>
            <a:ext cx="655469" cy="3750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92376322-2E6C-FC66-9485-77B5566879A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19480" y="5067543"/>
            <a:ext cx="648385" cy="3750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06</a:t>
            </a:r>
            <a:endParaRPr lang="en-US" dirty="0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98A48CAB-F74B-A9CE-80F5-791CA161831D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10E143-F90B-7795-5E37-57F3CFBD4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8514881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_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3BB9D711-F588-58FA-3338-78BE22D8C3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2260000"/>
            <a:ext cx="3537722" cy="420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43" name="Текст 13">
            <a:extLst>
              <a:ext uri="{FF2B5EF4-FFF2-40B4-BE49-F238E27FC236}">
                <a16:creationId xmlns:a16="http://schemas.microsoft.com/office/drawing/2014/main" id="{87DB9A1F-32F6-5942-136B-999E9FB96D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7375" y="1616991"/>
            <a:ext cx="3537723" cy="4032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</p:txBody>
      </p:sp>
      <p:sp>
        <p:nvSpPr>
          <p:cNvPr id="44" name="Текст 13">
            <a:extLst>
              <a:ext uri="{FF2B5EF4-FFF2-40B4-BE49-F238E27FC236}">
                <a16:creationId xmlns:a16="http://schemas.microsoft.com/office/drawing/2014/main" id="{027F65FD-C97D-90C5-7F1D-FF7B52A836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32287" y="1615620"/>
            <a:ext cx="719137" cy="4084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A9DEE83A-6AB5-1C91-2C31-932DEA0503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32288" y="2259999"/>
            <a:ext cx="719138" cy="41652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9DA6498F-40D9-AF14-DEF4-0D0E5498E4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2659" y="3776695"/>
            <a:ext cx="3523729" cy="407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67" name="Текст 13">
            <a:extLst>
              <a:ext uri="{FF2B5EF4-FFF2-40B4-BE49-F238E27FC236}">
                <a16:creationId xmlns:a16="http://schemas.microsoft.com/office/drawing/2014/main" id="{42E60FEC-1E8A-3410-5D7A-684DC3A759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7375" y="3126131"/>
            <a:ext cx="3537723" cy="4108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2</a:t>
            </a:r>
          </a:p>
        </p:txBody>
      </p:sp>
      <p:sp>
        <p:nvSpPr>
          <p:cNvPr id="68" name="Текст 13">
            <a:extLst>
              <a:ext uri="{FF2B5EF4-FFF2-40B4-BE49-F238E27FC236}">
                <a16:creationId xmlns:a16="http://schemas.microsoft.com/office/drawing/2014/main" id="{394A0C9A-E982-3AE4-F727-523F24D92F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2287" y="3125978"/>
            <a:ext cx="721004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69" name="Text Placeholder 7">
            <a:extLst>
              <a:ext uri="{FF2B5EF4-FFF2-40B4-BE49-F238E27FC236}">
                <a16:creationId xmlns:a16="http://schemas.microsoft.com/office/drawing/2014/main" id="{E94569B4-E751-2546-57E9-17FAF8ED7DE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32288" y="3771923"/>
            <a:ext cx="722098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70" name="Text Placeholder 7">
            <a:extLst>
              <a:ext uri="{FF2B5EF4-FFF2-40B4-BE49-F238E27FC236}">
                <a16:creationId xmlns:a16="http://schemas.microsoft.com/office/drawing/2014/main" id="{5413D839-27CC-77C9-DDB9-12FE47FEDB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4825" y="5288349"/>
            <a:ext cx="3531564" cy="407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71" name="Текст 13">
            <a:extLst>
              <a:ext uri="{FF2B5EF4-FFF2-40B4-BE49-F238E27FC236}">
                <a16:creationId xmlns:a16="http://schemas.microsoft.com/office/drawing/2014/main" id="{4A0497FB-AD0A-85F2-6CA7-A8F3359419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375" y="4639003"/>
            <a:ext cx="3526135" cy="410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3</a:t>
            </a:r>
          </a:p>
        </p:txBody>
      </p:sp>
      <p:sp>
        <p:nvSpPr>
          <p:cNvPr id="72" name="Текст 13">
            <a:extLst>
              <a:ext uri="{FF2B5EF4-FFF2-40B4-BE49-F238E27FC236}">
                <a16:creationId xmlns:a16="http://schemas.microsoft.com/office/drawing/2014/main" id="{1F9F461D-902D-A004-E6D4-CF8AB5A95D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32288" y="4634497"/>
            <a:ext cx="720090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73" name="Text Placeholder 7">
            <a:extLst>
              <a:ext uri="{FF2B5EF4-FFF2-40B4-BE49-F238E27FC236}">
                <a16:creationId xmlns:a16="http://schemas.microsoft.com/office/drawing/2014/main" id="{DD4418CF-D9FE-DEA8-4B09-3300528CED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32288" y="5290037"/>
            <a:ext cx="719136" cy="40750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06</a:t>
            </a:r>
            <a:endParaRPr lang="en-US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3A02201-29DE-E3F4-B357-ABAC7BBF08C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13475" y="2260000"/>
            <a:ext cx="3537722" cy="420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05F813D8-3940-4F5E-E17F-372FEE5693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13475" y="1616991"/>
            <a:ext cx="3537723" cy="4032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728E5462-1012-E1A7-6927-C8F0D732AD7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958387" y="1615620"/>
            <a:ext cx="719137" cy="4084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07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F4A71EF-7014-074E-3C8C-23AA818C6C3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958388" y="2259999"/>
            <a:ext cx="719138" cy="41652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08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8FACC30-4B4C-A57D-30FD-BA7534DDF26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18759" y="3776695"/>
            <a:ext cx="3523729" cy="407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5D673D69-3A6C-C8CF-0EC5-A06A5A14071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13475" y="3126131"/>
            <a:ext cx="3537723" cy="4108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2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40ADA1B7-220B-E1B2-0ADB-FD45287F788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958387" y="3125978"/>
            <a:ext cx="721004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09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A880BB2-C7C7-2FD0-3F13-7EDBA351356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958388" y="3771923"/>
            <a:ext cx="722098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10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26F7835-EA61-5D79-3805-5583CE14D75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10925" y="5288349"/>
            <a:ext cx="3531564" cy="407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12" name="Текст 13">
            <a:extLst>
              <a:ext uri="{FF2B5EF4-FFF2-40B4-BE49-F238E27FC236}">
                <a16:creationId xmlns:a16="http://schemas.microsoft.com/office/drawing/2014/main" id="{F6A7E967-BDC6-973F-C78C-B7FA0A3AE98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13475" y="4639003"/>
            <a:ext cx="3526135" cy="410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3</a:t>
            </a:r>
          </a:p>
        </p:txBody>
      </p:sp>
      <p:sp>
        <p:nvSpPr>
          <p:cNvPr id="13" name="Текст 13">
            <a:extLst>
              <a:ext uri="{FF2B5EF4-FFF2-40B4-BE49-F238E27FC236}">
                <a16:creationId xmlns:a16="http://schemas.microsoft.com/office/drawing/2014/main" id="{CF32651E-92C8-A3D6-D509-561C1BC3411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958388" y="4634497"/>
            <a:ext cx="720090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11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68FE08D7-314E-DD88-386F-48A39C2EFD1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958388" y="5290037"/>
            <a:ext cx="719136" cy="40750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12</a:t>
            </a:r>
            <a:endParaRPr lang="en-US" dirty="0"/>
          </a:p>
        </p:txBody>
      </p:sp>
      <p:sp>
        <p:nvSpPr>
          <p:cNvPr id="17" name="Текст 1">
            <a:extLst>
              <a:ext uri="{FF2B5EF4-FFF2-40B4-BE49-F238E27FC236}">
                <a16:creationId xmlns:a16="http://schemas.microsoft.com/office/drawing/2014/main" id="{17F75990-D3D0-8029-613D-CA295218A3B1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6EA602B-814E-4CB0-DB7D-D78B359436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0512689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7" y="6085526"/>
            <a:ext cx="5353051" cy="19727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1218072" rtl="0" eaLnBrk="1" fontAlgn="auto" latinLnBrk="0" hangingPunct="1">
              <a:lnSpc>
                <a:spcPct val="90000"/>
              </a:lnSpc>
              <a:spcBef>
                <a:spcPts val="1332"/>
              </a:spcBef>
              <a:spcAft>
                <a:spcPts val="0"/>
              </a:spcAft>
              <a:buClrTx/>
              <a:buSzTx/>
              <a:buFontTx/>
              <a:buNone/>
              <a:tabLst/>
              <a:defRPr sz="932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1218072" rtl="0" eaLnBrk="1" fontAlgn="auto" latinLnBrk="0" hangingPunct="1">
              <a:lnSpc>
                <a:spcPct val="90000"/>
              </a:lnSpc>
              <a:spcBef>
                <a:spcPts val="13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719667" y="575201"/>
            <a:ext cx="8748184" cy="4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064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19667" y="1966679"/>
            <a:ext cx="5353051" cy="1639201"/>
          </a:xfrm>
          <a:prstGeom prst="rect">
            <a:avLst/>
          </a:prstGeom>
        </p:spPr>
        <p:txBody>
          <a:bodyPr lIns="0" tIns="0" rIns="0" bIns="0"/>
          <a:lstStyle>
            <a:lvl1pPr marL="228389" indent="-228389">
              <a:buFont typeface="Arial" pitchFamily="34" charset="0"/>
              <a:buChar char="•"/>
              <a:defRPr lang="en-US" sz="1599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411385" y="1966679"/>
            <a:ext cx="5253567" cy="1639201"/>
          </a:xfrm>
          <a:prstGeom prst="rect">
            <a:avLst/>
          </a:prstGeom>
        </p:spPr>
        <p:txBody>
          <a:bodyPr lIns="0" tIns="0" rIns="0" bIns="0"/>
          <a:lstStyle>
            <a:lvl1pPr marL="228389" indent="-228389">
              <a:buFont typeface="Arial" pitchFamily="34" charset="0"/>
              <a:buChar char="•"/>
              <a:defRPr lang="en-US" sz="1599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719667" y="3750285"/>
            <a:ext cx="5353051" cy="1639201"/>
          </a:xfrm>
          <a:prstGeom prst="rect">
            <a:avLst/>
          </a:prstGeom>
        </p:spPr>
        <p:txBody>
          <a:bodyPr lIns="0" tIns="0" rIns="0" bIns="0"/>
          <a:lstStyle>
            <a:lvl1pPr marL="228389" indent="-228389">
              <a:buFont typeface="Arial" pitchFamily="34" charset="0"/>
              <a:buChar char="•"/>
              <a:defRPr lang="en-US" sz="1599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6411385" y="3750285"/>
            <a:ext cx="5253567" cy="1639201"/>
          </a:xfrm>
          <a:prstGeom prst="rect">
            <a:avLst/>
          </a:prstGeom>
        </p:spPr>
        <p:txBody>
          <a:bodyPr lIns="0" tIns="0" rIns="0" bIns="0"/>
          <a:lstStyle>
            <a:lvl1pPr marL="228389" indent="-228389">
              <a:buFont typeface="Arial" pitchFamily="34" charset="0"/>
              <a:buChar char="•"/>
              <a:defRPr lang="en-US" sz="1599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088555" y="6498499"/>
            <a:ext cx="749300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1332" b="1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1332" b="1" dirty="0">
              <a:solidFill>
                <a:schemeClr val="accent5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75921"/>
      </p:ext>
    </p:extLst>
  </p:cSld>
  <p:clrMapOvr>
    <a:masterClrMapping/>
  </p:clrMapOvr>
  <p:hf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5828E19-F354-DF47-B066-E5BD574211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C016B-785E-E702-99AB-804EE8364C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4" name="Текст 1">
            <a:extLst>
              <a:ext uri="{FF2B5EF4-FFF2-40B4-BE49-F238E27FC236}">
                <a16:creationId xmlns:a16="http://schemas.microsoft.com/office/drawing/2014/main" id="{5397501D-9EAD-46A5-AEE0-5E424E1B89AE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8712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аблиц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8">
            <a:extLst>
              <a:ext uri="{FF2B5EF4-FFF2-40B4-BE49-F238E27FC236}">
                <a16:creationId xmlns:a16="http://schemas.microsoft.com/office/drawing/2014/main" id="{917854BC-0AE4-DD48-B7EB-BA0EF752D70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375" y="1392572"/>
            <a:ext cx="3529013" cy="473676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D2BAC0-7C58-F74A-9ED3-6B4794EBC9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9" name="Таблица 3">
            <a:extLst>
              <a:ext uri="{FF2B5EF4-FFF2-40B4-BE49-F238E27FC236}">
                <a16:creationId xmlns:a16="http://schemas.microsoft.com/office/drawing/2014/main" id="{453479B9-1B06-1B99-EAC3-7C552D7208EC}"/>
              </a:ext>
            </a:extLst>
          </p:cNvPr>
          <p:cNvSpPr>
            <a:spLocks noGrp="1"/>
          </p:cNvSpPr>
          <p:nvPr>
            <p:ph type="tbl" sz="quarter" idx="33" hasCustomPrompt="1"/>
          </p:nvPr>
        </p:nvSpPr>
        <p:spPr>
          <a:xfrm>
            <a:off x="4330936" y="2024063"/>
            <a:ext cx="7273689" cy="41052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598E3F5B-0AA6-B7C9-5943-38A611F39C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0936" y="1393371"/>
            <a:ext cx="7273689" cy="3448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A32903D-3B4F-C4F3-E8A5-07BEC5AF67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5999557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BE5860A3-DB6A-AAFA-0AD6-F2AF4C2A8F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452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4658A2D-411B-0244-886A-6A6D4AD9DD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4" y="296863"/>
            <a:ext cx="8208964" cy="626427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4600" b="1" kern="1200" dirty="0">
                <a:solidFill>
                  <a:schemeClr val="tx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Перебивочные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2272067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0" userDrawn="1">
          <p15:clr>
            <a:srgbClr val="FBAE40"/>
          </p15:clr>
        </p15:guide>
        <p15:guide id="2" orient="horz" pos="187" userDrawn="1">
          <p15:clr>
            <a:srgbClr val="FBAE40"/>
          </p15:clr>
        </p15:guide>
        <p15:guide id="3" orient="horz" pos="4133" userDrawn="1">
          <p15:clr>
            <a:srgbClr val="FBAE40"/>
          </p15:clr>
        </p15:guide>
        <p15:guide id="4" pos="554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7DEAB78E-F3B4-9790-4D7F-69E73355E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0719" cy="6858000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4658A2D-411B-0244-886A-6A6D4AD9DD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4" y="296862"/>
            <a:ext cx="8208963" cy="626427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4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Перебивочные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55996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0" userDrawn="1">
          <p15:clr>
            <a:srgbClr val="FBAE40"/>
          </p15:clr>
        </p15:guide>
        <p15:guide id="2" orient="horz" pos="187" userDrawn="1">
          <p15:clr>
            <a:srgbClr val="FBAE40"/>
          </p15:clr>
        </p15:guide>
        <p15:guide id="3" orient="horz" pos="4133" userDrawn="1">
          <p15:clr>
            <a:srgbClr val="FBAE40"/>
          </p15:clr>
        </p15:guide>
        <p15:guide id="4" pos="5541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_с фотографи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>
            <a:extLst>
              <a:ext uri="{FF2B5EF4-FFF2-40B4-BE49-F238E27FC236}">
                <a16:creationId xmlns:a16="http://schemas.microsoft.com/office/drawing/2014/main" id="{EF65E7FF-AD9E-BD82-3F7D-532686291A4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824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4658A2D-411B-0244-886A-6A6D4AD9DD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4" y="296862"/>
            <a:ext cx="8208963" cy="626427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4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Перебивочные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3895832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0" userDrawn="1">
          <p15:clr>
            <a:srgbClr val="FBAE40"/>
          </p15:clr>
        </p15:guide>
        <p15:guide id="2" orient="horz" pos="187" userDrawn="1">
          <p15:clr>
            <a:srgbClr val="FBAE40"/>
          </p15:clr>
        </p15:guide>
        <p15:guide id="3" orient="horz" pos="4133" userDrawn="1">
          <p15:clr>
            <a:srgbClr val="FBAE40"/>
          </p15:clr>
        </p15:guide>
        <p15:guide id="4" pos="554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й слайд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ED8356-B83E-6E48-AA70-42380F2505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824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67D6967C-8165-A64C-8710-D36D9E5E8F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3769" y="5231333"/>
            <a:ext cx="3522619" cy="90683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4F67DFEC-0AC9-7F46-8D70-21B032990B0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5647" y="3871513"/>
            <a:ext cx="3563529" cy="129265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2022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D4C74E-C014-80D1-4598-58B9768F55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340BB55-70A8-6BED-0E3B-5015D56C26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74137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ED8356-B83E-6E48-AA70-42380F2505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824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027D984E-2637-E441-AB77-7B30518FAE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8963" y="1592263"/>
            <a:ext cx="5417643" cy="412174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C2B9C897-1A55-7943-AA2B-5D9A771730A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75612" y="1633408"/>
            <a:ext cx="3529013" cy="10364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719CBF2-28D9-0D46-F1D8-29F187B7AC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примечаний.</a:t>
            </a:r>
          </a:p>
        </p:txBody>
      </p:sp>
      <p:sp>
        <p:nvSpPr>
          <p:cNvPr id="119" name="Текст 8">
            <a:extLst>
              <a:ext uri="{FF2B5EF4-FFF2-40B4-BE49-F238E27FC236}">
                <a16:creationId xmlns:a16="http://schemas.microsoft.com/office/drawing/2014/main" id="{1CD5F6BC-A552-E98B-2815-3AB34D860FA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75612" y="3150411"/>
            <a:ext cx="3529013" cy="10364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0" name="Текст 8">
            <a:extLst>
              <a:ext uri="{FF2B5EF4-FFF2-40B4-BE49-F238E27FC236}">
                <a16:creationId xmlns:a16="http://schemas.microsoft.com/office/drawing/2014/main" id="{ED6A0D3D-01A9-BA1D-895E-DA965FE4DA2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75612" y="4661077"/>
            <a:ext cx="3529013" cy="10364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1" name="Рисунок 37">
            <a:extLst>
              <a:ext uri="{FF2B5EF4-FFF2-40B4-BE49-F238E27FC236}">
                <a16:creationId xmlns:a16="http://schemas.microsoft.com/office/drawing/2014/main" id="{0718E54B-A135-16ED-9D83-2A3C0DEB308E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140575" y="1598257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122" name="Рисунок 37">
            <a:extLst>
              <a:ext uri="{FF2B5EF4-FFF2-40B4-BE49-F238E27FC236}">
                <a16:creationId xmlns:a16="http://schemas.microsoft.com/office/drawing/2014/main" id="{EAA53AFD-AD16-4E64-BE1E-9C09CF72914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0575" y="3109707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123" name="Рисунок 37">
            <a:extLst>
              <a:ext uri="{FF2B5EF4-FFF2-40B4-BE49-F238E27FC236}">
                <a16:creationId xmlns:a16="http://schemas.microsoft.com/office/drawing/2014/main" id="{8E94AC38-AF79-A9F2-AD29-D5E49EF940C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140575" y="4621157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052C15B-FAA2-DDB3-C191-8A452CE74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2869890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й слайд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ED8356-B83E-6E48-AA70-42380F2505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824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id="{29C243CA-BB88-5541-AE6B-E740B77FE9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59039" y="2475380"/>
            <a:ext cx="8208962" cy="192517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Текст 8">
            <a:extLst>
              <a:ext uri="{FF2B5EF4-FFF2-40B4-BE49-F238E27FC236}">
                <a16:creationId xmlns:a16="http://schemas.microsoft.com/office/drawing/2014/main" id="{E0750EA5-C792-B04F-BD78-3A8C8CDF19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78622" y="4659852"/>
            <a:ext cx="8189379" cy="38998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Автор</a:t>
            </a:r>
          </a:p>
        </p:txBody>
      </p:sp>
      <p:sp>
        <p:nvSpPr>
          <p:cNvPr id="21" name="Текст 8">
            <a:extLst>
              <a:ext uri="{FF2B5EF4-FFF2-40B4-BE49-F238E27FC236}">
                <a16:creationId xmlns:a16="http://schemas.microsoft.com/office/drawing/2014/main" id="{DB814D78-312E-9A40-B2A1-6D8CBC4704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2783" y="2124004"/>
            <a:ext cx="1251597" cy="17289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042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600" b="1" i="0">
                <a:solidFill>
                  <a:schemeClr val="bg1"/>
                </a:solidFill>
              </a:defRPr>
            </a:lvl1pPr>
          </a:lstStyle>
          <a:p>
            <a:pPr marL="0" marR="0" lvl="0" indent="0" algn="l" defTabSz="1042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947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10947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586EB3A-0F97-02AD-8EEE-8455088F07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FAFAE29-D73E-94C5-0566-2F68046C0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4362570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й слайд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ED8356-B83E-6E48-AA70-42380F2505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7484" y="2471"/>
            <a:ext cx="12192000" cy="4613979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824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46EFA28-A4CA-68BC-7276-6507A1776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76082F43-7382-4D1E-E28C-9F4FA38A242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77266" y="1820382"/>
            <a:ext cx="5385654" cy="148542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33A5217E-84E4-6F97-04EA-C3D7774D81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2346" y="3585020"/>
            <a:ext cx="5385654" cy="38373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Автор</a:t>
            </a:r>
          </a:p>
        </p:txBody>
      </p:sp>
      <p:sp>
        <p:nvSpPr>
          <p:cNvPr id="22" name="Текст 8">
            <a:extLst>
              <a:ext uri="{FF2B5EF4-FFF2-40B4-BE49-F238E27FC236}">
                <a16:creationId xmlns:a16="http://schemas.microsoft.com/office/drawing/2014/main" id="{F0A5F67E-2EAB-3D15-DB08-92D909CC3A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61168" y="1503504"/>
            <a:ext cx="710362" cy="139244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0" b="1" i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96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96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Рисунок 3">
            <a:extLst>
              <a:ext uri="{FF2B5EF4-FFF2-40B4-BE49-F238E27FC236}">
                <a16:creationId xmlns:a16="http://schemas.microsoft.com/office/drawing/2014/main" id="{D9FCAF65-26CC-6FA3-40A5-8180C35BA1A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87375" y="1609458"/>
            <a:ext cx="2372712" cy="23727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30" name="Текст 8">
            <a:extLst>
              <a:ext uri="{FF2B5EF4-FFF2-40B4-BE49-F238E27FC236}">
                <a16:creationId xmlns:a16="http://schemas.microsoft.com/office/drawing/2014/main" id="{08AA4DDF-F95D-BF3C-999C-F00CFE5B80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470959" y="5587945"/>
            <a:ext cx="2592388" cy="3603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C1A01AB7-F1C6-8F0B-9E27-C4C0EA3DA2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0480" y="4968486"/>
            <a:ext cx="1392153" cy="117270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8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32" name="Текст 8">
            <a:extLst>
              <a:ext uri="{FF2B5EF4-FFF2-40B4-BE49-F238E27FC236}">
                <a16:creationId xmlns:a16="http://schemas.microsoft.com/office/drawing/2014/main" id="{E7B0A131-2B78-D9BB-7315-F9D73E4B7A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09909" y="5606954"/>
            <a:ext cx="3521611" cy="3603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3" name="Текст 8">
            <a:extLst>
              <a:ext uri="{FF2B5EF4-FFF2-40B4-BE49-F238E27FC236}">
                <a16:creationId xmlns:a16="http://schemas.microsoft.com/office/drawing/2014/main" id="{3EED5328-CA07-4939-D089-7B6DF91844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73974" y="4688473"/>
            <a:ext cx="1555190" cy="1472911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8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02</a:t>
            </a:r>
            <a:endParaRPr lang="ru-RU" dirty="0"/>
          </a:p>
        </p:txBody>
      </p:sp>
      <p:sp>
        <p:nvSpPr>
          <p:cNvPr id="4" name="Текст 1">
            <a:extLst>
              <a:ext uri="{FF2B5EF4-FFF2-40B4-BE49-F238E27FC236}">
                <a16:creationId xmlns:a16="http://schemas.microsoft.com/office/drawing/2014/main" id="{290E2C77-687F-E859-8DFF-EB54A148FB86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8525501-3808-11DA-CE98-21DF4A14C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4149228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й слайд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ED8356-B83E-6E48-AA70-42380F2505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267325" y="0"/>
            <a:ext cx="692377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24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C43DAE7-EFB6-C158-BC01-4487DD1E03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360379"/>
            <a:ext cx="4464051" cy="23562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2D9A430C-6230-3BAB-40F4-5F32EF73458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30875" y="4462522"/>
            <a:ext cx="3520550" cy="403911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10BFE06A-F5C7-DC54-BCC1-8D735678958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1879" y="4288234"/>
            <a:ext cx="932711" cy="70932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6000" b="1" kern="1200" dirty="0" smtClean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4D607537-097A-FBF4-AF6C-4AFDAB7DDA7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30875" y="5553980"/>
            <a:ext cx="3520550" cy="403911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D010F8C3-3A32-060B-FCC8-6364BDEF4D8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918" y="5383630"/>
            <a:ext cx="932711" cy="70932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0</a:t>
            </a:r>
            <a:r>
              <a:rPr lang="ru-RU" dirty="0"/>
              <a:t>2</a:t>
            </a:r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82A066A3-28F1-1A98-EE60-883FA91E20B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7375" y="3366983"/>
            <a:ext cx="4464050" cy="60176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2A6CDE6-32F8-0130-71BB-9DFE5B3CC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6" y="296863"/>
            <a:ext cx="4464050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3229714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6728726-4BD0-7414-75D9-3104A1F778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91C5B08A-C30D-F84E-4976-A2ADD72235C2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E25847F-7926-80A6-7450-4B6C1AA9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FB5A9F3-1DF3-1F6F-3A2C-BD20C1F09B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AE492BF-5C8B-2B8B-EE80-94D0075435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5419056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CD6B644B-C430-A296-C017-FDDBBC9E4D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566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B5D7C7B-BEF0-47B2-8621-51158DB4FC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8125F73A-551B-E9FD-97FA-9195E27270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863" y="301221"/>
            <a:ext cx="1644797" cy="63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973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>
            <a:extLst>
              <a:ext uri="{FF2B5EF4-FFF2-40B4-BE49-F238E27FC236}">
                <a16:creationId xmlns:a16="http://schemas.microsoft.com/office/drawing/2014/main" id="{01B5B7FA-12C3-5D08-D3B6-CC20368AB2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206B78-4806-1605-95F4-4B92EF638B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63" y="514762"/>
            <a:ext cx="2225055" cy="86400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1895F75-3B6A-7994-0D20-2BA2EA7D51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563" y="5070502"/>
            <a:ext cx="8205775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F82E2C2-4D0B-30D4-9FDA-83E3FDA899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1376363"/>
            <a:ext cx="8216901" cy="3673475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D6F736F-7A49-076B-2211-2D5C562A55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5526907"/>
            <a:ext cx="6337300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A43B11A-F1D0-5552-3200-191C982CD3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376" y="5693589"/>
            <a:ext cx="6337300" cy="27349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27BE751-C500-D2E3-AC58-A7A45598B8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6" y="6149263"/>
            <a:ext cx="5400674" cy="251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5281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2F81515-570A-C721-38B4-01A84B086A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91C5B08A-C30D-F84E-4976-A2ADD72235C2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E25847F-7926-80A6-7450-4B6C1AA9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3" name="Текст 10">
            <a:extLst>
              <a:ext uri="{FF2B5EF4-FFF2-40B4-BE49-F238E27FC236}">
                <a16:creationId xmlns:a16="http://schemas.microsoft.com/office/drawing/2014/main" id="{C3913102-90E1-EEA7-A4AE-4470E9F25B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C011F261-9269-8C05-BEC2-58CCB219E5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5419056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1E83B56E-4EB9-B672-CA65-24FE157626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566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A5D1075-A154-2B88-A357-019087F390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A7CB4651-4259-02B8-C925-FAABE0FEC8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828" y="305880"/>
            <a:ext cx="1644797" cy="63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578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3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AE30FFB-031F-3833-AEF2-B641ED56D64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91C5B08A-C30D-F84E-4976-A2ADD72235C2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E25847F-7926-80A6-7450-4B6C1AA9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3" name="Текст 10">
            <a:extLst>
              <a:ext uri="{FF2B5EF4-FFF2-40B4-BE49-F238E27FC236}">
                <a16:creationId xmlns:a16="http://schemas.microsoft.com/office/drawing/2014/main" id="{5D646791-049C-A1A9-2460-05E130DA15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BF51BEBB-6D76-8A18-91AE-66DA59B057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5419056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F1B85D8B-9A26-915C-57D1-8A07BFB61F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566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56AC4D6-5216-6FD7-B316-D6F0D16AB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4D117F21-6E04-24C0-CDCC-5DB00D4648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863" y="301221"/>
            <a:ext cx="1644797" cy="63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632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1EAC059-0016-091E-F881-0F43CC01B59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91C5B08A-C30D-F84E-4976-A2ADD72235C2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E25847F-7926-80A6-7450-4B6C1AA9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3" name="Текст 10">
            <a:extLst>
              <a:ext uri="{FF2B5EF4-FFF2-40B4-BE49-F238E27FC236}">
                <a16:creationId xmlns:a16="http://schemas.microsoft.com/office/drawing/2014/main" id="{08EDE3BC-2474-B460-7720-52AA6145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56EDECB0-CE4B-BA0C-D3DE-BB8BDCBD8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5419056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ADB288C9-0BEC-E21B-ABF4-E5B3DEC935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566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7E8FFF1-4FB4-5CE9-F99E-1D95DC1175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3798466C-AF38-B410-6F00-B22433094F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630" y="296863"/>
            <a:ext cx="1644797" cy="63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463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5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499E909-89FF-FD4D-8F16-63201361A0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91C5B08A-C30D-F84E-4976-A2ADD72235C2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E25847F-7926-80A6-7450-4B6C1AA9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3" name="Текст 10">
            <a:extLst>
              <a:ext uri="{FF2B5EF4-FFF2-40B4-BE49-F238E27FC236}">
                <a16:creationId xmlns:a16="http://schemas.microsoft.com/office/drawing/2014/main" id="{AA5BA454-F3AB-8254-158E-28736550D6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22FEDC10-56E9-6823-B986-D8DDE4F931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5419056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7BC28121-37FD-CA50-1C99-68F0FA3A69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566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019F8DF0-E133-D466-6B91-2A22C74DAD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863" y="296863"/>
            <a:ext cx="1644797" cy="638683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20E9CDF-8044-7311-222D-A1C4E6243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8490196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6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BC4D92F-B502-EA94-4A91-B2B1DF8504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91C5B08A-C30D-F84E-4976-A2ADD72235C2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E25847F-7926-80A6-7450-4B6C1AA9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3" name="Текст 10">
            <a:extLst>
              <a:ext uri="{FF2B5EF4-FFF2-40B4-BE49-F238E27FC236}">
                <a16:creationId xmlns:a16="http://schemas.microsoft.com/office/drawing/2014/main" id="{FDA24960-98A9-8620-EEC9-D36B07A769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3C5A3500-9AB7-F31F-DB59-A287F10D1E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5419056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5951B5F8-C0DD-D262-3791-6E9CB931188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566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ACFE543-57BE-2C53-ABB0-E4274E195F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002903C9-B411-58D2-C771-CA8B135965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896" y="296863"/>
            <a:ext cx="1644797" cy="63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272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7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2B47C10-D510-DFC4-F9F4-8485D305B7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91C5B08A-C30D-F84E-4976-A2ADD72235C2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E25847F-7926-80A6-7450-4B6C1AA9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3" name="Текст 10">
            <a:extLst>
              <a:ext uri="{FF2B5EF4-FFF2-40B4-BE49-F238E27FC236}">
                <a16:creationId xmlns:a16="http://schemas.microsoft.com/office/drawing/2014/main" id="{190633DF-B565-1FD9-33AF-DCDA837C2F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A25D6D9F-B1C3-1814-1BEA-2043B70724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5419056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930C256A-6E3F-2C1A-4A78-56A15378D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566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25E95BD-0B80-07D4-1C1D-1E2007B543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F3825675-9D53-1BEB-928C-95AF99752A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863" y="296863"/>
            <a:ext cx="1644797" cy="63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605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с логотип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6494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5828E19-F354-DF47-B066-E5BD574211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C016B-785E-E702-99AB-804EE8364C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7117341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заголовком без логотип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5828E19-F354-DF47-B066-E5BD574211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812838A-772D-28AE-DDDD-F460B8604E60}"/>
              </a:ext>
            </a:extLst>
          </p:cNvPr>
          <p:cNvSpPr/>
          <p:nvPr userDrawn="1"/>
        </p:nvSpPr>
        <p:spPr>
          <a:xfrm>
            <a:off x="9393382" y="169011"/>
            <a:ext cx="2353859" cy="991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70A51D4-5369-235E-52D2-11B8DF3A45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744369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екоративная 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B76A479-9EB9-9149-A87E-B656862594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3138" y="1828676"/>
            <a:ext cx="2808287" cy="17082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3E21428-F1A9-1C47-B189-1F00230510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7315" y="1683042"/>
            <a:ext cx="956685" cy="731367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CF731511-FB7E-7045-BEF7-6ACE24889B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50478" y="3960306"/>
            <a:ext cx="2808287" cy="17372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E7336803-30F9-AA4B-BD57-607EB2BB91D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7315" y="3833311"/>
            <a:ext cx="956685" cy="731367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02</a:t>
            </a:r>
            <a:endParaRPr lang="en-US" dirty="0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7DC13605-8615-5F47-9E23-21BCFF9270B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63656" y="1828676"/>
            <a:ext cx="2808287" cy="17082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Текст</a:t>
            </a:r>
            <a:endParaRPr lang="en-US" dirty="0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C5E9F1A1-2C79-244D-9E78-D809AAE85C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87833" y="1683042"/>
            <a:ext cx="956685" cy="731367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dirty="0"/>
              <a:t>0</a:t>
            </a:r>
            <a:r>
              <a:rPr lang="ru-RU" dirty="0"/>
              <a:t>3</a:t>
            </a:r>
            <a:endParaRPr lang="en-US" dirty="0"/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8ABE548B-2496-6448-9C00-4F474C9603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70996" y="3960306"/>
            <a:ext cx="2808287" cy="17372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41E6EC78-49FD-EC4F-AE6F-797294FBBC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87833" y="3833311"/>
            <a:ext cx="956685" cy="731367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04</a:t>
            </a:r>
            <a:endParaRPr lang="en-US" dirty="0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04143966-647E-F34B-B8D9-4F190B3C37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20D2226-2CFF-1BCC-717E-8293673B42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2062094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одержание_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C127E805-F4DE-2DE2-697B-55D081B909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2276" y="2473082"/>
            <a:ext cx="7356925" cy="375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29" name="Текст 13">
            <a:extLst>
              <a:ext uri="{FF2B5EF4-FFF2-40B4-BE49-F238E27FC236}">
                <a16:creationId xmlns:a16="http://schemas.microsoft.com/office/drawing/2014/main" id="{06671D5A-7459-6C62-C5E9-4EF8DB7E43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06871" y="1782414"/>
            <a:ext cx="7346950" cy="3270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</p:txBody>
      </p:sp>
      <p:sp>
        <p:nvSpPr>
          <p:cNvPr id="30" name="Текст 13">
            <a:extLst>
              <a:ext uri="{FF2B5EF4-FFF2-40B4-BE49-F238E27FC236}">
                <a16:creationId xmlns:a16="http://schemas.microsoft.com/office/drawing/2014/main" id="{4715C112-5EF5-7D26-8F13-4CEC717C7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19480" y="1782414"/>
            <a:ext cx="651563" cy="40011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7B21E2E3-C9C3-4907-7CF7-FE57D66BBE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023387" y="2474999"/>
            <a:ext cx="648385" cy="3750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3B87E8AB-1B99-9D81-1EB0-D2C0D30431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08619" y="3774098"/>
            <a:ext cx="7356925" cy="375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45" name="Текст 13">
            <a:extLst>
              <a:ext uri="{FF2B5EF4-FFF2-40B4-BE49-F238E27FC236}">
                <a16:creationId xmlns:a16="http://schemas.microsoft.com/office/drawing/2014/main" id="{A4E64355-CF03-8CC2-E311-46D3899371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06871" y="3077032"/>
            <a:ext cx="7346950" cy="3270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2</a:t>
            </a:r>
          </a:p>
        </p:txBody>
      </p:sp>
      <p:sp>
        <p:nvSpPr>
          <p:cNvPr id="46" name="Текст 13">
            <a:extLst>
              <a:ext uri="{FF2B5EF4-FFF2-40B4-BE49-F238E27FC236}">
                <a16:creationId xmlns:a16="http://schemas.microsoft.com/office/drawing/2014/main" id="{E3A72F70-5F79-D42B-4A44-33D2661EFEF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19480" y="3073124"/>
            <a:ext cx="651563" cy="40011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7B45AA84-2D84-AC99-4DEA-4FAFF60FD16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017528" y="3772390"/>
            <a:ext cx="651562" cy="3750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9BD24823-1B47-A140-D282-AD6612746A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08619" y="5067543"/>
            <a:ext cx="7356925" cy="375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49" name="Текст 13">
            <a:extLst>
              <a:ext uri="{FF2B5EF4-FFF2-40B4-BE49-F238E27FC236}">
                <a16:creationId xmlns:a16="http://schemas.microsoft.com/office/drawing/2014/main" id="{085BB00C-2CC6-1908-607C-7298AC960F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06871" y="4370477"/>
            <a:ext cx="7346950" cy="3270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3</a:t>
            </a:r>
          </a:p>
        </p:txBody>
      </p:sp>
      <p:sp>
        <p:nvSpPr>
          <p:cNvPr id="50" name="Текст 13">
            <a:extLst>
              <a:ext uri="{FF2B5EF4-FFF2-40B4-BE49-F238E27FC236}">
                <a16:creationId xmlns:a16="http://schemas.microsoft.com/office/drawing/2014/main" id="{B22D2A73-C8A8-5E0C-EFEA-40DC6828FA9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017528" y="4368167"/>
            <a:ext cx="655469" cy="3750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92376322-2E6C-FC66-9485-77B5566879A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19480" y="5067543"/>
            <a:ext cx="648385" cy="3750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06</a:t>
            </a:r>
            <a:endParaRPr lang="en-US" dirty="0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98A48CAB-F74B-A9CE-80F5-791CA161831D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10E143-F90B-7795-5E37-57F3CFBD4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581100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мерация (проект решени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DB967636-5D46-0445-9743-256D6F5265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09003" y="1174350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EBA3CA6-35EC-B545-99A7-771C951EE6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09003" y="2253706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679B8576-1F06-A045-9781-639D90CCF0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7374" y="1124860"/>
            <a:ext cx="720725" cy="4321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4E53C26E-8254-D048-A74A-443BC79ADDD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0173" y="2210529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A1989830-E99E-A247-981A-CF6237CECA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24409" y="1174350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AC315E49-3426-ED4D-B80E-7FA82D64C2C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24409" y="2253706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12365AF3-4942-3742-894A-42033FBFDC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02780" y="1124860"/>
            <a:ext cx="720725" cy="4321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06</a:t>
            </a:r>
            <a:endParaRPr lang="en-US" dirty="0"/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4FD06E6D-45BB-3A4B-B97B-2149B6AC5C7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05579" y="2210529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07</a:t>
            </a:r>
            <a:endParaRPr lang="en-US" dirty="0"/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943DC364-6991-394B-AF4D-6BFFF40ED2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41B4B6E9-1595-216C-B830-64168D4DC2C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09003" y="3335361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903D281C-6DCA-90FC-0549-F6F68456228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0173" y="3291531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BDEE750-66C8-8392-E36C-07B512887FB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24409" y="3335361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7BFC0CF-879F-350D-CCD6-D592F5A77C2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5579" y="3291531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08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85BCBC9-CB00-0574-A3E3-2C6409ACDC0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09003" y="4418925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FB1A768-ACCE-1296-02E0-1F86368D71D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0173" y="4369587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F9B5AF5-2491-AB55-D788-65973A65062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24409" y="4418925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C71F567-FDD6-002B-A2B9-2E004E25CF3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05579" y="4369587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09</a:t>
            </a:r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AD407D13-4408-186A-C089-6338D1D923E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09003" y="5494601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8330DCE3-022C-F7D0-831A-A2DEAD3126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90173" y="5450771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05</a:t>
            </a:r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BE1F052-B425-3481-7BB1-892ACB2EE98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24409" y="5494601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E1F1A7D-A582-B16B-BCAB-172E7CBC9B7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05579" y="5450771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10</a:t>
            </a:r>
            <a:endParaRPr lang="en-US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672BA47-08F6-4752-2743-573E46063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3332373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ы на цифровые зна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0">
            <a:extLst>
              <a:ext uri="{FF2B5EF4-FFF2-40B4-BE49-F238E27FC236}">
                <a16:creationId xmlns:a16="http://schemas.microsoft.com/office/drawing/2014/main" id="{2FDD5A0D-09D0-774F-9685-8F312DE9C0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3529013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4678DF5-CCB3-874E-86AC-E652288B92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1673" y="2480070"/>
            <a:ext cx="2584184" cy="1056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B24EEF8D-280A-264E-9121-23277DB793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69827" y="1495397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01</a:t>
            </a:r>
            <a:endParaRPr lang="en-US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69F4B89C-95D1-3344-B781-C46E8087EC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6140" y="4630508"/>
            <a:ext cx="2595160" cy="12825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F6460295-8EBC-6040-8E93-E6154A6AE1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4652" y="3663868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02</a:t>
            </a:r>
            <a:endParaRPr lang="en-US" dirty="0"/>
          </a:p>
        </p:txBody>
      </p:sp>
      <p:sp>
        <p:nvSpPr>
          <p:cNvPr id="36" name="Текст 13">
            <a:extLst>
              <a:ext uri="{FF2B5EF4-FFF2-40B4-BE49-F238E27FC236}">
                <a16:creationId xmlns:a16="http://schemas.microsoft.com/office/drawing/2014/main" id="{D8195300-6EEA-F24A-8000-9877D935DB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3541024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F2BBCDA6-A9F0-884B-8224-E0B38229A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817" y="2480070"/>
            <a:ext cx="2584184" cy="1056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FD887098-60FA-BE4E-85A9-B3F75D2C0A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6971" y="1495397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03</a:t>
            </a:r>
            <a:endParaRPr lang="en-US" dirty="0"/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951B77FF-4B12-3049-8743-97926F5627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3284" y="4630508"/>
            <a:ext cx="2595160" cy="12825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AA632B1D-5C32-CB40-9DB8-170F7039068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1796" y="3663868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04</a:t>
            </a:r>
            <a:endParaRPr lang="en-US" dirty="0"/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6E01F9A5-6845-8C47-805B-E9B9617D5A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047AA9D-1307-1AF3-A9A5-310BDC1B7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7977643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втоматические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0">
            <a:extLst>
              <a:ext uri="{FF2B5EF4-FFF2-40B4-BE49-F238E27FC236}">
                <a16:creationId xmlns:a16="http://schemas.microsoft.com/office/drawing/2014/main" id="{7C5FB82A-8323-464A-9753-EE54DF76F7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6900" y="2692105"/>
            <a:ext cx="5391150" cy="3005433"/>
          </a:xfrm>
          <a:prstGeom prst="rect">
            <a:avLst/>
          </a:prstGeom>
        </p:spPr>
        <p:txBody>
          <a:bodyPr lIns="0" tIns="0" rIns="0" bIns="0"/>
          <a:lstStyle>
            <a:lvl1pPr marL="324000" indent="-324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6317B7CF-E802-F942-B3CF-4BCBC19C84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320" y="1778221"/>
            <a:ext cx="4802530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DBC5C2C9-5956-7842-905E-11BB7A5DBCA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7477" y="2692105"/>
            <a:ext cx="5397147" cy="3005433"/>
          </a:xfrm>
          <a:prstGeom prst="rect">
            <a:avLst/>
          </a:prstGeom>
        </p:spPr>
        <p:txBody>
          <a:bodyPr lIns="0" tIns="0" rIns="0" bIns="0"/>
          <a:lstStyle>
            <a:lvl1pPr marL="324000" indent="-324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A33DA4D-5F07-5547-A2EC-742BDE325A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A3CCA26-46AA-177A-1A95-FD899E670F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9739121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 пиктограмм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37">
            <a:extLst>
              <a:ext uri="{FF2B5EF4-FFF2-40B4-BE49-F238E27FC236}">
                <a16:creationId xmlns:a16="http://schemas.microsoft.com/office/drawing/2014/main" id="{3AD56FE5-CF6D-EA4A-B34C-8D42F223869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87375" y="173547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22" name="Рисунок 37">
            <a:extLst>
              <a:ext uri="{FF2B5EF4-FFF2-40B4-BE49-F238E27FC236}">
                <a16:creationId xmlns:a16="http://schemas.microsoft.com/office/drawing/2014/main" id="{1ACE8982-5E36-AF47-9F45-29E44C95270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87375" y="367982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ED37180F-67D1-FB42-BB79-26B9C65743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3999" y="1830621"/>
            <a:ext cx="3527425" cy="1490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78DD0F7-E7F6-3647-998F-2C0D8AA643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3776549"/>
            <a:ext cx="3527425" cy="14904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0" name="Рисунок 37">
            <a:extLst>
              <a:ext uri="{FF2B5EF4-FFF2-40B4-BE49-F238E27FC236}">
                <a16:creationId xmlns:a16="http://schemas.microsoft.com/office/drawing/2014/main" id="{30DFC402-BC3F-304E-B881-DE7B050A858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12320" y="173547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51" name="Рисунок 37">
            <a:extLst>
              <a:ext uri="{FF2B5EF4-FFF2-40B4-BE49-F238E27FC236}">
                <a16:creationId xmlns:a16="http://schemas.microsoft.com/office/drawing/2014/main" id="{24B6F667-B54D-B344-8297-25B5324224F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12320" y="367982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6F96E179-1ACC-B142-B8E2-E6FEB5458E1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48944" y="1830621"/>
            <a:ext cx="3519055" cy="1490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97F42C98-ED67-8B4F-AC97-779A294421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48944" y="3776549"/>
            <a:ext cx="3519055" cy="14904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C0833A51-398A-2A46-9AE2-B2CEA50E98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4BE294E-1D6C-B162-81F0-C2153445A3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7597249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нкты с симво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3">
            <a:extLst>
              <a:ext uri="{FF2B5EF4-FFF2-40B4-BE49-F238E27FC236}">
                <a16:creationId xmlns:a16="http://schemas.microsoft.com/office/drawing/2014/main" id="{7C3C1AAB-1403-6B46-85FD-B05EEBB725E4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587375" y="4193841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070A2CF3-8814-D549-8AD1-D3E9FE64650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308100" y="4202923"/>
            <a:ext cx="2808288" cy="6337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5" name="Рисунок 3">
            <a:extLst>
              <a:ext uri="{FF2B5EF4-FFF2-40B4-BE49-F238E27FC236}">
                <a16:creationId xmlns:a16="http://schemas.microsoft.com/office/drawing/2014/main" id="{62D9BC24-C3A8-8943-B49D-05C632C2066A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92372" y="5061109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F840D1C0-9F64-7B4B-AC0F-F55F3C62113D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308099" y="5067542"/>
            <a:ext cx="2808287" cy="6337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50EC2D56-CD1C-604D-AC86-7B7FCC60AFD9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87374" y="2258783"/>
            <a:ext cx="5400675" cy="14939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8" name="Текст 13">
            <a:extLst>
              <a:ext uri="{FF2B5EF4-FFF2-40B4-BE49-F238E27FC236}">
                <a16:creationId xmlns:a16="http://schemas.microsoft.com/office/drawing/2014/main" id="{ACCE3CEA-6D58-E641-9830-860F3A9312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4058" y="1348002"/>
            <a:ext cx="5413992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BDA8558D-A2DA-8049-AEBA-44CF8C79F49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203953" y="2258783"/>
            <a:ext cx="5400675" cy="14939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0" name="Рисунок 3">
            <a:extLst>
              <a:ext uri="{FF2B5EF4-FFF2-40B4-BE49-F238E27FC236}">
                <a16:creationId xmlns:a16="http://schemas.microsoft.com/office/drawing/2014/main" id="{101F3F63-0914-9E46-A4B3-69E00C34C607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4329919" y="4193841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E671F133-703A-E64D-884D-9F2EC55C553A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5050644" y="4202923"/>
            <a:ext cx="2808288" cy="6337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2" name="Рисунок 3">
            <a:extLst>
              <a:ext uri="{FF2B5EF4-FFF2-40B4-BE49-F238E27FC236}">
                <a16:creationId xmlns:a16="http://schemas.microsoft.com/office/drawing/2014/main" id="{CE5E5418-8746-9D47-A671-63F99ECC06FE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4334916" y="5061109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D67A0FD6-6983-2E4A-B539-8C4AFC592DE8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050643" y="5067542"/>
            <a:ext cx="2808287" cy="6337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4" name="Рисунок 3">
            <a:extLst>
              <a:ext uri="{FF2B5EF4-FFF2-40B4-BE49-F238E27FC236}">
                <a16:creationId xmlns:a16="http://schemas.microsoft.com/office/drawing/2014/main" id="{1BC6A58C-4C4E-0944-84A5-76CDF5286452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8077460" y="4193841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AC06D70C-FAB9-D24A-B094-743BB496FA0B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8798185" y="4202923"/>
            <a:ext cx="2808288" cy="6337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6" name="Рисунок 3">
            <a:extLst>
              <a:ext uri="{FF2B5EF4-FFF2-40B4-BE49-F238E27FC236}">
                <a16:creationId xmlns:a16="http://schemas.microsoft.com/office/drawing/2014/main" id="{2F046685-C421-934C-8AAC-7F2604D97D97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8082457" y="5061109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906D477E-AD21-B841-9DCF-A13C1D667038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8798184" y="5067542"/>
            <a:ext cx="2808287" cy="6337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2C4E3DC2-CED7-E344-B2AC-0EC32BAA6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33A7E51-FE29-3837-E02D-A63E324ECD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8846505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ыво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0EE7E2F3-C7D0-DF48-A00E-8B33ABE8E0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09370" y="2475441"/>
            <a:ext cx="4678680" cy="6297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D61247B-D52C-2740-A2C5-A530D90BE8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7375" y="2410389"/>
            <a:ext cx="721995" cy="4332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BD02B7B-77D5-AD4A-BD92-5A97B68CC9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08100" y="3127022"/>
            <a:ext cx="4679950" cy="6258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04563121-9777-964E-8C93-E620D49D09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7412" y="3059494"/>
            <a:ext cx="710688" cy="4419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DF7DCF2-60BF-154D-8BFF-922AFFA024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14910" y="4207050"/>
            <a:ext cx="4679950" cy="6268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D5F9B87E-0C49-7148-B1E4-9DA4167E522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7412" y="4138995"/>
            <a:ext cx="717498" cy="431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C407B9EA-BE4D-744F-B1D0-7826F89FCA0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08100" y="4859625"/>
            <a:ext cx="4686760" cy="6220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234511A2-8A3D-C34D-BABB-BC316D6339D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7411" y="4803050"/>
            <a:ext cx="710687" cy="4170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E7928538-DB16-3E4F-9B9F-C4F309A17BD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140575" y="2475440"/>
            <a:ext cx="4464050" cy="12774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7CBDE216-F61B-4D4A-B5BF-A5E505D433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45388" y="4202620"/>
            <a:ext cx="4449200" cy="12790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1" name="Текст 13">
            <a:extLst>
              <a:ext uri="{FF2B5EF4-FFF2-40B4-BE49-F238E27FC236}">
                <a16:creationId xmlns:a16="http://schemas.microsoft.com/office/drawing/2014/main" id="{4D5A2C62-559D-A74C-A444-C6B8CC73E8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398" y="1563840"/>
            <a:ext cx="5395651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50D74FE3-44A9-EC4C-8C69-547050223B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DF32613-6D2E-54E7-16EF-9333D12833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0617255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е блоки с симво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886A441-591F-9244-A489-295B1D7D51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DF054FF2-AFA1-8047-87A0-35CE6528444B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92541" y="2480049"/>
            <a:ext cx="3525268" cy="32230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2" name="Рисунок 3">
            <a:extLst>
              <a:ext uri="{FF2B5EF4-FFF2-40B4-BE49-F238E27FC236}">
                <a16:creationId xmlns:a16="http://schemas.microsoft.com/office/drawing/2014/main" id="{3094DF6D-9C1B-1A40-8DCE-53E41DE85D36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4338551" y="1828471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E31C5814-6F67-0C44-876B-13D5F03D96F6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063464" y="1832528"/>
            <a:ext cx="2797836" cy="1709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7" name="Рисунок 3">
            <a:extLst>
              <a:ext uri="{FF2B5EF4-FFF2-40B4-BE49-F238E27FC236}">
                <a16:creationId xmlns:a16="http://schemas.microsoft.com/office/drawing/2014/main" id="{EDA5CD73-E66B-0F4B-9C8E-4C13F1F937A9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4338551" y="3764036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FC3865D-8AC5-1742-9B56-92FBE1CCB38B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63464" y="3777214"/>
            <a:ext cx="2797836" cy="19258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9" name="Текст 13">
            <a:extLst>
              <a:ext uri="{FF2B5EF4-FFF2-40B4-BE49-F238E27FC236}">
                <a16:creationId xmlns:a16="http://schemas.microsoft.com/office/drawing/2014/main" id="{FFF0FE7D-141F-0F4B-A775-E3747FEB41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1118" y="1561632"/>
            <a:ext cx="3525269" cy="6743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0" name="Рисунок 3">
            <a:extLst>
              <a:ext uri="{FF2B5EF4-FFF2-40B4-BE49-F238E27FC236}">
                <a16:creationId xmlns:a16="http://schemas.microsoft.com/office/drawing/2014/main" id="{1AF385B8-6C17-D84D-AFAD-A1F8A8C5D8DF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8075601" y="1828471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C1D2E84C-9516-C247-8022-F741A47642C1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800514" y="1832528"/>
            <a:ext cx="2797836" cy="1709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2" name="Рисунок 3">
            <a:extLst>
              <a:ext uri="{FF2B5EF4-FFF2-40B4-BE49-F238E27FC236}">
                <a16:creationId xmlns:a16="http://schemas.microsoft.com/office/drawing/2014/main" id="{DBC0B1E4-99F3-8949-BCA2-7A574BFFB005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8075601" y="3764036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2961AA0B-05BE-8347-A890-35CC9FCE992B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800514" y="3777214"/>
            <a:ext cx="2797836" cy="19258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42207D1-C7AE-F1C8-8705-A5D401EE2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831044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F446420-C087-604A-8BC8-25F0CF43B03F}"/>
              </a:ext>
            </a:extLst>
          </p:cNvPr>
          <p:cNvSpPr/>
          <p:nvPr userDrawn="1"/>
        </p:nvSpPr>
        <p:spPr>
          <a:xfrm>
            <a:off x="591452" y="1592262"/>
            <a:ext cx="5396598" cy="3889375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53">
              <a:solidFill>
                <a:srgbClr val="333333"/>
              </a:solidFill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7B1945D-1A5E-D140-8AC1-0541B6DB4A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40575" y="3132531"/>
            <a:ext cx="4464050" cy="23491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417197E-1E3A-D54C-B6EB-AB906E8FD0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93583" y="1732702"/>
            <a:ext cx="1702755" cy="9406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1500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ED02FBB-1FAB-544E-8FF5-FA678B8FFA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59038" y="2032464"/>
            <a:ext cx="2592387" cy="25839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i="1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Цитата</a:t>
            </a:r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77834AB-2614-F340-A1FC-72CFED2227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59038" y="4878899"/>
            <a:ext cx="2592387" cy="401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i="1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41ACC62-6091-054C-BA7D-68C546FE45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476D521-B121-8D44-89CF-BAE8A64104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1902" y="2024063"/>
            <a:ext cx="779144" cy="649287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71FF41B-F23B-F0B1-186B-0B127938A5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449473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ебивочный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BE5860A3-DB6A-AAFA-0AD6-F2AF4C2A8F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452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4658A2D-411B-0244-886A-6A6D4AD9DD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4" y="296863"/>
            <a:ext cx="8208964" cy="626427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4600" b="1" kern="1200" dirty="0">
                <a:solidFill>
                  <a:schemeClr val="tx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Перебивочные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3576659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0">
          <p15:clr>
            <a:srgbClr val="FBAE40"/>
          </p15:clr>
        </p15:guide>
        <p15:guide id="2" orient="horz" pos="187">
          <p15:clr>
            <a:srgbClr val="FBAE40"/>
          </p15:clr>
        </p15:guide>
        <p15:guide id="3" orient="horz" pos="4133">
          <p15:clr>
            <a:srgbClr val="FBAE40"/>
          </p15:clr>
        </p15:guide>
        <p15:guide id="4" pos="554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545DCA-5F07-9B4F-998F-287538094C5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7376" y="1371600"/>
            <a:ext cx="11017250" cy="41100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78A2D75B-EE45-3047-8899-7B2CE09FBA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375" y="5764000"/>
            <a:ext cx="5400675" cy="2838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1 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0878598-4F2D-7F44-B67A-32429BD6BD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B2B7431-95AF-5B49-909D-36CEA6405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8085777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5828E19-F354-DF47-B066-E5BD574211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C016B-785E-E702-99AB-804EE8364C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9771630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EEF6CF0-12A6-E243-B668-F83E7E36E0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C9669D34-2DA2-C044-A937-297F1744E6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7376" y="1371600"/>
            <a:ext cx="5400674" cy="41100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6DAE581E-F8E2-1F40-8180-617A8CFBD8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375" y="5764351"/>
            <a:ext cx="5400675" cy="2838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1 </a:t>
            </a:r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CB70A475-167C-9F4F-88DF-FA62EFBE9B1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10936" y="1371600"/>
            <a:ext cx="5400674" cy="41100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42624E9C-4071-7E40-A25B-05778624C5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0935" y="5764351"/>
            <a:ext cx="5400675" cy="2838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</a:t>
            </a:r>
            <a:r>
              <a:rPr lang="en-US" dirty="0"/>
              <a:t>2</a:t>
            </a:r>
            <a:r>
              <a:rPr lang="ru-RU" dirty="0"/>
              <a:t> 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9AB3D7F-F70E-F016-E598-43E60DF87E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6705105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с текстом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ADA75E83-254F-3849-BD78-035E1CA1D1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933" y="1401482"/>
            <a:ext cx="5400674" cy="4511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D5286B-E0AF-5B4A-81CF-C28C8153A5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05089AB-E279-8240-94F5-CA3A774C20A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10936" y="1371600"/>
            <a:ext cx="5400674" cy="38941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6FC49C17-14DF-BC4E-A139-40A9F5FED1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0935" y="5548038"/>
            <a:ext cx="5400675" cy="365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</a:t>
            </a:r>
            <a:r>
              <a:rPr lang="en-US" dirty="0"/>
              <a:t>1</a:t>
            </a:r>
            <a:r>
              <a:rPr lang="ru-RU" dirty="0"/>
              <a:t> 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7A76E15-6CBA-FC25-7458-E7D6437D3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0781531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с текстом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3">
            <a:extLst>
              <a:ext uri="{FF2B5EF4-FFF2-40B4-BE49-F238E27FC236}">
                <a16:creationId xmlns:a16="http://schemas.microsoft.com/office/drawing/2014/main" id="{DEF9AF94-AF2C-5545-9124-03F37A8881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2880" y="4850463"/>
            <a:ext cx="3528419" cy="10629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C4157D73-0DF7-9A47-B5FF-594131097E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81121" y="1398692"/>
            <a:ext cx="3523504" cy="45147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AB88ECA1-56CB-E24C-97F9-EED587F738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7375" y="4856743"/>
            <a:ext cx="3529013" cy="10566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33AFE0B-2B6E-0249-82CA-99A42098B6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37351567-5A75-AB41-A4F2-20722C0ED27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7376" y="1371600"/>
            <a:ext cx="7273924" cy="28130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id="{81EF912D-33AA-A94A-86AC-1B1DFC6871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375" y="4467370"/>
            <a:ext cx="7273925" cy="3665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1 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F57E3EB-400B-CAF3-3B7B-51207AFC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6989107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я с текстом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8">
            <a:extLst>
              <a:ext uri="{FF2B5EF4-FFF2-40B4-BE49-F238E27FC236}">
                <a16:creationId xmlns:a16="http://schemas.microsoft.com/office/drawing/2014/main" id="{E6C5B4B7-2176-B642-9AE1-8E9B7A1C61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7375" y="3391260"/>
            <a:ext cx="3529013" cy="279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1 </a:t>
            </a: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84CC0ACD-0019-714F-B129-00DA210EC1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1457" y="3772436"/>
            <a:ext cx="3522145" cy="23569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C71679BA-C274-474C-BCE9-F731232A11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33875" y="1393993"/>
            <a:ext cx="3527425" cy="21429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E1D2EC79-6CB8-C543-AF99-E761E59AA55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78399" y="3776517"/>
            <a:ext cx="3526226" cy="23528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81B3C69-B5A0-E44C-A513-F55A9634AF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0FE66DA0-C756-394F-B4BA-229BD35D773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7376" y="1371600"/>
            <a:ext cx="3529012" cy="1733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DA60748A-5C46-C14D-A871-8871C906CFB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078399" y="1371600"/>
            <a:ext cx="3529012" cy="1733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28" name="Текст 8">
            <a:extLst>
              <a:ext uri="{FF2B5EF4-FFF2-40B4-BE49-F238E27FC236}">
                <a16:creationId xmlns:a16="http://schemas.microsoft.com/office/drawing/2014/main" id="{9542F78C-86CC-8146-83BF-D271C3E4626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83550" y="3391260"/>
            <a:ext cx="3529013" cy="279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</a:t>
            </a:r>
            <a:r>
              <a:rPr lang="en-US"/>
              <a:t>3</a:t>
            </a:r>
            <a:r>
              <a:rPr lang="ru-RU"/>
              <a:t> </a:t>
            </a:r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0A277BA2-108C-74E5-5942-1FCB41C043B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33875" y="5772064"/>
            <a:ext cx="3529013" cy="3572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</a:t>
            </a:r>
            <a:r>
              <a:rPr lang="en-US" dirty="0"/>
              <a:t>2</a:t>
            </a:r>
            <a:r>
              <a:rPr lang="ru-RU" dirty="0"/>
              <a:t> </a:t>
            </a:r>
          </a:p>
        </p:txBody>
      </p:sp>
      <p:sp>
        <p:nvSpPr>
          <p:cNvPr id="21" name="Рисунок 2">
            <a:extLst>
              <a:ext uri="{FF2B5EF4-FFF2-40B4-BE49-F238E27FC236}">
                <a16:creationId xmlns:a16="http://schemas.microsoft.com/office/drawing/2014/main" id="{1F9B5977-E614-895A-0E69-F69229C17A3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333876" y="3752850"/>
            <a:ext cx="3529012" cy="17351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781EA82-E0A0-B533-23CB-F1E86B2BD0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2058011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я с текстом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Текст 3">
            <a:extLst>
              <a:ext uri="{FF2B5EF4-FFF2-40B4-BE49-F238E27FC236}">
                <a16:creationId xmlns:a16="http://schemas.microsoft.com/office/drawing/2014/main" id="{C1A17514-0D18-5548-8C07-628BBF23DE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03952" y="1394405"/>
            <a:ext cx="5400673" cy="17107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D33F79F1-BC7F-CD43-9EC1-A49AC3AF53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7026" y="3523293"/>
            <a:ext cx="933527" cy="6613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54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40" name="Рисунок 2">
            <a:extLst>
              <a:ext uri="{FF2B5EF4-FFF2-40B4-BE49-F238E27FC236}">
                <a16:creationId xmlns:a16="http://schemas.microsoft.com/office/drawing/2014/main" id="{87007C1F-7EE3-A54F-9479-E2069F7FC6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95662" y="3536950"/>
            <a:ext cx="2592387" cy="21605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94D387EE-D6D0-D54C-A856-00C10DE09C0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375" y="1394405"/>
            <a:ext cx="5400675" cy="17107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7E18B308-E12E-BE47-8CE3-98599071D29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375" y="4419600"/>
            <a:ext cx="2592388" cy="1277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516CC6A-4843-A64B-A5A9-A2DC21CF1D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id="{FCD972C2-1DE2-358A-B5D7-3768F773AD1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013544" y="3536950"/>
            <a:ext cx="2592387" cy="21605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7A20B9E6-885F-D8C7-F8E1-16669CF8365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5257" y="4419600"/>
            <a:ext cx="2592388" cy="1277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D0838AE-14ED-4029-2BA5-DE3803366C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71003" y="3523293"/>
            <a:ext cx="933527" cy="6613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54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</a:t>
            </a:r>
            <a:r>
              <a:rPr lang="en-US" dirty="0"/>
              <a:t>2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1F6276A-C0FD-3F1D-41A7-699E644FBD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4658376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545DCA-5F07-9B4F-998F-287538094C5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75613" y="1371601"/>
            <a:ext cx="3529012" cy="45418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FCE2A074-D10B-B34E-AE4F-6E7F375A00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87375" y="1371601"/>
            <a:ext cx="7274519" cy="45418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CD7E764-0771-5E4C-B420-39CB147C84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5616849-10FC-BE00-C9C4-2493FE69FE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0869210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>
            <a:extLst>
              <a:ext uri="{FF2B5EF4-FFF2-40B4-BE49-F238E27FC236}">
                <a16:creationId xmlns:a16="http://schemas.microsoft.com/office/drawing/2014/main" id="{FCE2A074-D10B-B34E-AE4F-6E7F375A00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87374" y="1371600"/>
            <a:ext cx="3529012" cy="15176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id="{F10FC6B0-D66A-AA4E-8511-7D319BE4BC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87374" y="3105150"/>
            <a:ext cx="3529013" cy="2808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E6C10113-362B-BB46-8BCF-6D46AF476B3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32288" y="1376362"/>
            <a:ext cx="7272338" cy="2808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id="{487E73DC-4898-2545-8854-F6758CCCBA1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32289" y="4406092"/>
            <a:ext cx="7272338" cy="15073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E29341E-CF51-3942-A4DF-F7308E85C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D140E88-C3C9-FCFE-47FA-6EEB08243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1607836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>
            <a:extLst>
              <a:ext uri="{FF2B5EF4-FFF2-40B4-BE49-F238E27FC236}">
                <a16:creationId xmlns:a16="http://schemas.microsoft.com/office/drawing/2014/main" id="{FCE2A074-D10B-B34E-AE4F-6E7F375A00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87375" y="1371600"/>
            <a:ext cx="3529013" cy="21653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id="{F10FC6B0-D66A-AA4E-8511-7D319BE4BC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87375" y="3752851"/>
            <a:ext cx="3529013" cy="21605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47B14226-8190-9142-B940-25FA9CBFE7B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075613" y="1371600"/>
            <a:ext cx="3529012" cy="45418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4763725-7A4A-CA4C-B1B8-8FFF6C1BF8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19E97FC0-8C12-0B96-C461-5B347ED56B2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336063" y="1371600"/>
            <a:ext cx="3529012" cy="45418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A4EB33C-F04C-0106-4E66-88381CF9A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3569963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>
            <a:extLst>
              <a:ext uri="{FF2B5EF4-FFF2-40B4-BE49-F238E27FC236}">
                <a16:creationId xmlns:a16="http://schemas.microsoft.com/office/drawing/2014/main" id="{FCE2A074-D10B-B34E-AE4F-6E7F375A00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87374" y="1369245"/>
            <a:ext cx="5400675" cy="41052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E6C10113-362B-BB46-8BCF-6D46AF476B3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03953" y="1369246"/>
            <a:ext cx="2592385" cy="19467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F3F13AD-91C5-A444-B6D5-A5F8107A13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32645118-C6AA-0886-8022-EB65E6B4666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012467" y="1369246"/>
            <a:ext cx="2592385" cy="19467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EC0FFF3-E68D-744A-03C9-4805F649D00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03953" y="3536950"/>
            <a:ext cx="2592385" cy="19375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0E0BD201-898D-9FFC-30D5-C08FD60DAAC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012467" y="3536950"/>
            <a:ext cx="2592385" cy="19375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8BB40D4-17E0-2691-F002-0FABFBBF0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3790508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аблица 3">
            <a:extLst>
              <a:ext uri="{FF2B5EF4-FFF2-40B4-BE49-F238E27FC236}">
                <a16:creationId xmlns:a16="http://schemas.microsoft.com/office/drawing/2014/main" id="{EE612392-D34D-834B-82D5-1B7E9E5BC551}"/>
              </a:ext>
            </a:extLst>
          </p:cNvPr>
          <p:cNvSpPr>
            <a:spLocks noGrp="1"/>
          </p:cNvSpPr>
          <p:nvPr>
            <p:ph type="tbl" sz="quarter" idx="33" hasCustomPrompt="1"/>
          </p:nvPr>
        </p:nvSpPr>
        <p:spPr>
          <a:xfrm>
            <a:off x="587375" y="2024063"/>
            <a:ext cx="11017250" cy="41052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481F36FA-98B9-6B4F-A879-3E1A1F666A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7375" y="1397189"/>
            <a:ext cx="5400675" cy="3448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509A33-6927-FA4F-A6D0-C6253DF901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BDCF03B-DB5A-A7C0-EDB0-733BE2075E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9558981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_ДСП/КТ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>
            <a:extLst>
              <a:ext uri="{FF2B5EF4-FFF2-40B4-BE49-F238E27FC236}">
                <a16:creationId xmlns:a16="http://schemas.microsoft.com/office/drawing/2014/main" id="{44DB20A7-36CB-40C1-CDD4-55FF888F1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452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AFF86ED-ACCF-1BD7-C54B-491C604CAF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6154" y="560564"/>
            <a:ext cx="3899288" cy="508953"/>
          </a:xfrm>
          <a:prstGeom prst="rect">
            <a:avLst/>
          </a:prstGeom>
        </p:spPr>
        <p:txBody>
          <a:bodyPr lIns="36000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3200" b="1" kern="1200" dirty="0">
                <a:solidFill>
                  <a:schemeClr val="tx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ДСП / КТ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198A1A7-7C5B-E2A1-7CA8-B033E25EAB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36153" y="1088187"/>
            <a:ext cx="3899288" cy="225817"/>
          </a:xfrm>
          <a:prstGeom prst="rect">
            <a:avLst/>
          </a:prstGeom>
        </p:spPr>
        <p:txBody>
          <a:bodyPr lIns="36000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kern="1200" dirty="0">
                <a:solidFill>
                  <a:schemeClr val="tx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Экз.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A0082EC-FCCC-3385-3004-5B0CD2C40D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49" y="513483"/>
            <a:ext cx="2225055" cy="864000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2EAD080-F1ED-F41F-DA94-A04C359258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563" y="5070502"/>
            <a:ext cx="8205775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B18AAB-8642-F822-4257-D11F8CF48C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1376363"/>
            <a:ext cx="8216901" cy="3673475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5B8FA58-A8F3-60F3-D3EB-D2EA8480D4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5526907"/>
            <a:ext cx="6337300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A409C9B-5A84-18DE-18BD-53E442D8A6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376" y="5693589"/>
            <a:ext cx="6337300" cy="27349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BABBDE1-15CE-411F-472A-3EC48AF8D1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6" y="6149263"/>
            <a:ext cx="5400674" cy="251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660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orient="horz" pos="777" userDrawn="1">
          <p15:clr>
            <a:srgbClr val="FBAE40"/>
          </p15:clr>
        </p15:guide>
        <p15:guide id="16" orient="horz" pos="414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8">
            <a:extLst>
              <a:ext uri="{FF2B5EF4-FFF2-40B4-BE49-F238E27FC236}">
                <a16:creationId xmlns:a16="http://schemas.microsoft.com/office/drawing/2014/main" id="{917854BC-0AE4-DD48-B7EB-BA0EF752D70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375" y="1392572"/>
            <a:ext cx="3529013" cy="473676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D2BAC0-7C58-F74A-9ED3-6B4794EBC9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9" name="Таблица 3">
            <a:extLst>
              <a:ext uri="{FF2B5EF4-FFF2-40B4-BE49-F238E27FC236}">
                <a16:creationId xmlns:a16="http://schemas.microsoft.com/office/drawing/2014/main" id="{453479B9-1B06-1B99-EAC3-7C552D7208EC}"/>
              </a:ext>
            </a:extLst>
          </p:cNvPr>
          <p:cNvSpPr>
            <a:spLocks noGrp="1"/>
          </p:cNvSpPr>
          <p:nvPr>
            <p:ph type="tbl" sz="quarter" idx="33" hasCustomPrompt="1"/>
          </p:nvPr>
        </p:nvSpPr>
        <p:spPr>
          <a:xfrm>
            <a:off x="4330936" y="2024063"/>
            <a:ext cx="7273689" cy="41052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598E3F5B-0AA6-B7C9-5943-38A611F39C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0936" y="1393371"/>
            <a:ext cx="7273689" cy="3448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A32903D-3B4F-C4F3-E8A5-07BEC5AF67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7986211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аблицы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8">
            <a:extLst>
              <a:ext uri="{FF2B5EF4-FFF2-40B4-BE49-F238E27FC236}">
                <a16:creationId xmlns:a16="http://schemas.microsoft.com/office/drawing/2014/main" id="{D01ACE80-D8D1-1C4C-A172-51A8A38FD9A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11493" y="4198630"/>
            <a:ext cx="5393134" cy="193070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54BCE03-A6EF-8D49-A3CE-F7E410D15F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5" name="Таблица 3">
            <a:extLst>
              <a:ext uri="{FF2B5EF4-FFF2-40B4-BE49-F238E27FC236}">
                <a16:creationId xmlns:a16="http://schemas.microsoft.com/office/drawing/2014/main" id="{6146CD43-73DF-1C82-1311-87092A3381F2}"/>
              </a:ext>
            </a:extLst>
          </p:cNvPr>
          <p:cNvSpPr>
            <a:spLocks noGrp="1"/>
          </p:cNvSpPr>
          <p:nvPr>
            <p:ph type="tbl" sz="quarter" idx="39" hasCustomPrompt="1"/>
          </p:nvPr>
        </p:nvSpPr>
        <p:spPr>
          <a:xfrm>
            <a:off x="6207670" y="2024063"/>
            <a:ext cx="5396956" cy="1944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80B62419-C999-611E-6751-5898680D340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07670" y="1393371"/>
            <a:ext cx="5396956" cy="3448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E72B45DE-F7D7-037E-8C44-2A6072D1471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95925" y="4198630"/>
            <a:ext cx="5393134" cy="193070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Таблица 3">
            <a:extLst>
              <a:ext uri="{FF2B5EF4-FFF2-40B4-BE49-F238E27FC236}">
                <a16:creationId xmlns:a16="http://schemas.microsoft.com/office/drawing/2014/main" id="{F4B09EBD-E731-B9CC-E6F2-494BE6B6BA30}"/>
              </a:ext>
            </a:extLst>
          </p:cNvPr>
          <p:cNvSpPr>
            <a:spLocks noGrp="1"/>
          </p:cNvSpPr>
          <p:nvPr>
            <p:ph type="tbl" sz="quarter" idx="42" hasCustomPrompt="1"/>
          </p:nvPr>
        </p:nvSpPr>
        <p:spPr>
          <a:xfrm>
            <a:off x="592102" y="2024063"/>
            <a:ext cx="5396956" cy="1944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21" name="Текст 8">
            <a:extLst>
              <a:ext uri="{FF2B5EF4-FFF2-40B4-BE49-F238E27FC236}">
                <a16:creationId xmlns:a16="http://schemas.microsoft.com/office/drawing/2014/main" id="{117290D4-820C-88F5-8D8E-36140563936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92102" y="1393371"/>
            <a:ext cx="5396956" cy="3448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DBADCCD-F711-1DD5-0F0E-F2E60AFAB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955597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с пиктограмм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AA00F18-ADFA-8043-ADEA-3AA9955427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3" name="Таблица 3">
            <a:extLst>
              <a:ext uri="{FF2B5EF4-FFF2-40B4-BE49-F238E27FC236}">
                <a16:creationId xmlns:a16="http://schemas.microsoft.com/office/drawing/2014/main" id="{B8C25934-A0CD-CF64-9C81-D49E3E7D002D}"/>
              </a:ext>
            </a:extLst>
          </p:cNvPr>
          <p:cNvSpPr>
            <a:spLocks noGrp="1"/>
          </p:cNvSpPr>
          <p:nvPr>
            <p:ph type="tbl" sz="quarter" idx="33" hasCustomPrompt="1"/>
          </p:nvPr>
        </p:nvSpPr>
        <p:spPr>
          <a:xfrm>
            <a:off x="587375" y="2241550"/>
            <a:ext cx="11017250" cy="38877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id="{1A36FC77-9C77-D66D-E345-F69F968DA5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2958304" y="1384200"/>
            <a:ext cx="648000" cy="64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9839E6F1-60DC-8BF8-0C34-9CFECD02DDAA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4845836" y="1384200"/>
            <a:ext cx="648000" cy="64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id="{78F890FB-AA19-7C9F-FB46-43B5C0915C59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6710121" y="1384200"/>
            <a:ext cx="648000" cy="64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005484E4-6468-E22B-D622-4092114DC32A}"/>
              </a:ext>
            </a:extLst>
          </p:cNvPr>
          <p:cNvSpPr>
            <a:spLocks noGrp="1" noChangeAspect="1"/>
          </p:cNvSpPr>
          <p:nvPr>
            <p:ph type="pic" sz="quarter" idx="36"/>
          </p:nvPr>
        </p:nvSpPr>
        <p:spPr>
          <a:xfrm>
            <a:off x="8582155" y="1384200"/>
            <a:ext cx="648000" cy="64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id="{BE356483-66DA-2D09-E20E-0199D8F6A6B9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10461938" y="1384200"/>
            <a:ext cx="648000" cy="64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931DD1F-3613-77DB-8BE4-DE2BA8EAE9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019733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з плашек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Текст 2">
            <a:extLst>
              <a:ext uri="{FF2B5EF4-FFF2-40B4-BE49-F238E27FC236}">
                <a16:creationId xmlns:a16="http://schemas.microsoft.com/office/drawing/2014/main" id="{92A826DF-AE70-4D4A-89B8-071ABC9296C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463213" y="181346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42" name="Текст 2">
            <a:extLst>
              <a:ext uri="{FF2B5EF4-FFF2-40B4-BE49-F238E27FC236}">
                <a16:creationId xmlns:a16="http://schemas.microsoft.com/office/drawing/2014/main" id="{8952BDFC-8B8D-BD4D-B92F-A459B1EFBE4D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87375" y="1808163"/>
            <a:ext cx="1655763" cy="648000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3B3493CD-133A-AD40-9BD9-52866808B8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42" name="Текст 2">
            <a:extLst>
              <a:ext uri="{FF2B5EF4-FFF2-40B4-BE49-F238E27FC236}">
                <a16:creationId xmlns:a16="http://schemas.microsoft.com/office/drawing/2014/main" id="{6627B16D-E499-8826-6765-7801C5FCD395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335213" y="181346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3" name="Текст 2">
            <a:extLst>
              <a:ext uri="{FF2B5EF4-FFF2-40B4-BE49-F238E27FC236}">
                <a16:creationId xmlns:a16="http://schemas.microsoft.com/office/drawing/2014/main" id="{CE6EC38F-171E-35C9-1158-97BF690EE341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6207213" y="181346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4" name="Текст 2">
            <a:extLst>
              <a:ext uri="{FF2B5EF4-FFF2-40B4-BE49-F238E27FC236}">
                <a16:creationId xmlns:a16="http://schemas.microsoft.com/office/drawing/2014/main" id="{660A2D41-2032-C2F0-8470-3C15F7B23401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8079213" y="181346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5" name="Текст 2">
            <a:extLst>
              <a:ext uri="{FF2B5EF4-FFF2-40B4-BE49-F238E27FC236}">
                <a16:creationId xmlns:a16="http://schemas.microsoft.com/office/drawing/2014/main" id="{235CBFA1-EBCD-4365-C27F-59C6D8611CD9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9951213" y="181346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id="{E9DB6DEB-10AF-058C-E613-41207C08014E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2463213" y="2670115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7" name="Текст 2">
            <a:extLst>
              <a:ext uri="{FF2B5EF4-FFF2-40B4-BE49-F238E27FC236}">
                <a16:creationId xmlns:a16="http://schemas.microsoft.com/office/drawing/2014/main" id="{54823B5C-E380-9C7C-2BD2-1CDE4A734788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587375" y="2664810"/>
            <a:ext cx="1655763" cy="648000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8" name="Текст 2">
            <a:extLst>
              <a:ext uri="{FF2B5EF4-FFF2-40B4-BE49-F238E27FC236}">
                <a16:creationId xmlns:a16="http://schemas.microsoft.com/office/drawing/2014/main" id="{16B468E9-B3AF-65AC-E184-186A359AA39C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4335213" y="2670115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9" name="Текст 2">
            <a:extLst>
              <a:ext uri="{FF2B5EF4-FFF2-40B4-BE49-F238E27FC236}">
                <a16:creationId xmlns:a16="http://schemas.microsoft.com/office/drawing/2014/main" id="{417BF0F2-4D05-10D9-36D6-55F91BE77570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6207213" y="2670115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0" name="Текст 2">
            <a:extLst>
              <a:ext uri="{FF2B5EF4-FFF2-40B4-BE49-F238E27FC236}">
                <a16:creationId xmlns:a16="http://schemas.microsoft.com/office/drawing/2014/main" id="{7210E3A9-1D94-3F66-CF4F-499A17E7A035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079213" y="2670115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1" name="Текст 2">
            <a:extLst>
              <a:ext uri="{FF2B5EF4-FFF2-40B4-BE49-F238E27FC236}">
                <a16:creationId xmlns:a16="http://schemas.microsoft.com/office/drawing/2014/main" id="{D6185A1C-779D-C13F-415F-C17F23736BB1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9951213" y="2670115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2" name="Текст 2">
            <a:extLst>
              <a:ext uri="{FF2B5EF4-FFF2-40B4-BE49-F238E27FC236}">
                <a16:creationId xmlns:a16="http://schemas.microsoft.com/office/drawing/2014/main" id="{CF54BE5A-B0B6-268A-9AD5-06AC3C987F6E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2463213" y="3541202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3" name="Текст 2">
            <a:extLst>
              <a:ext uri="{FF2B5EF4-FFF2-40B4-BE49-F238E27FC236}">
                <a16:creationId xmlns:a16="http://schemas.microsoft.com/office/drawing/2014/main" id="{38A6666E-8DC7-5D1E-0619-ABFC6CD4B8FE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587375" y="3535897"/>
            <a:ext cx="1655763" cy="64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4" name="Текст 2">
            <a:extLst>
              <a:ext uri="{FF2B5EF4-FFF2-40B4-BE49-F238E27FC236}">
                <a16:creationId xmlns:a16="http://schemas.microsoft.com/office/drawing/2014/main" id="{DF3975C9-AB8A-4D87-6AFB-E17C539C62D7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4335213" y="3541202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5" name="Текст 2">
            <a:extLst>
              <a:ext uri="{FF2B5EF4-FFF2-40B4-BE49-F238E27FC236}">
                <a16:creationId xmlns:a16="http://schemas.microsoft.com/office/drawing/2014/main" id="{B3330345-B846-8D3E-0905-C7D225430D25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6207213" y="3541202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6" name="Текст 2">
            <a:extLst>
              <a:ext uri="{FF2B5EF4-FFF2-40B4-BE49-F238E27FC236}">
                <a16:creationId xmlns:a16="http://schemas.microsoft.com/office/drawing/2014/main" id="{DF51D282-DC37-BBD3-88CE-C7F0A89366C9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8079213" y="3541202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7" name="Текст 2">
            <a:extLst>
              <a:ext uri="{FF2B5EF4-FFF2-40B4-BE49-F238E27FC236}">
                <a16:creationId xmlns:a16="http://schemas.microsoft.com/office/drawing/2014/main" id="{838748AB-25A6-B602-1444-C45548D75F0E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9951213" y="3541202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8" name="Текст 2">
            <a:extLst>
              <a:ext uri="{FF2B5EF4-FFF2-40B4-BE49-F238E27FC236}">
                <a16:creationId xmlns:a16="http://schemas.microsoft.com/office/drawing/2014/main" id="{5F396E8B-9AE9-65E6-BE2F-5CD8F0B6A0C1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2463213" y="4397850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9" name="Текст 2">
            <a:extLst>
              <a:ext uri="{FF2B5EF4-FFF2-40B4-BE49-F238E27FC236}">
                <a16:creationId xmlns:a16="http://schemas.microsoft.com/office/drawing/2014/main" id="{8C839A02-22CD-DE36-2AA8-89C58E525BC2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587375" y="4392545"/>
            <a:ext cx="1655763" cy="64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0" name="Текст 2">
            <a:extLst>
              <a:ext uri="{FF2B5EF4-FFF2-40B4-BE49-F238E27FC236}">
                <a16:creationId xmlns:a16="http://schemas.microsoft.com/office/drawing/2014/main" id="{7C64B169-6E80-943F-34C3-A7AB41D377C9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335213" y="4397850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1" name="Текст 2">
            <a:extLst>
              <a:ext uri="{FF2B5EF4-FFF2-40B4-BE49-F238E27FC236}">
                <a16:creationId xmlns:a16="http://schemas.microsoft.com/office/drawing/2014/main" id="{B56A20B1-789B-CDDB-3ECB-7548991822D8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6207213" y="4397850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2" name="Текст 2">
            <a:extLst>
              <a:ext uri="{FF2B5EF4-FFF2-40B4-BE49-F238E27FC236}">
                <a16:creationId xmlns:a16="http://schemas.microsoft.com/office/drawing/2014/main" id="{71E9F4B0-DE89-80E5-9543-8D0BC0B06929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8079213" y="4397850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3" name="Текст 2">
            <a:extLst>
              <a:ext uri="{FF2B5EF4-FFF2-40B4-BE49-F238E27FC236}">
                <a16:creationId xmlns:a16="http://schemas.microsoft.com/office/drawing/2014/main" id="{CE999482-E148-008F-CA1F-B07CCF0C654F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9951213" y="4397850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4" name="Текст 2">
            <a:extLst>
              <a:ext uri="{FF2B5EF4-FFF2-40B4-BE49-F238E27FC236}">
                <a16:creationId xmlns:a16="http://schemas.microsoft.com/office/drawing/2014/main" id="{F205D062-3A47-5845-D054-4EBCA8D342A5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2463213" y="526893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5" name="Текст 2">
            <a:extLst>
              <a:ext uri="{FF2B5EF4-FFF2-40B4-BE49-F238E27FC236}">
                <a16:creationId xmlns:a16="http://schemas.microsoft.com/office/drawing/2014/main" id="{AB89FF3B-E85A-3E05-4EB5-487AAE80EF3F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587375" y="5263633"/>
            <a:ext cx="1655763" cy="64800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6" name="Текст 2">
            <a:extLst>
              <a:ext uri="{FF2B5EF4-FFF2-40B4-BE49-F238E27FC236}">
                <a16:creationId xmlns:a16="http://schemas.microsoft.com/office/drawing/2014/main" id="{A1A88CC5-486B-272D-4316-298C4552D496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4335213" y="526893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7" name="Текст 2">
            <a:extLst>
              <a:ext uri="{FF2B5EF4-FFF2-40B4-BE49-F238E27FC236}">
                <a16:creationId xmlns:a16="http://schemas.microsoft.com/office/drawing/2014/main" id="{58609AE6-EDFA-37C4-9468-18D642C14325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6207213" y="526893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8" name="Текст 2">
            <a:extLst>
              <a:ext uri="{FF2B5EF4-FFF2-40B4-BE49-F238E27FC236}">
                <a16:creationId xmlns:a16="http://schemas.microsoft.com/office/drawing/2014/main" id="{1965F356-4823-594F-C724-D65F7CE32292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8079213" y="526893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9" name="Текст 2">
            <a:extLst>
              <a:ext uri="{FF2B5EF4-FFF2-40B4-BE49-F238E27FC236}">
                <a16:creationId xmlns:a16="http://schemas.microsoft.com/office/drawing/2014/main" id="{86D1007D-DE8A-6213-7ED9-FF8B4D1733CC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9951213" y="526893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7119E6A-A115-1058-7744-55B5156F0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539883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з плашек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Текст 2">
            <a:extLst>
              <a:ext uri="{FF2B5EF4-FFF2-40B4-BE49-F238E27FC236}">
                <a16:creationId xmlns:a16="http://schemas.microsoft.com/office/drawing/2014/main" id="{8CC0802F-A693-EA7E-4932-A94ED7B7B896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44819" y="1592262"/>
            <a:ext cx="3271569" cy="649288"/>
          </a:xfrm>
          <a:prstGeom prst="rect">
            <a:avLst/>
          </a:prstGeom>
          <a:solidFill>
            <a:schemeClr val="accent2"/>
          </a:solidFill>
        </p:spPr>
        <p:txBody>
          <a:bodyPr lIns="68400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8" name="Рисунок 2">
            <a:extLst>
              <a:ext uri="{FF2B5EF4-FFF2-40B4-BE49-F238E27FC236}">
                <a16:creationId xmlns:a16="http://schemas.microsoft.com/office/drawing/2014/main" id="{C7CA6135-B67E-FC0A-E453-6C5701F51662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587375" y="1556906"/>
            <a:ext cx="720725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id="{82C59479-BA62-18E8-B956-E91A3781176A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9948862" y="1592263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5" name="Текст 2">
            <a:extLst>
              <a:ext uri="{FF2B5EF4-FFF2-40B4-BE49-F238E27FC236}">
                <a16:creationId xmlns:a16="http://schemas.microsoft.com/office/drawing/2014/main" id="{4EEA9A5B-B966-7B64-BB01-64F82BF2113D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44819" y="2457636"/>
            <a:ext cx="3271569" cy="64928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68400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8" name="Текст 2">
            <a:extLst>
              <a:ext uri="{FF2B5EF4-FFF2-40B4-BE49-F238E27FC236}">
                <a16:creationId xmlns:a16="http://schemas.microsoft.com/office/drawing/2014/main" id="{C99DCF64-8484-7AF2-AB5B-998703610DC3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9948862" y="2457637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9" name="Текст 2">
            <a:extLst>
              <a:ext uri="{FF2B5EF4-FFF2-40B4-BE49-F238E27FC236}">
                <a16:creationId xmlns:a16="http://schemas.microsoft.com/office/drawing/2014/main" id="{28297D09-C7A9-888F-2FF4-267EE03D333B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844819" y="3321604"/>
            <a:ext cx="3271569" cy="649288"/>
          </a:xfrm>
          <a:prstGeom prst="rect">
            <a:avLst/>
          </a:prstGeom>
          <a:solidFill>
            <a:schemeClr val="accent3"/>
          </a:solidFill>
        </p:spPr>
        <p:txBody>
          <a:bodyPr lIns="68400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2" name="Текст 2">
            <a:extLst>
              <a:ext uri="{FF2B5EF4-FFF2-40B4-BE49-F238E27FC236}">
                <a16:creationId xmlns:a16="http://schemas.microsoft.com/office/drawing/2014/main" id="{F443B9E2-8B0C-3ED8-30EE-676E3528BC54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9948862" y="3321605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70" name="Text Placeholder 7">
            <a:extLst>
              <a:ext uri="{FF2B5EF4-FFF2-40B4-BE49-F238E27FC236}">
                <a16:creationId xmlns:a16="http://schemas.microsoft.com/office/drawing/2014/main" id="{16D288A2-7682-6A13-80E9-BC31C59DBB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36" name="Текст 2">
            <a:extLst>
              <a:ext uri="{FF2B5EF4-FFF2-40B4-BE49-F238E27FC236}">
                <a16:creationId xmlns:a16="http://schemas.microsoft.com/office/drawing/2014/main" id="{522076BC-0DAB-A709-808B-9F12E261D9AF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8088164" y="1592263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37" name="Текст 2">
            <a:extLst>
              <a:ext uri="{FF2B5EF4-FFF2-40B4-BE49-F238E27FC236}">
                <a16:creationId xmlns:a16="http://schemas.microsoft.com/office/drawing/2014/main" id="{2FBC5784-B234-E4A8-534D-762F000142FA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8088164" y="2457637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38" name="Текст 2">
            <a:extLst>
              <a:ext uri="{FF2B5EF4-FFF2-40B4-BE49-F238E27FC236}">
                <a16:creationId xmlns:a16="http://schemas.microsoft.com/office/drawing/2014/main" id="{C4EBB39D-BF25-519B-1DF2-C0407C72F92F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088164" y="3321605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39" name="Текст 2">
            <a:extLst>
              <a:ext uri="{FF2B5EF4-FFF2-40B4-BE49-F238E27FC236}">
                <a16:creationId xmlns:a16="http://schemas.microsoft.com/office/drawing/2014/main" id="{A660D909-E29C-AC02-7C3D-5B487097CED9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6206201" y="1592263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40" name="Текст 2">
            <a:extLst>
              <a:ext uri="{FF2B5EF4-FFF2-40B4-BE49-F238E27FC236}">
                <a16:creationId xmlns:a16="http://schemas.microsoft.com/office/drawing/2014/main" id="{006FE63B-00BB-A17F-94D9-3A8F6013FFC2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6206201" y="2457637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41" name="Текст 2">
            <a:extLst>
              <a:ext uri="{FF2B5EF4-FFF2-40B4-BE49-F238E27FC236}">
                <a16:creationId xmlns:a16="http://schemas.microsoft.com/office/drawing/2014/main" id="{5C037B08-E98B-9CBF-9641-5B3EE39C6A23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6206201" y="3321605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42" name="Текст 2">
            <a:extLst>
              <a:ext uri="{FF2B5EF4-FFF2-40B4-BE49-F238E27FC236}">
                <a16:creationId xmlns:a16="http://schemas.microsoft.com/office/drawing/2014/main" id="{C0EFA73D-EB76-6376-2A6A-4A4852D88750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4345504" y="1592263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3" name="Текст 2">
            <a:extLst>
              <a:ext uri="{FF2B5EF4-FFF2-40B4-BE49-F238E27FC236}">
                <a16:creationId xmlns:a16="http://schemas.microsoft.com/office/drawing/2014/main" id="{1EE84634-1129-2A7F-1EA4-A2B4759D7EE4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4345504" y="2457637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44" name="Текст 2">
            <a:extLst>
              <a:ext uri="{FF2B5EF4-FFF2-40B4-BE49-F238E27FC236}">
                <a16:creationId xmlns:a16="http://schemas.microsoft.com/office/drawing/2014/main" id="{A5F76797-8D70-7699-7E7D-D396A6435E68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4345504" y="3321605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51" name="Text Placeholder 7">
            <a:extLst>
              <a:ext uri="{FF2B5EF4-FFF2-40B4-BE49-F238E27FC236}">
                <a16:creationId xmlns:a16="http://schemas.microsoft.com/office/drawing/2014/main" id="{EB1A7F6A-337F-8D64-0D10-4CF27FC81A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7550" y="4641226"/>
            <a:ext cx="5390500" cy="6297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2" name="Text Placeholder 7">
            <a:extLst>
              <a:ext uri="{FF2B5EF4-FFF2-40B4-BE49-F238E27FC236}">
                <a16:creationId xmlns:a16="http://schemas.microsoft.com/office/drawing/2014/main" id="{377BFA82-CCA9-D7BE-8C81-C75F16D8D3B8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597550" y="5510230"/>
            <a:ext cx="5390500" cy="6297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3" name="Text Placeholder 7">
            <a:extLst>
              <a:ext uri="{FF2B5EF4-FFF2-40B4-BE49-F238E27FC236}">
                <a16:creationId xmlns:a16="http://schemas.microsoft.com/office/drawing/2014/main" id="{FD2C3A82-2FF0-15DC-011F-9B83967CEE23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6212287" y="4641226"/>
            <a:ext cx="5390500" cy="6297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4" name="Text Placeholder 7">
            <a:extLst>
              <a:ext uri="{FF2B5EF4-FFF2-40B4-BE49-F238E27FC236}">
                <a16:creationId xmlns:a16="http://schemas.microsoft.com/office/drawing/2014/main" id="{41711CBB-A071-828A-D610-422DC5EA3B88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6212287" y="5510230"/>
            <a:ext cx="5390500" cy="6297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61487AA4-C482-133E-239D-46C953E05D85}"/>
              </a:ext>
            </a:extLst>
          </p:cNvPr>
          <p:cNvSpPr>
            <a:spLocks noGrp="1" noChangeAspect="1"/>
          </p:cNvSpPr>
          <p:nvPr>
            <p:ph type="pic" sz="quarter" idx="105"/>
          </p:nvPr>
        </p:nvSpPr>
        <p:spPr>
          <a:xfrm>
            <a:off x="587375" y="2430965"/>
            <a:ext cx="720725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9AB0AA4B-2727-F157-03E2-DA109237C076}"/>
              </a:ext>
            </a:extLst>
          </p:cNvPr>
          <p:cNvSpPr>
            <a:spLocks noGrp="1" noChangeAspect="1"/>
          </p:cNvSpPr>
          <p:nvPr>
            <p:ph type="pic" sz="quarter" idx="106"/>
          </p:nvPr>
        </p:nvSpPr>
        <p:spPr>
          <a:xfrm>
            <a:off x="587375" y="3291577"/>
            <a:ext cx="720725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07768BC-1D28-CD47-0D93-06BB345B6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7248128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7" y="6085526"/>
            <a:ext cx="5353051" cy="19727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1218072" rtl="0" eaLnBrk="1" fontAlgn="auto" latinLnBrk="0" hangingPunct="1">
              <a:lnSpc>
                <a:spcPct val="90000"/>
              </a:lnSpc>
              <a:spcBef>
                <a:spcPts val="1332"/>
              </a:spcBef>
              <a:spcAft>
                <a:spcPts val="0"/>
              </a:spcAft>
              <a:buClrTx/>
              <a:buSzTx/>
              <a:buFontTx/>
              <a:buNone/>
              <a:tabLst/>
              <a:defRPr sz="932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1218072" rtl="0" eaLnBrk="1" fontAlgn="auto" latinLnBrk="0" hangingPunct="1">
              <a:lnSpc>
                <a:spcPct val="90000"/>
              </a:lnSpc>
              <a:spcBef>
                <a:spcPts val="13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1290301" y="6620447"/>
            <a:ext cx="749300" cy="12788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1332" b="1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1332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719667" y="575201"/>
            <a:ext cx="8748184" cy="4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064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19667" y="1966679"/>
            <a:ext cx="5353051" cy="1639201"/>
          </a:xfrm>
          <a:prstGeom prst="rect">
            <a:avLst/>
          </a:prstGeom>
        </p:spPr>
        <p:txBody>
          <a:bodyPr lIns="0" tIns="0" rIns="0" bIns="0"/>
          <a:lstStyle>
            <a:lvl1pPr marL="228389" indent="-228389">
              <a:buFont typeface="Arial" pitchFamily="34" charset="0"/>
              <a:buChar char="•"/>
              <a:defRPr lang="en-US" sz="1599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411385" y="1966679"/>
            <a:ext cx="5253567" cy="1639201"/>
          </a:xfrm>
          <a:prstGeom prst="rect">
            <a:avLst/>
          </a:prstGeom>
        </p:spPr>
        <p:txBody>
          <a:bodyPr lIns="0" tIns="0" rIns="0" bIns="0"/>
          <a:lstStyle>
            <a:lvl1pPr marL="228389" indent="-228389">
              <a:buFont typeface="Arial" pitchFamily="34" charset="0"/>
              <a:buChar char="•"/>
              <a:defRPr lang="en-US" sz="1599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719667" y="3750285"/>
            <a:ext cx="5353051" cy="1639201"/>
          </a:xfrm>
          <a:prstGeom prst="rect">
            <a:avLst/>
          </a:prstGeom>
        </p:spPr>
        <p:txBody>
          <a:bodyPr lIns="0" tIns="0" rIns="0" bIns="0"/>
          <a:lstStyle>
            <a:lvl1pPr marL="228389" indent="-228389">
              <a:buFont typeface="Arial" pitchFamily="34" charset="0"/>
              <a:buChar char="•"/>
              <a:defRPr lang="en-US" sz="1599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6411385" y="3750285"/>
            <a:ext cx="5253567" cy="1639201"/>
          </a:xfrm>
          <a:prstGeom prst="rect">
            <a:avLst/>
          </a:prstGeom>
        </p:spPr>
        <p:txBody>
          <a:bodyPr lIns="0" tIns="0" rIns="0" bIns="0"/>
          <a:lstStyle>
            <a:lvl1pPr marL="228389" indent="-228389">
              <a:buFont typeface="Arial" pitchFamily="34" charset="0"/>
              <a:buChar char="•"/>
              <a:defRPr lang="en-US" sz="1599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7021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одержание_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3BB9D711-F588-58FA-3338-78BE22D8C3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2260000"/>
            <a:ext cx="3537722" cy="420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43" name="Текст 13">
            <a:extLst>
              <a:ext uri="{FF2B5EF4-FFF2-40B4-BE49-F238E27FC236}">
                <a16:creationId xmlns:a16="http://schemas.microsoft.com/office/drawing/2014/main" id="{87DB9A1F-32F6-5942-136B-999E9FB96D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7375" y="1616991"/>
            <a:ext cx="3537723" cy="4032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</p:txBody>
      </p:sp>
      <p:sp>
        <p:nvSpPr>
          <p:cNvPr id="44" name="Текст 13">
            <a:extLst>
              <a:ext uri="{FF2B5EF4-FFF2-40B4-BE49-F238E27FC236}">
                <a16:creationId xmlns:a16="http://schemas.microsoft.com/office/drawing/2014/main" id="{027F65FD-C97D-90C5-7F1D-FF7B52A836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32287" y="1615620"/>
            <a:ext cx="719137" cy="4084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A9DEE83A-6AB5-1C91-2C31-932DEA0503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32288" y="2259999"/>
            <a:ext cx="719138" cy="41652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9DA6498F-40D9-AF14-DEF4-0D0E5498E4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2659" y="3776695"/>
            <a:ext cx="3523729" cy="407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67" name="Текст 13">
            <a:extLst>
              <a:ext uri="{FF2B5EF4-FFF2-40B4-BE49-F238E27FC236}">
                <a16:creationId xmlns:a16="http://schemas.microsoft.com/office/drawing/2014/main" id="{42E60FEC-1E8A-3410-5D7A-684DC3A759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7375" y="3126131"/>
            <a:ext cx="3537723" cy="4108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2</a:t>
            </a:r>
          </a:p>
        </p:txBody>
      </p:sp>
      <p:sp>
        <p:nvSpPr>
          <p:cNvPr id="68" name="Текст 13">
            <a:extLst>
              <a:ext uri="{FF2B5EF4-FFF2-40B4-BE49-F238E27FC236}">
                <a16:creationId xmlns:a16="http://schemas.microsoft.com/office/drawing/2014/main" id="{394A0C9A-E982-3AE4-F727-523F24D92F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2287" y="3125978"/>
            <a:ext cx="721004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69" name="Text Placeholder 7">
            <a:extLst>
              <a:ext uri="{FF2B5EF4-FFF2-40B4-BE49-F238E27FC236}">
                <a16:creationId xmlns:a16="http://schemas.microsoft.com/office/drawing/2014/main" id="{E94569B4-E751-2546-57E9-17FAF8ED7DE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32288" y="3771923"/>
            <a:ext cx="722098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70" name="Text Placeholder 7">
            <a:extLst>
              <a:ext uri="{FF2B5EF4-FFF2-40B4-BE49-F238E27FC236}">
                <a16:creationId xmlns:a16="http://schemas.microsoft.com/office/drawing/2014/main" id="{5413D839-27CC-77C9-DDB9-12FE47FEDB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4825" y="5288349"/>
            <a:ext cx="3531564" cy="407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71" name="Текст 13">
            <a:extLst>
              <a:ext uri="{FF2B5EF4-FFF2-40B4-BE49-F238E27FC236}">
                <a16:creationId xmlns:a16="http://schemas.microsoft.com/office/drawing/2014/main" id="{4A0497FB-AD0A-85F2-6CA7-A8F3359419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375" y="4639003"/>
            <a:ext cx="3526135" cy="410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3</a:t>
            </a:r>
          </a:p>
        </p:txBody>
      </p:sp>
      <p:sp>
        <p:nvSpPr>
          <p:cNvPr id="72" name="Текст 13">
            <a:extLst>
              <a:ext uri="{FF2B5EF4-FFF2-40B4-BE49-F238E27FC236}">
                <a16:creationId xmlns:a16="http://schemas.microsoft.com/office/drawing/2014/main" id="{1F9F461D-902D-A004-E6D4-CF8AB5A95D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32288" y="4634497"/>
            <a:ext cx="720090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73" name="Text Placeholder 7">
            <a:extLst>
              <a:ext uri="{FF2B5EF4-FFF2-40B4-BE49-F238E27FC236}">
                <a16:creationId xmlns:a16="http://schemas.microsoft.com/office/drawing/2014/main" id="{DD4418CF-D9FE-DEA8-4B09-3300528CED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32288" y="5290037"/>
            <a:ext cx="719136" cy="40750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06</a:t>
            </a:r>
            <a:endParaRPr lang="en-US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3A02201-29DE-E3F4-B357-ABAC7BBF08C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13475" y="2260000"/>
            <a:ext cx="3537722" cy="420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05F813D8-3940-4F5E-E17F-372FEE5693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13475" y="1616991"/>
            <a:ext cx="3537723" cy="4032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728E5462-1012-E1A7-6927-C8F0D732AD7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958387" y="1615620"/>
            <a:ext cx="719137" cy="4084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07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F4A71EF-7014-074E-3C8C-23AA818C6C3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958388" y="2259999"/>
            <a:ext cx="719138" cy="41652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08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8FACC30-4B4C-A57D-30FD-BA7534DDF26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18759" y="3776695"/>
            <a:ext cx="3523729" cy="407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5D673D69-3A6C-C8CF-0EC5-A06A5A14071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13475" y="3126131"/>
            <a:ext cx="3537723" cy="4108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2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40ADA1B7-220B-E1B2-0ADB-FD45287F788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958387" y="3125978"/>
            <a:ext cx="721004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09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A880BB2-C7C7-2FD0-3F13-7EDBA351356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958388" y="3771923"/>
            <a:ext cx="722098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10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26F7835-EA61-5D79-3805-5583CE14D75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10925" y="5288349"/>
            <a:ext cx="3531564" cy="407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12" name="Текст 13">
            <a:extLst>
              <a:ext uri="{FF2B5EF4-FFF2-40B4-BE49-F238E27FC236}">
                <a16:creationId xmlns:a16="http://schemas.microsoft.com/office/drawing/2014/main" id="{F6A7E967-BDC6-973F-C78C-B7FA0A3AE98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13475" y="4639003"/>
            <a:ext cx="3526135" cy="410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3</a:t>
            </a:r>
          </a:p>
        </p:txBody>
      </p:sp>
      <p:sp>
        <p:nvSpPr>
          <p:cNvPr id="13" name="Текст 13">
            <a:extLst>
              <a:ext uri="{FF2B5EF4-FFF2-40B4-BE49-F238E27FC236}">
                <a16:creationId xmlns:a16="http://schemas.microsoft.com/office/drawing/2014/main" id="{CF32651E-92C8-A3D6-D509-561C1BC3411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958388" y="4634497"/>
            <a:ext cx="720090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11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68FE08D7-314E-DD88-386F-48A39C2EFD1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958388" y="5290037"/>
            <a:ext cx="719136" cy="40750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12</a:t>
            </a:r>
            <a:endParaRPr lang="en-US" dirty="0"/>
          </a:p>
        </p:txBody>
      </p:sp>
      <p:sp>
        <p:nvSpPr>
          <p:cNvPr id="17" name="Текст 1">
            <a:extLst>
              <a:ext uri="{FF2B5EF4-FFF2-40B4-BE49-F238E27FC236}">
                <a16:creationId xmlns:a16="http://schemas.microsoft.com/office/drawing/2014/main" id="{17F75990-D3D0-8029-613D-CA295218A3B1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6EA602B-814E-4CB0-DB7D-D78B359436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8336532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иаграмма 2">
            <a:extLst>
              <a:ext uri="{FF2B5EF4-FFF2-40B4-BE49-F238E27FC236}">
                <a16:creationId xmlns:a16="http://schemas.microsoft.com/office/drawing/2014/main" id="{809D8C6F-5207-4C4E-AAA9-BE80067AE9F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587375" y="2024063"/>
            <a:ext cx="11017250" cy="4105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8" name="Текст 8">
            <a:extLst>
              <a:ext uri="{FF2B5EF4-FFF2-40B4-BE49-F238E27FC236}">
                <a16:creationId xmlns:a16="http://schemas.microsoft.com/office/drawing/2014/main" id="{6FF68EE2-6704-5345-9A3B-E83BE5C8067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6889" y="1400996"/>
            <a:ext cx="5414414" cy="4417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953CD32-3F4C-C430-A832-F29FE5AE03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08FFD71-FBF1-24DD-40DC-2A92BAFBC0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1427278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8">
            <a:extLst>
              <a:ext uri="{FF2B5EF4-FFF2-40B4-BE49-F238E27FC236}">
                <a16:creationId xmlns:a16="http://schemas.microsoft.com/office/drawing/2014/main" id="{8F043A65-E06E-CF4E-ADF6-48C8A1BE54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375" y="1423414"/>
            <a:ext cx="3529013" cy="470592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Диаграмма 2">
            <a:extLst>
              <a:ext uri="{FF2B5EF4-FFF2-40B4-BE49-F238E27FC236}">
                <a16:creationId xmlns:a16="http://schemas.microsoft.com/office/drawing/2014/main" id="{DF18C037-F222-356C-6915-C1BCF9FFA06C}"/>
              </a:ext>
            </a:extLst>
          </p:cNvPr>
          <p:cNvSpPr>
            <a:spLocks noGrp="1"/>
          </p:cNvSpPr>
          <p:nvPr>
            <p:ph type="chart" sz="quarter" idx="27" hasCustomPrompt="1"/>
          </p:nvPr>
        </p:nvSpPr>
        <p:spPr>
          <a:xfrm>
            <a:off x="4346026" y="2024063"/>
            <a:ext cx="7258599" cy="4105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95D5C5CA-E356-A83A-D04F-5D754E8C4A5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20858" y="1398768"/>
            <a:ext cx="7272337" cy="4417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8D75477E-5E9C-A152-A41A-843CF6C82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F015C41-BC62-73F9-39B9-61B55E5F9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6006689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диаграммы с пиктограмм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Диаграмма 2">
            <a:extLst>
              <a:ext uri="{FF2B5EF4-FFF2-40B4-BE49-F238E27FC236}">
                <a16:creationId xmlns:a16="http://schemas.microsoft.com/office/drawing/2014/main" id="{2CC7908E-72CA-325D-DFB0-C1B4C3A87387}"/>
              </a:ext>
            </a:extLst>
          </p:cNvPr>
          <p:cNvSpPr>
            <a:spLocks noGrp="1"/>
          </p:cNvSpPr>
          <p:nvPr>
            <p:ph type="chart" sz="quarter" idx="64" hasCustomPrompt="1"/>
          </p:nvPr>
        </p:nvSpPr>
        <p:spPr>
          <a:xfrm>
            <a:off x="1529397" y="3119361"/>
            <a:ext cx="4458651" cy="2578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60" name="Рисунок 2">
            <a:extLst>
              <a:ext uri="{FF2B5EF4-FFF2-40B4-BE49-F238E27FC236}">
                <a16:creationId xmlns:a16="http://schemas.microsoft.com/office/drawing/2014/main" id="{90DEEFFD-F12C-8B21-F3F1-9186523CC5ED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587375" y="199053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1" name="Текст 8">
            <a:extLst>
              <a:ext uri="{FF2B5EF4-FFF2-40B4-BE49-F238E27FC236}">
                <a16:creationId xmlns:a16="http://schemas.microsoft.com/office/drawing/2014/main" id="{CAADB8FC-7894-0975-E0BD-0FAE2BBB38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7375" y="1172439"/>
            <a:ext cx="5400675" cy="4107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63" name="Текст 8">
            <a:extLst>
              <a:ext uri="{FF2B5EF4-FFF2-40B4-BE49-F238E27FC236}">
                <a16:creationId xmlns:a16="http://schemas.microsoft.com/office/drawing/2014/main" id="{46D2D75E-C286-5588-FAC3-C5167782E260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523999" y="2043056"/>
            <a:ext cx="4464050" cy="3521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4" name="Текст 8">
            <a:extLst>
              <a:ext uri="{FF2B5EF4-FFF2-40B4-BE49-F238E27FC236}">
                <a16:creationId xmlns:a16="http://schemas.microsoft.com/office/drawing/2014/main" id="{7492F500-18C3-48AE-9FCC-FE4BE2DF83A9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1524000" y="2398713"/>
            <a:ext cx="4464050" cy="48629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0" name="Диаграмма 2">
            <a:extLst>
              <a:ext uri="{FF2B5EF4-FFF2-40B4-BE49-F238E27FC236}">
                <a16:creationId xmlns:a16="http://schemas.microsoft.com/office/drawing/2014/main" id="{28A22825-02DA-F55E-6F36-DFCCC345872B}"/>
              </a:ext>
            </a:extLst>
          </p:cNvPr>
          <p:cNvSpPr>
            <a:spLocks noGrp="1"/>
          </p:cNvSpPr>
          <p:nvPr>
            <p:ph type="chart" sz="quarter" idx="76" hasCustomPrompt="1"/>
          </p:nvPr>
        </p:nvSpPr>
        <p:spPr>
          <a:xfrm>
            <a:off x="7146426" y="3119361"/>
            <a:ext cx="4458651" cy="2578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76" name="Рисунок 2">
            <a:extLst>
              <a:ext uri="{FF2B5EF4-FFF2-40B4-BE49-F238E27FC236}">
                <a16:creationId xmlns:a16="http://schemas.microsoft.com/office/drawing/2014/main" id="{EE37B49B-A65F-A9DF-E70F-C35B2CB92F62}"/>
              </a:ext>
            </a:extLst>
          </p:cNvPr>
          <p:cNvSpPr>
            <a:spLocks noGrp="1"/>
          </p:cNvSpPr>
          <p:nvPr>
            <p:ph type="pic" sz="quarter" idx="82"/>
          </p:nvPr>
        </p:nvSpPr>
        <p:spPr>
          <a:xfrm>
            <a:off x="6204404" y="199053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7" name="Текст 8">
            <a:extLst>
              <a:ext uri="{FF2B5EF4-FFF2-40B4-BE49-F238E27FC236}">
                <a16:creationId xmlns:a16="http://schemas.microsoft.com/office/drawing/2014/main" id="{9E37E241-FACF-28C6-BB03-EF475D29A886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7141028" y="2043056"/>
            <a:ext cx="4464050" cy="3521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8" name="Текст 8">
            <a:extLst>
              <a:ext uri="{FF2B5EF4-FFF2-40B4-BE49-F238E27FC236}">
                <a16:creationId xmlns:a16="http://schemas.microsoft.com/office/drawing/2014/main" id="{D8D5472A-C5E4-9AE2-9852-891C2822E262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7141029" y="2398713"/>
            <a:ext cx="4464050" cy="48629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9" name="Text Placeholder 7">
            <a:extLst>
              <a:ext uri="{FF2B5EF4-FFF2-40B4-BE49-F238E27FC236}">
                <a16:creationId xmlns:a16="http://schemas.microsoft.com/office/drawing/2014/main" id="{4A43EEB6-AED7-F9FB-84E0-6472185671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90E8E6F-C5C5-5EBF-8844-8BA00F1E6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6356081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_ДСП/КТ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7">
            <a:extLst>
              <a:ext uri="{FF2B5EF4-FFF2-40B4-BE49-F238E27FC236}">
                <a16:creationId xmlns:a16="http://schemas.microsoft.com/office/drawing/2014/main" id="{9E9AB559-F3C8-0CAA-6627-E57E96CF06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78AE7E1-2E7A-B8FE-9D28-9F06CA63BE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4853" y="560564"/>
            <a:ext cx="3899288" cy="508953"/>
          </a:xfrm>
          <a:prstGeom prst="rect">
            <a:avLst/>
          </a:prstGeom>
        </p:spPr>
        <p:txBody>
          <a:bodyPr lIns="36000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32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ДСП / КТ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F341029-18C4-6119-E34F-31D39FD1FB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34852" y="1088187"/>
            <a:ext cx="3899288" cy="225817"/>
          </a:xfrm>
          <a:prstGeom prst="rect">
            <a:avLst/>
          </a:prstGeom>
        </p:spPr>
        <p:txBody>
          <a:bodyPr lIns="36000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Экз.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2D0DF8-42A7-BA34-0118-9ABB4770ED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99" y="491699"/>
            <a:ext cx="2225055" cy="864000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1092BDB-945D-8FC6-6C43-16BB1C8879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563" y="5070502"/>
            <a:ext cx="8205775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4FE9B6-C860-3F71-2F92-4E17BC966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1376363"/>
            <a:ext cx="8216901" cy="3673475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1CBA661-1F7F-BA43-CFF2-0983922317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5526907"/>
            <a:ext cx="6337300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CAF505C-3183-9D04-4B77-A36C15D467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376" y="5693589"/>
            <a:ext cx="6337300" cy="27349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3E85B5F-A643-D18E-6998-E15C7F1D06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6" y="6149263"/>
            <a:ext cx="5400674" cy="251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738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414" userDrawn="1">
          <p15:clr>
            <a:srgbClr val="FBAE40"/>
          </p15:clr>
        </p15:guide>
        <p15:guide id="15" orient="horz" pos="777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Диаграмма 2">
            <a:extLst>
              <a:ext uri="{FF2B5EF4-FFF2-40B4-BE49-F238E27FC236}">
                <a16:creationId xmlns:a16="http://schemas.microsoft.com/office/drawing/2014/main" id="{9A58534E-C314-1FA7-4015-EA8E9679ECB2}"/>
              </a:ext>
            </a:extLst>
          </p:cNvPr>
          <p:cNvSpPr>
            <a:spLocks noGrp="1"/>
          </p:cNvSpPr>
          <p:nvPr>
            <p:ph type="chart" sz="quarter" idx="27" hasCustomPrompt="1"/>
          </p:nvPr>
        </p:nvSpPr>
        <p:spPr>
          <a:xfrm>
            <a:off x="6203949" y="2024454"/>
            <a:ext cx="5400675" cy="1944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29" name="Текст 8">
            <a:extLst>
              <a:ext uri="{FF2B5EF4-FFF2-40B4-BE49-F238E27FC236}">
                <a16:creationId xmlns:a16="http://schemas.microsoft.com/office/drawing/2014/main" id="{58378611-9CD2-91CB-E9CE-1EF69896F18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2751" y="4205141"/>
            <a:ext cx="5401873" cy="170829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2B45FBFB-E7A6-7924-D8ED-6CD6C6EFDDFB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195562" y="1399774"/>
            <a:ext cx="5400675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2" name="Диаграмма 2">
            <a:extLst>
              <a:ext uri="{FF2B5EF4-FFF2-40B4-BE49-F238E27FC236}">
                <a16:creationId xmlns:a16="http://schemas.microsoft.com/office/drawing/2014/main" id="{52C87DFB-EB14-0FA1-C31E-2020DA80C135}"/>
              </a:ext>
            </a:extLst>
          </p:cNvPr>
          <p:cNvSpPr>
            <a:spLocks noGrp="1"/>
          </p:cNvSpPr>
          <p:nvPr>
            <p:ph type="chart" sz="quarter" idx="74" hasCustomPrompt="1"/>
          </p:nvPr>
        </p:nvSpPr>
        <p:spPr>
          <a:xfrm>
            <a:off x="587273" y="2024454"/>
            <a:ext cx="5400675" cy="1944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33" name="Текст 8">
            <a:extLst>
              <a:ext uri="{FF2B5EF4-FFF2-40B4-BE49-F238E27FC236}">
                <a16:creationId xmlns:a16="http://schemas.microsoft.com/office/drawing/2014/main" id="{3ED00A07-616F-7650-FA31-5ED57881CE05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586075" y="4205141"/>
            <a:ext cx="5401873" cy="170829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4" name="Текст 8">
            <a:extLst>
              <a:ext uri="{FF2B5EF4-FFF2-40B4-BE49-F238E27FC236}">
                <a16:creationId xmlns:a16="http://schemas.microsoft.com/office/drawing/2014/main" id="{74AEC244-9CAB-A55A-A650-B8499F6D21E5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578886" y="1399774"/>
            <a:ext cx="5400675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AD33F044-47CC-0ACE-1FFB-E13D15476E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00F9994-8E94-8CFD-89D7-049354D4A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7164771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Диаграмма 2">
            <a:extLst>
              <a:ext uri="{FF2B5EF4-FFF2-40B4-BE49-F238E27FC236}">
                <a16:creationId xmlns:a16="http://schemas.microsoft.com/office/drawing/2014/main" id="{9332A1FC-438B-5CCB-DEEC-12D324ADFD20}"/>
              </a:ext>
            </a:extLst>
          </p:cNvPr>
          <p:cNvSpPr>
            <a:spLocks noGrp="1"/>
          </p:cNvSpPr>
          <p:nvPr>
            <p:ph type="chart" sz="quarter" idx="74" hasCustomPrompt="1"/>
          </p:nvPr>
        </p:nvSpPr>
        <p:spPr>
          <a:xfrm>
            <a:off x="587273" y="2024454"/>
            <a:ext cx="3529115" cy="1944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33" name="Текст 8">
            <a:extLst>
              <a:ext uri="{FF2B5EF4-FFF2-40B4-BE49-F238E27FC236}">
                <a16:creationId xmlns:a16="http://schemas.microsoft.com/office/drawing/2014/main" id="{34B5ABD6-CCA8-4F5F-B564-4FDC109D4955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586076" y="4205141"/>
            <a:ext cx="3529898" cy="170829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4" name="Текст 8">
            <a:extLst>
              <a:ext uri="{FF2B5EF4-FFF2-40B4-BE49-F238E27FC236}">
                <a16:creationId xmlns:a16="http://schemas.microsoft.com/office/drawing/2014/main" id="{6285FE3F-FE7A-DC59-ECD9-1B8F691D3BCB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578886" y="1399774"/>
            <a:ext cx="3529115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5" name="Диаграмма 2">
            <a:extLst>
              <a:ext uri="{FF2B5EF4-FFF2-40B4-BE49-F238E27FC236}">
                <a16:creationId xmlns:a16="http://schemas.microsoft.com/office/drawing/2014/main" id="{A56546FC-3F83-BB32-5EEA-218E63B99A4D}"/>
              </a:ext>
            </a:extLst>
          </p:cNvPr>
          <p:cNvSpPr>
            <a:spLocks noGrp="1"/>
          </p:cNvSpPr>
          <p:nvPr>
            <p:ph type="chart" sz="quarter" idx="77" hasCustomPrompt="1"/>
          </p:nvPr>
        </p:nvSpPr>
        <p:spPr>
          <a:xfrm>
            <a:off x="4340789" y="2024454"/>
            <a:ext cx="3529115" cy="1944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36" name="Текст 8">
            <a:extLst>
              <a:ext uri="{FF2B5EF4-FFF2-40B4-BE49-F238E27FC236}">
                <a16:creationId xmlns:a16="http://schemas.microsoft.com/office/drawing/2014/main" id="{382FD87C-871F-9876-3854-F0EFB5AD4695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4339592" y="4205141"/>
            <a:ext cx="3529898" cy="170829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73AD3830-B48C-CA0E-1E8C-EE4AE6102860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4332402" y="1399774"/>
            <a:ext cx="3529115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8" name="Диаграмма 2">
            <a:extLst>
              <a:ext uri="{FF2B5EF4-FFF2-40B4-BE49-F238E27FC236}">
                <a16:creationId xmlns:a16="http://schemas.microsoft.com/office/drawing/2014/main" id="{6EFDFC72-5780-F368-E590-660A0EE23846}"/>
              </a:ext>
            </a:extLst>
          </p:cNvPr>
          <p:cNvSpPr>
            <a:spLocks noGrp="1"/>
          </p:cNvSpPr>
          <p:nvPr>
            <p:ph type="chart" sz="quarter" idx="80" hasCustomPrompt="1"/>
          </p:nvPr>
        </p:nvSpPr>
        <p:spPr>
          <a:xfrm>
            <a:off x="8081516" y="2024454"/>
            <a:ext cx="3529115" cy="1944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39" name="Текст 8">
            <a:extLst>
              <a:ext uri="{FF2B5EF4-FFF2-40B4-BE49-F238E27FC236}">
                <a16:creationId xmlns:a16="http://schemas.microsoft.com/office/drawing/2014/main" id="{E8664960-5641-BEED-4F9F-BC6ED60E882B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8080319" y="4205141"/>
            <a:ext cx="3529898" cy="170829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A4B19F3D-F3D1-598F-C7EF-A4E53A5D9F34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073129" y="1399774"/>
            <a:ext cx="3529115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61CF785E-7369-6A9F-8EF2-9D40D6CE99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4BCD9A1-DCDF-5577-B801-0931D5939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6030596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с пиктограмм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8">
            <a:extLst>
              <a:ext uri="{FF2B5EF4-FFF2-40B4-BE49-F238E27FC236}">
                <a16:creationId xmlns:a16="http://schemas.microsoft.com/office/drawing/2014/main" id="{361E8B1C-5F24-22C2-0755-E87E7BAB88D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75613" y="3128286"/>
            <a:ext cx="3529012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735A998D-7BEE-2DB2-6DD7-BE6C514B3D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75613" y="3390157"/>
            <a:ext cx="3522288" cy="79449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9" name="Диаграмма 2">
            <a:extLst>
              <a:ext uri="{FF2B5EF4-FFF2-40B4-BE49-F238E27FC236}">
                <a16:creationId xmlns:a16="http://schemas.microsoft.com/office/drawing/2014/main" id="{010826C6-418F-5486-1558-EB4D73A9E6D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594099" y="1371600"/>
            <a:ext cx="6325439" cy="4325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20" name="Рисунок 2">
            <a:extLst>
              <a:ext uri="{FF2B5EF4-FFF2-40B4-BE49-F238E27FC236}">
                <a16:creationId xmlns:a16="http://schemas.microsoft.com/office/drawing/2014/main" id="{CD2DE2FF-FA9E-3FF8-4DEC-FE9BC43077F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40575" y="2968412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22" name="Текст 8">
            <a:extLst>
              <a:ext uri="{FF2B5EF4-FFF2-40B4-BE49-F238E27FC236}">
                <a16:creationId xmlns:a16="http://schemas.microsoft.com/office/drawing/2014/main" id="{5DA37A12-25D4-89DF-B8FE-E2723A7343A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75613" y="4649029"/>
            <a:ext cx="3522288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3" name="Текст 8">
            <a:extLst>
              <a:ext uri="{FF2B5EF4-FFF2-40B4-BE49-F238E27FC236}">
                <a16:creationId xmlns:a16="http://schemas.microsoft.com/office/drawing/2014/main" id="{D2F10D28-B921-5D12-A4F3-8B447A8BC6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82337" y="4904479"/>
            <a:ext cx="3522288" cy="7930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899AAA23-8B6A-AE98-AFA8-8657B73513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140575" y="447719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25" name="Текст 8">
            <a:extLst>
              <a:ext uri="{FF2B5EF4-FFF2-40B4-BE49-F238E27FC236}">
                <a16:creationId xmlns:a16="http://schemas.microsoft.com/office/drawing/2014/main" id="{D971748B-143D-FC11-746C-8D2B7700F1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68889" y="1618376"/>
            <a:ext cx="3529012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6" name="Текст 8">
            <a:extLst>
              <a:ext uri="{FF2B5EF4-FFF2-40B4-BE49-F238E27FC236}">
                <a16:creationId xmlns:a16="http://schemas.microsoft.com/office/drawing/2014/main" id="{51C23F95-6DAA-CEFF-1BFE-68BA2F34E89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075613" y="1878477"/>
            <a:ext cx="3522288" cy="80533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14153949-A940-F401-42E1-5E17FBEF17B9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140575" y="145394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EE0F6EF-481C-3DF1-E7AB-3CB5167F60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17DF6F2-2ACB-C9DB-F74E-FADE69DDA6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6714374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Диаграмма 2">
            <a:extLst>
              <a:ext uri="{FF2B5EF4-FFF2-40B4-BE49-F238E27FC236}">
                <a16:creationId xmlns:a16="http://schemas.microsoft.com/office/drawing/2014/main" id="{57B68743-E6AE-9D3B-C7AA-179C221A2F92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592575" y="1380392"/>
            <a:ext cx="2587187" cy="2156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24" name="Текст 8">
            <a:extLst>
              <a:ext uri="{FF2B5EF4-FFF2-40B4-BE49-F238E27FC236}">
                <a16:creationId xmlns:a16="http://schemas.microsoft.com/office/drawing/2014/main" id="{341D78EC-B87B-4E69-5E12-F599E1BBBE9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576" y="3563720"/>
            <a:ext cx="2587187" cy="367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5" name="Текст 8">
            <a:extLst>
              <a:ext uri="{FF2B5EF4-FFF2-40B4-BE49-F238E27FC236}">
                <a16:creationId xmlns:a16="http://schemas.microsoft.com/office/drawing/2014/main" id="{9DD28759-927A-43E9-22D4-40BAD7E2F8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1369" y="4223604"/>
            <a:ext cx="2587187" cy="168983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6" name="Текст 8">
            <a:extLst>
              <a:ext uri="{FF2B5EF4-FFF2-40B4-BE49-F238E27FC236}">
                <a16:creationId xmlns:a16="http://schemas.microsoft.com/office/drawing/2014/main" id="{5A0CD014-AA12-816E-B9E7-302DF8C1CD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08100" y="2032367"/>
            <a:ext cx="1150938" cy="85688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53" name="Диаграмма 2">
            <a:extLst>
              <a:ext uri="{FF2B5EF4-FFF2-40B4-BE49-F238E27FC236}">
                <a16:creationId xmlns:a16="http://schemas.microsoft.com/office/drawing/2014/main" id="{95D96B23-963C-A94A-E4CF-4BD9AEA79191}"/>
              </a:ext>
            </a:extLst>
          </p:cNvPr>
          <p:cNvSpPr>
            <a:spLocks noGrp="1"/>
          </p:cNvSpPr>
          <p:nvPr>
            <p:ph type="chart" sz="quarter" idx="29" hasCustomPrompt="1"/>
          </p:nvPr>
        </p:nvSpPr>
        <p:spPr>
          <a:xfrm>
            <a:off x="3388529" y="1380392"/>
            <a:ext cx="2587187" cy="2156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54" name="Текст 8">
            <a:extLst>
              <a:ext uri="{FF2B5EF4-FFF2-40B4-BE49-F238E27FC236}">
                <a16:creationId xmlns:a16="http://schemas.microsoft.com/office/drawing/2014/main" id="{A81B57DC-8DF2-88E4-6F3E-D22360D2466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88530" y="3563720"/>
            <a:ext cx="2587187" cy="367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:a16="http://schemas.microsoft.com/office/drawing/2014/main" id="{22D4CF54-DE0A-1343-BEE3-64830699EF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97323" y="4223604"/>
            <a:ext cx="2587187" cy="168983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6" name="Текст 8">
            <a:extLst>
              <a:ext uri="{FF2B5EF4-FFF2-40B4-BE49-F238E27FC236}">
                <a16:creationId xmlns:a16="http://schemas.microsoft.com/office/drawing/2014/main" id="{F0360C00-C096-5FEB-57BB-C6B074580D8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104054" y="2032367"/>
            <a:ext cx="1150938" cy="85688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3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57" name="Диаграмма 2">
            <a:extLst>
              <a:ext uri="{FF2B5EF4-FFF2-40B4-BE49-F238E27FC236}">
                <a16:creationId xmlns:a16="http://schemas.microsoft.com/office/drawing/2014/main" id="{0E2FDAD5-7E26-6D32-C090-1042B2104958}"/>
              </a:ext>
            </a:extLst>
          </p:cNvPr>
          <p:cNvSpPr>
            <a:spLocks noGrp="1"/>
          </p:cNvSpPr>
          <p:nvPr>
            <p:ph type="chart" sz="quarter" idx="33" hasCustomPrompt="1"/>
          </p:nvPr>
        </p:nvSpPr>
        <p:spPr>
          <a:xfrm>
            <a:off x="6202067" y="1380392"/>
            <a:ext cx="2587187" cy="2156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58" name="Текст 8">
            <a:extLst>
              <a:ext uri="{FF2B5EF4-FFF2-40B4-BE49-F238E27FC236}">
                <a16:creationId xmlns:a16="http://schemas.microsoft.com/office/drawing/2014/main" id="{542C9E5C-3CAF-0246-E9ED-AF6DEC95E47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02068" y="3563720"/>
            <a:ext cx="2587187" cy="367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9" name="Текст 8">
            <a:extLst>
              <a:ext uri="{FF2B5EF4-FFF2-40B4-BE49-F238E27FC236}">
                <a16:creationId xmlns:a16="http://schemas.microsoft.com/office/drawing/2014/main" id="{6926E50E-059F-0CBA-C4A2-76FB00302FB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861" y="4223604"/>
            <a:ext cx="2587187" cy="168983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0" name="Текст 8">
            <a:extLst>
              <a:ext uri="{FF2B5EF4-FFF2-40B4-BE49-F238E27FC236}">
                <a16:creationId xmlns:a16="http://schemas.microsoft.com/office/drawing/2014/main" id="{880D56F8-61E9-D298-0A0F-5FF2B53EB46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17592" y="2032367"/>
            <a:ext cx="1150938" cy="85688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61" name="Диаграмма 2">
            <a:extLst>
              <a:ext uri="{FF2B5EF4-FFF2-40B4-BE49-F238E27FC236}">
                <a16:creationId xmlns:a16="http://schemas.microsoft.com/office/drawing/2014/main" id="{844FA2ED-0CAA-DCD2-F4BE-89906341EF85}"/>
              </a:ext>
            </a:extLst>
          </p:cNvPr>
          <p:cNvSpPr>
            <a:spLocks noGrp="1"/>
          </p:cNvSpPr>
          <p:nvPr>
            <p:ph type="chart" sz="quarter" idx="37" hasCustomPrompt="1"/>
          </p:nvPr>
        </p:nvSpPr>
        <p:spPr>
          <a:xfrm>
            <a:off x="9006814" y="1380392"/>
            <a:ext cx="2587187" cy="2156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62" name="Текст 8">
            <a:extLst>
              <a:ext uri="{FF2B5EF4-FFF2-40B4-BE49-F238E27FC236}">
                <a16:creationId xmlns:a16="http://schemas.microsoft.com/office/drawing/2014/main" id="{D977FD7C-D62F-6E2C-487B-80FB79CC2B4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006815" y="3563720"/>
            <a:ext cx="2587187" cy="367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3" name="Текст 8">
            <a:extLst>
              <a:ext uri="{FF2B5EF4-FFF2-40B4-BE49-F238E27FC236}">
                <a16:creationId xmlns:a16="http://schemas.microsoft.com/office/drawing/2014/main" id="{BFC4A27A-DFD3-F34F-44F7-F3C9A782520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5608" y="4223604"/>
            <a:ext cx="2587187" cy="168983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4" name="Текст 8">
            <a:extLst>
              <a:ext uri="{FF2B5EF4-FFF2-40B4-BE49-F238E27FC236}">
                <a16:creationId xmlns:a16="http://schemas.microsoft.com/office/drawing/2014/main" id="{3322B2BC-4150-57A7-7B78-9ABDBAE8DF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722339" y="2032367"/>
            <a:ext cx="1150938" cy="85688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3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30F58DDF-DA98-3B76-2D8F-492DFA0B53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E8113AA-8B9F-B0A2-8391-0499AADE59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3196218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C1A74DE7-66D3-9D13-23F1-3F95AE3E02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2" name="Текст 8">
            <a:extLst>
              <a:ext uri="{FF2B5EF4-FFF2-40B4-BE49-F238E27FC236}">
                <a16:creationId xmlns:a16="http://schemas.microsoft.com/office/drawing/2014/main" id="{A751483A-CBFC-1471-6059-C28B12C519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4000" y="3346978"/>
            <a:ext cx="2593909" cy="41198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" name="Текст 8">
            <a:extLst>
              <a:ext uri="{FF2B5EF4-FFF2-40B4-BE49-F238E27FC236}">
                <a16:creationId xmlns:a16="http://schemas.microsoft.com/office/drawing/2014/main" id="{12BE87CD-09EA-71E4-F27C-27497C4AE0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3704493"/>
            <a:ext cx="2596517" cy="70817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Рисунок 2">
            <a:extLst>
              <a:ext uri="{FF2B5EF4-FFF2-40B4-BE49-F238E27FC236}">
                <a16:creationId xmlns:a16="http://schemas.microsoft.com/office/drawing/2014/main" id="{2B13301D-7980-BB73-62C7-A75032CEB9B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41783" y="2100969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" name="Текст 8">
            <a:extLst>
              <a:ext uri="{FF2B5EF4-FFF2-40B4-BE49-F238E27FC236}">
                <a16:creationId xmlns:a16="http://schemas.microsoft.com/office/drawing/2014/main" id="{A60CB49F-68DF-651A-25A9-6CFE3BF5A0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1425" y="1185399"/>
            <a:ext cx="2089151" cy="3077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7" name="Текст 8">
            <a:extLst>
              <a:ext uri="{FF2B5EF4-FFF2-40B4-BE49-F238E27FC236}">
                <a16:creationId xmlns:a16="http://schemas.microsoft.com/office/drawing/2014/main" id="{25F96440-C181-5B97-19A3-DE53AD27E5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51424" y="1526533"/>
            <a:ext cx="2089151" cy="60082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8">
            <a:extLst>
              <a:ext uri="{FF2B5EF4-FFF2-40B4-BE49-F238E27FC236}">
                <a16:creationId xmlns:a16="http://schemas.microsoft.com/office/drawing/2014/main" id="{5993560F-B791-4778-CE9B-635EB17D8DC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8940" y="3340273"/>
            <a:ext cx="2599060" cy="4186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91AA2DDE-BB4C-FC2C-80A6-2B510B047E0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74092" y="3696873"/>
            <a:ext cx="2593908" cy="7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198D474A-0297-E804-8B31-3B0311D245F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41783" y="447921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0A1927F5-AFA7-C68D-8C9C-1D0FEC68A69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932218" y="3284962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BCE77F93-468A-9B8F-231A-ADEC58C2BB6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539058" y="327919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07BF09E1-7D2A-791B-A093-01777398A1B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51424" y="5399515"/>
            <a:ext cx="2089152" cy="3077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09CB00EE-03C8-FCA6-4846-ADE12464DAC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51425" y="5769914"/>
            <a:ext cx="2089150" cy="58027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15" name="Graphic 29">
            <a:extLst>
              <a:ext uri="{FF2B5EF4-FFF2-40B4-BE49-F238E27FC236}">
                <a16:creationId xmlns:a16="http://schemas.microsoft.com/office/drawing/2014/main" id="{87BF587D-B304-6ED2-E9D3-489E1D636E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4629" y="3128029"/>
            <a:ext cx="1042743" cy="1042739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04081FF-BC33-C068-A0C4-7CBBD8000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2675419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D4C9CAC-0BE2-48FF-0C30-CA5BC2499CB2}"/>
              </a:ext>
            </a:extLst>
          </p:cNvPr>
          <p:cNvGrpSpPr/>
          <p:nvPr userDrawn="1"/>
        </p:nvGrpSpPr>
        <p:grpSpPr>
          <a:xfrm>
            <a:off x="4811040" y="2216848"/>
            <a:ext cx="2569920" cy="2424304"/>
            <a:chOff x="4704759" y="2373874"/>
            <a:chExt cx="2569920" cy="2424304"/>
          </a:xfrm>
        </p:grpSpPr>
        <p:sp>
          <p:nvSpPr>
            <p:cNvPr id="28" name="Овал 85">
              <a:extLst>
                <a:ext uri="{FF2B5EF4-FFF2-40B4-BE49-F238E27FC236}">
                  <a16:creationId xmlns:a16="http://schemas.microsoft.com/office/drawing/2014/main" id="{8057332D-4CDF-69AE-BA17-BEFAE4AFAE41}"/>
                </a:ext>
              </a:extLst>
            </p:cNvPr>
            <p:cNvSpPr/>
            <p:nvPr userDrawn="1"/>
          </p:nvSpPr>
          <p:spPr>
            <a:xfrm rot="2700000">
              <a:off x="5205552" y="2803533"/>
              <a:ext cx="1564995" cy="1564993"/>
            </a:xfrm>
            <a:prstGeom prst="ellipse">
              <a:avLst/>
            </a:prstGeom>
            <a:noFill/>
            <a:ln w="12700">
              <a:noFill/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ru-RU" sz="1050" b="0" i="0" u="none" strike="noStrike" kern="0" cap="none" spc="0" normalizeH="0" baseline="0" noProof="0">
                <a:ln>
                  <a:noFill/>
                </a:ln>
                <a:solidFill>
                  <a:srgbClr val="2D3540"/>
                </a:solidFill>
                <a:effectLst/>
                <a:uLnTx/>
                <a:uFillTx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F5C559F7-6BA8-8B0E-9169-5EA02438468A}"/>
                </a:ext>
              </a:extLst>
            </p:cNvPr>
            <p:cNvGrpSpPr/>
            <p:nvPr userDrawn="1"/>
          </p:nvGrpSpPr>
          <p:grpSpPr>
            <a:xfrm>
              <a:off x="4775900" y="2373874"/>
              <a:ext cx="2424304" cy="2424304"/>
              <a:chOff x="3359850" y="2578112"/>
              <a:chExt cx="2424304" cy="2424304"/>
            </a:xfrm>
          </p:grpSpPr>
          <p:sp>
            <p:nvSpPr>
              <p:cNvPr id="31" name="Овал 66">
                <a:extLst>
                  <a:ext uri="{FF2B5EF4-FFF2-40B4-BE49-F238E27FC236}">
                    <a16:creationId xmlns:a16="http://schemas.microsoft.com/office/drawing/2014/main" id="{0496C0BB-E96C-FA9F-DA09-DB7D7BE2661F}"/>
                  </a:ext>
                </a:extLst>
              </p:cNvPr>
              <p:cNvSpPr/>
              <p:nvPr/>
            </p:nvSpPr>
            <p:spPr>
              <a:xfrm rot="2700000">
                <a:off x="3359850" y="2578112"/>
                <a:ext cx="2424304" cy="2424304"/>
              </a:xfrm>
              <a:prstGeom prst="ellipse">
                <a:avLst/>
              </a:prstGeom>
              <a:noFill/>
              <a:ln w="19050">
                <a:solidFill>
                  <a:srgbClr val="7F7F7F"/>
                </a:solidFill>
                <a:prstDash val="solid"/>
              </a:ln>
            </p:spPr>
            <p:txBody>
              <a:bodyPr rot="0" spcFirstLastPara="0" vertOverflow="overflow" horzOverflow="overflow" vert="horz" wrap="non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766">
                  <a:buClr>
                    <a:srgbClr val="000000"/>
                  </a:buClr>
                </a:pPr>
                <a:endParaRPr lang="ru-RU" sz="1050" kern="0">
                  <a:solidFill>
                    <a:srgbClr val="2D3540"/>
                  </a:solidFill>
                  <a:cs typeface="Arial"/>
                  <a:sym typeface="Arial"/>
                </a:endParaRPr>
              </a:p>
            </p:txBody>
          </p:sp>
          <p:pic>
            <p:nvPicPr>
              <p:cNvPr id="32" name="Graphic 29">
                <a:extLst>
                  <a:ext uri="{FF2B5EF4-FFF2-40B4-BE49-F238E27FC236}">
                    <a16:creationId xmlns:a16="http://schemas.microsoft.com/office/drawing/2014/main" id="{970BA807-EFAA-36D9-4A91-D04018DFC1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708983" y="2927249"/>
                <a:ext cx="1726038" cy="1726030"/>
              </a:xfrm>
              <a:prstGeom prst="rect">
                <a:avLst/>
              </a:prstGeom>
            </p:spPr>
          </p:pic>
        </p:grpSp>
        <p:sp>
          <p:nvSpPr>
            <p:cNvPr id="33" name="Овал 59">
              <a:extLst>
                <a:ext uri="{FF2B5EF4-FFF2-40B4-BE49-F238E27FC236}">
                  <a16:creationId xmlns:a16="http://schemas.microsoft.com/office/drawing/2014/main" id="{C1931F1C-53F1-5349-1A9F-FCF4DFA821D4}"/>
                </a:ext>
              </a:extLst>
            </p:cNvPr>
            <p:cNvSpPr/>
            <p:nvPr userDrawn="1"/>
          </p:nvSpPr>
          <p:spPr>
            <a:xfrm flipH="1">
              <a:off x="5182279" y="2520211"/>
              <a:ext cx="162000" cy="16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Овал 59">
              <a:extLst>
                <a:ext uri="{FF2B5EF4-FFF2-40B4-BE49-F238E27FC236}">
                  <a16:creationId xmlns:a16="http://schemas.microsoft.com/office/drawing/2014/main" id="{3ED90245-1A44-B07D-B3B9-1445DC39228A}"/>
                </a:ext>
              </a:extLst>
            </p:cNvPr>
            <p:cNvSpPr/>
            <p:nvPr userDrawn="1"/>
          </p:nvSpPr>
          <p:spPr>
            <a:xfrm flipH="1">
              <a:off x="6594519" y="2520211"/>
              <a:ext cx="162000" cy="16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Овал 59">
              <a:extLst>
                <a:ext uri="{FF2B5EF4-FFF2-40B4-BE49-F238E27FC236}">
                  <a16:creationId xmlns:a16="http://schemas.microsoft.com/office/drawing/2014/main" id="{EF057496-85CD-F79D-8A8C-55C43D9C1EE2}"/>
                </a:ext>
              </a:extLst>
            </p:cNvPr>
            <p:cNvSpPr/>
            <p:nvPr userDrawn="1"/>
          </p:nvSpPr>
          <p:spPr>
            <a:xfrm flipH="1">
              <a:off x="5182279" y="4481091"/>
              <a:ext cx="162000" cy="16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Овал 59">
              <a:extLst>
                <a:ext uri="{FF2B5EF4-FFF2-40B4-BE49-F238E27FC236}">
                  <a16:creationId xmlns:a16="http://schemas.microsoft.com/office/drawing/2014/main" id="{04414D03-FB02-8164-F5FD-BC1683FB4D24}"/>
                </a:ext>
              </a:extLst>
            </p:cNvPr>
            <p:cNvSpPr/>
            <p:nvPr userDrawn="1"/>
          </p:nvSpPr>
          <p:spPr>
            <a:xfrm flipH="1">
              <a:off x="6594519" y="4481091"/>
              <a:ext cx="162000" cy="16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Овал 59">
              <a:extLst>
                <a:ext uri="{FF2B5EF4-FFF2-40B4-BE49-F238E27FC236}">
                  <a16:creationId xmlns:a16="http://schemas.microsoft.com/office/drawing/2014/main" id="{4F9D7161-4430-B884-4468-EFBA1A4D297E}"/>
                </a:ext>
              </a:extLst>
            </p:cNvPr>
            <p:cNvSpPr/>
            <p:nvPr userDrawn="1"/>
          </p:nvSpPr>
          <p:spPr>
            <a:xfrm flipH="1">
              <a:off x="4704759" y="3434611"/>
              <a:ext cx="162000" cy="16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Овал 59">
              <a:extLst>
                <a:ext uri="{FF2B5EF4-FFF2-40B4-BE49-F238E27FC236}">
                  <a16:creationId xmlns:a16="http://schemas.microsoft.com/office/drawing/2014/main" id="{15FFEBA1-E1E7-E2DB-9F54-DF075BE9D247}"/>
                </a:ext>
              </a:extLst>
            </p:cNvPr>
            <p:cNvSpPr/>
            <p:nvPr userDrawn="1"/>
          </p:nvSpPr>
          <p:spPr>
            <a:xfrm flipH="1">
              <a:off x="7112679" y="3434611"/>
              <a:ext cx="162000" cy="16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0" name="Текст 8">
            <a:extLst>
              <a:ext uri="{FF2B5EF4-FFF2-40B4-BE49-F238E27FC236}">
                <a16:creationId xmlns:a16="http://schemas.microsoft.com/office/drawing/2014/main" id="{BD103A94-A9F0-B655-0436-D584910B9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61032" y="1125486"/>
            <a:ext cx="2296886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Наименование</a:t>
            </a:r>
          </a:p>
        </p:txBody>
      </p:sp>
      <p:sp>
        <p:nvSpPr>
          <p:cNvPr id="51" name="Текст 8">
            <a:extLst>
              <a:ext uri="{FF2B5EF4-FFF2-40B4-BE49-F238E27FC236}">
                <a16:creationId xmlns:a16="http://schemas.microsoft.com/office/drawing/2014/main" id="{8AA69B0B-6A79-80B8-C975-2425D98891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68224" y="1527643"/>
            <a:ext cx="2292694" cy="67168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2" name="Текст 8">
            <a:extLst>
              <a:ext uri="{FF2B5EF4-FFF2-40B4-BE49-F238E27FC236}">
                <a16:creationId xmlns:a16="http://schemas.microsoft.com/office/drawing/2014/main" id="{8DE7EE20-0FEF-068A-3634-24BEA2F1A2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11129" y="3072215"/>
            <a:ext cx="2307568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Наименование</a:t>
            </a:r>
          </a:p>
        </p:txBody>
      </p:sp>
      <p:sp>
        <p:nvSpPr>
          <p:cNvPr id="53" name="Текст 8">
            <a:extLst>
              <a:ext uri="{FF2B5EF4-FFF2-40B4-BE49-F238E27FC236}">
                <a16:creationId xmlns:a16="http://schemas.microsoft.com/office/drawing/2014/main" id="{12A7CF9D-2552-AEE5-5DEE-B896C57669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22074" y="3472879"/>
            <a:ext cx="2296623" cy="67497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4" name="Текст 8">
            <a:extLst>
              <a:ext uri="{FF2B5EF4-FFF2-40B4-BE49-F238E27FC236}">
                <a16:creationId xmlns:a16="http://schemas.microsoft.com/office/drawing/2014/main" id="{95304F8C-C228-B029-79CF-414FE90D55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62682" y="5016257"/>
            <a:ext cx="2296622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Наименование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:a16="http://schemas.microsoft.com/office/drawing/2014/main" id="{0B1144EA-4D35-C56F-499E-2BF8AB0675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46376" y="5415859"/>
            <a:ext cx="2305049" cy="67383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6" name="Текст 8">
            <a:extLst>
              <a:ext uri="{FF2B5EF4-FFF2-40B4-BE49-F238E27FC236}">
                <a16:creationId xmlns:a16="http://schemas.microsoft.com/office/drawing/2014/main" id="{E58C31DF-9F91-D5B7-1955-79E50100BEE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34295" y="5015532"/>
            <a:ext cx="2296621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Наименование</a:t>
            </a:r>
          </a:p>
        </p:txBody>
      </p:sp>
      <p:sp>
        <p:nvSpPr>
          <p:cNvPr id="57" name="Текст 8">
            <a:extLst>
              <a:ext uri="{FF2B5EF4-FFF2-40B4-BE49-F238E27FC236}">
                <a16:creationId xmlns:a16="http://schemas.microsoft.com/office/drawing/2014/main" id="{4046606B-CA54-9C1D-7AA6-966ECDD6E8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34295" y="5414110"/>
            <a:ext cx="2292429" cy="6738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8" name="Текст 8">
            <a:extLst>
              <a:ext uri="{FF2B5EF4-FFF2-40B4-BE49-F238E27FC236}">
                <a16:creationId xmlns:a16="http://schemas.microsoft.com/office/drawing/2014/main" id="{258A101E-C6C7-14EC-3853-EC677E9B73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79120" y="3074451"/>
            <a:ext cx="2295470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Наименование</a:t>
            </a:r>
          </a:p>
        </p:txBody>
      </p:sp>
      <p:sp>
        <p:nvSpPr>
          <p:cNvPr id="59" name="Текст 8">
            <a:extLst>
              <a:ext uri="{FF2B5EF4-FFF2-40B4-BE49-F238E27FC236}">
                <a16:creationId xmlns:a16="http://schemas.microsoft.com/office/drawing/2014/main" id="{478D0317-9522-2B99-647C-913DF336ED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81070" y="3475567"/>
            <a:ext cx="2298409" cy="69103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0" name="Текст 8">
            <a:extLst>
              <a:ext uri="{FF2B5EF4-FFF2-40B4-BE49-F238E27FC236}">
                <a16:creationId xmlns:a16="http://schemas.microsoft.com/office/drawing/2014/main" id="{D0AB1FB0-B759-2313-E362-B168F77262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34030" y="1127174"/>
            <a:ext cx="2296886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Наименование</a:t>
            </a:r>
          </a:p>
        </p:txBody>
      </p:sp>
      <p:sp>
        <p:nvSpPr>
          <p:cNvPr id="61" name="Текст 8">
            <a:extLst>
              <a:ext uri="{FF2B5EF4-FFF2-40B4-BE49-F238E27FC236}">
                <a16:creationId xmlns:a16="http://schemas.microsoft.com/office/drawing/2014/main" id="{7527FC65-8CBC-AEE4-F1FA-45D40FA9C01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32680" y="1525540"/>
            <a:ext cx="2292694" cy="6886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241EB7B2-8D51-7EE8-F3F2-22D7916734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1BFE0C7-4BFD-3510-6A26-4C8F57B5C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809467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0CA69A21-A88E-CB53-5A52-4CF008D81885}"/>
              </a:ext>
            </a:extLst>
          </p:cNvPr>
          <p:cNvGrpSpPr/>
          <p:nvPr userDrawn="1"/>
        </p:nvGrpSpPr>
        <p:grpSpPr>
          <a:xfrm>
            <a:off x="0" y="1159329"/>
            <a:ext cx="3737183" cy="4990304"/>
            <a:chOff x="0" y="1006133"/>
            <a:chExt cx="3851910" cy="5143500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06F928B-AC70-F2AB-60E9-77E0FE6CC5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77" r="-619"/>
            <a:stretch/>
          </p:blipFill>
          <p:spPr>
            <a:xfrm>
              <a:off x="0" y="1006133"/>
              <a:ext cx="3851910" cy="5143500"/>
            </a:xfrm>
            <a:prstGeom prst="rect">
              <a:avLst/>
            </a:prstGeom>
          </p:spPr>
        </p:pic>
        <p:sp>
          <p:nvSpPr>
            <p:cNvPr id="37" name="Овал 59">
              <a:extLst>
                <a:ext uri="{FF2B5EF4-FFF2-40B4-BE49-F238E27FC236}">
                  <a16:creationId xmlns:a16="http://schemas.microsoft.com/office/drawing/2014/main" id="{872344E5-8D9E-1CC7-B9DC-F22A34FB5210}"/>
                </a:ext>
              </a:extLst>
            </p:cNvPr>
            <p:cNvSpPr/>
            <p:nvPr userDrawn="1"/>
          </p:nvSpPr>
          <p:spPr>
            <a:xfrm flipH="1">
              <a:off x="2824371" y="2763081"/>
              <a:ext cx="162000" cy="16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Овал 59">
              <a:extLst>
                <a:ext uri="{FF2B5EF4-FFF2-40B4-BE49-F238E27FC236}">
                  <a16:creationId xmlns:a16="http://schemas.microsoft.com/office/drawing/2014/main" id="{4A357350-B690-5F31-4716-63C1B49B6EC8}"/>
                </a:ext>
              </a:extLst>
            </p:cNvPr>
            <p:cNvSpPr/>
            <p:nvPr userDrawn="1"/>
          </p:nvSpPr>
          <p:spPr>
            <a:xfrm flipH="1">
              <a:off x="2424505" y="4171851"/>
              <a:ext cx="162000" cy="16200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Овал 59">
              <a:extLst>
                <a:ext uri="{FF2B5EF4-FFF2-40B4-BE49-F238E27FC236}">
                  <a16:creationId xmlns:a16="http://schemas.microsoft.com/office/drawing/2014/main" id="{081BEBE3-1611-B03A-8A78-140C5162CFB0}"/>
                </a:ext>
              </a:extLst>
            </p:cNvPr>
            <p:cNvSpPr/>
            <p:nvPr userDrawn="1"/>
          </p:nvSpPr>
          <p:spPr>
            <a:xfrm flipH="1">
              <a:off x="2097477" y="1514771"/>
              <a:ext cx="162000" cy="162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Овал 59">
              <a:extLst>
                <a:ext uri="{FF2B5EF4-FFF2-40B4-BE49-F238E27FC236}">
                  <a16:creationId xmlns:a16="http://schemas.microsoft.com/office/drawing/2014/main" id="{2691A3E8-3CFC-32F6-DCCE-6E3C3651F942}"/>
                </a:ext>
              </a:extLst>
            </p:cNvPr>
            <p:cNvSpPr/>
            <p:nvPr userDrawn="1"/>
          </p:nvSpPr>
          <p:spPr>
            <a:xfrm flipH="1">
              <a:off x="2503495" y="5689867"/>
              <a:ext cx="162000" cy="162000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7" name="Текст 8">
            <a:extLst>
              <a:ext uri="{FF2B5EF4-FFF2-40B4-BE49-F238E27FC236}">
                <a16:creationId xmlns:a16="http://schemas.microsoft.com/office/drawing/2014/main" id="{D68D2554-3BB5-D0F1-471D-1C30AC2503D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95782" y="1783789"/>
            <a:ext cx="2608843" cy="3957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28" name="Текст 8">
            <a:extLst>
              <a:ext uri="{FF2B5EF4-FFF2-40B4-BE49-F238E27FC236}">
                <a16:creationId xmlns:a16="http://schemas.microsoft.com/office/drawing/2014/main" id="{E7BF8D78-2B72-1ABC-9075-1FE9DB34A0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0650" y="2526725"/>
            <a:ext cx="2593975" cy="122612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D26DBA03-DA6E-5430-7CAC-8BDD79FFAFC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95782" y="3945313"/>
            <a:ext cx="2308265" cy="39443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32" name="Текст 8">
            <a:extLst>
              <a:ext uri="{FF2B5EF4-FFF2-40B4-BE49-F238E27FC236}">
                <a16:creationId xmlns:a16="http://schemas.microsoft.com/office/drawing/2014/main" id="{FEC29BEB-F754-4B20-E69C-A713ABDA1CD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10650" y="4685130"/>
            <a:ext cx="2593975" cy="122202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pic>
        <p:nvPicPr>
          <p:cNvPr id="34" name="Graphic 29">
            <a:extLst>
              <a:ext uri="{FF2B5EF4-FFF2-40B4-BE49-F238E27FC236}">
                <a16:creationId xmlns:a16="http://schemas.microsoft.com/office/drawing/2014/main" id="{F7000E34-BA20-7D63-3E76-4A7D3C57DF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2798" y="2610182"/>
            <a:ext cx="2025538" cy="2025529"/>
          </a:xfrm>
          <a:prstGeom prst="rect">
            <a:avLst/>
          </a:prstGeom>
        </p:spPr>
      </p:pic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3FF7D14D-1699-3384-FC18-6847CFC493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54" name="Текст 8">
            <a:extLst>
              <a:ext uri="{FF2B5EF4-FFF2-40B4-BE49-F238E27FC236}">
                <a16:creationId xmlns:a16="http://schemas.microsoft.com/office/drawing/2014/main" id="{023D0BDC-9D5C-B08C-DEC6-896370DE9A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51917" y="1783789"/>
            <a:ext cx="2608843" cy="3957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:a16="http://schemas.microsoft.com/office/drawing/2014/main" id="{934B33EB-DEEE-2480-10F9-49707CBDBD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66785" y="2526725"/>
            <a:ext cx="2593975" cy="122612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6" name="Текст 8">
            <a:extLst>
              <a:ext uri="{FF2B5EF4-FFF2-40B4-BE49-F238E27FC236}">
                <a16:creationId xmlns:a16="http://schemas.microsoft.com/office/drawing/2014/main" id="{58FF7C63-C04F-0B02-54C5-C35963D04FF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51917" y="3945313"/>
            <a:ext cx="2308265" cy="39443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57" name="Текст 8">
            <a:extLst>
              <a:ext uri="{FF2B5EF4-FFF2-40B4-BE49-F238E27FC236}">
                <a16:creationId xmlns:a16="http://schemas.microsoft.com/office/drawing/2014/main" id="{D10C6968-4E67-7016-615A-79F6C150FA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66785" y="4685130"/>
            <a:ext cx="2593975" cy="122202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F0C5B27-4E3A-3070-CC74-4FABCA413E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9220524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C0DF8995-C01F-9B89-E1A7-A9B3029076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74" name="Text Placeholder 7">
            <a:extLst>
              <a:ext uri="{FF2B5EF4-FFF2-40B4-BE49-F238E27FC236}">
                <a16:creationId xmlns:a16="http://schemas.microsoft.com/office/drawing/2014/main" id="{2A3CECA6-3B9F-151E-DC79-38A80FCBE3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817" y="2480070"/>
            <a:ext cx="2584184" cy="1056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5" name="Text Placeholder 7">
            <a:extLst>
              <a:ext uri="{FF2B5EF4-FFF2-40B4-BE49-F238E27FC236}">
                <a16:creationId xmlns:a16="http://schemas.microsoft.com/office/drawing/2014/main" id="{6965B227-41FD-95C8-6734-8117F6EB86A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6971" y="1495397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03</a:t>
            </a:r>
            <a:endParaRPr lang="en-US" dirty="0"/>
          </a:p>
        </p:txBody>
      </p:sp>
      <p:sp>
        <p:nvSpPr>
          <p:cNvPr id="78" name="Text Placeholder 7">
            <a:extLst>
              <a:ext uri="{FF2B5EF4-FFF2-40B4-BE49-F238E27FC236}">
                <a16:creationId xmlns:a16="http://schemas.microsoft.com/office/drawing/2014/main" id="{F6F641C4-DA32-2678-5E82-D060CD964B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018817" y="5066334"/>
            <a:ext cx="2584184" cy="1056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9" name="Text Placeholder 7">
            <a:extLst>
              <a:ext uri="{FF2B5EF4-FFF2-40B4-BE49-F238E27FC236}">
                <a16:creationId xmlns:a16="http://schemas.microsoft.com/office/drawing/2014/main" id="{C6E3AD58-4A1C-A555-7EEF-E3AE735CED7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016971" y="4081661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04</a:t>
            </a:r>
            <a:endParaRPr lang="en-US" dirty="0"/>
          </a:p>
        </p:txBody>
      </p:sp>
      <p:sp>
        <p:nvSpPr>
          <p:cNvPr id="80" name="Text Placeholder 7">
            <a:extLst>
              <a:ext uri="{FF2B5EF4-FFF2-40B4-BE49-F238E27FC236}">
                <a16:creationId xmlns:a16="http://schemas.microsoft.com/office/drawing/2014/main" id="{8634B998-CDA8-C7CE-6127-881F7639561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79667" y="2480070"/>
            <a:ext cx="2584184" cy="105688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2" name="Text Placeholder 7">
            <a:extLst>
              <a:ext uri="{FF2B5EF4-FFF2-40B4-BE49-F238E27FC236}">
                <a16:creationId xmlns:a16="http://schemas.microsoft.com/office/drawing/2014/main" id="{45F30010-498C-4534-DC93-D6FD70448C7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79667" y="5066334"/>
            <a:ext cx="2584184" cy="105688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5" name="Text Placeholder 7">
            <a:extLst>
              <a:ext uri="{FF2B5EF4-FFF2-40B4-BE49-F238E27FC236}">
                <a16:creationId xmlns:a16="http://schemas.microsoft.com/office/drawing/2014/main" id="{587692BF-3A3F-AE49-FFBF-C2A8647BF7D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524000" y="1504334"/>
            <a:ext cx="1783175" cy="87359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86" name="Text Placeholder 7">
            <a:extLst>
              <a:ext uri="{FF2B5EF4-FFF2-40B4-BE49-F238E27FC236}">
                <a16:creationId xmlns:a16="http://schemas.microsoft.com/office/drawing/2014/main" id="{1C274825-AEC5-A998-1E3E-D1B2854FF4E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435512" y="4100050"/>
            <a:ext cx="1783175" cy="87359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87" name="Рисунок 3">
            <a:extLst>
              <a:ext uri="{FF2B5EF4-FFF2-40B4-BE49-F238E27FC236}">
                <a16:creationId xmlns:a16="http://schemas.microsoft.com/office/drawing/2014/main" id="{E638723B-89F8-F16B-88D4-0DEBD5EE857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329327" y="1994567"/>
            <a:ext cx="3529013" cy="35290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7ADEA13-DF78-6A37-0C68-BD0B8FD592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0144733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9">
            <a:extLst>
              <a:ext uri="{FF2B5EF4-FFF2-40B4-BE49-F238E27FC236}">
                <a16:creationId xmlns:a16="http://schemas.microsoft.com/office/drawing/2014/main" id="{0CDEBE34-FEFB-3FB2-7973-039CDD0ED6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4629" y="2907631"/>
            <a:ext cx="1042743" cy="1042739"/>
          </a:xfrm>
          <a:prstGeom prst="rect">
            <a:avLst/>
          </a:prstGeom>
        </p:spPr>
      </p:pic>
      <p:sp>
        <p:nvSpPr>
          <p:cNvPr id="29" name="Рисунок 2">
            <a:extLst>
              <a:ext uri="{FF2B5EF4-FFF2-40B4-BE49-F238E27FC236}">
                <a16:creationId xmlns:a16="http://schemas.microsoft.com/office/drawing/2014/main" id="{0693B664-56D8-12CF-E7C6-4F7C342B9E9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75613" y="155728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0" name="Текст 8">
            <a:extLst>
              <a:ext uri="{FF2B5EF4-FFF2-40B4-BE49-F238E27FC236}">
                <a16:creationId xmlns:a16="http://schemas.microsoft.com/office/drawing/2014/main" id="{A79F1246-6C4D-5471-7A76-9B969B6672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08653" y="1609681"/>
            <a:ext cx="2595972" cy="4143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56BB81BA-FCAF-3F87-A852-9D598144C81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0649" y="1958659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C0DF8995-C01F-9B89-E1A7-A9B3029076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E5A09830-6DD4-3B3B-DC8E-A8C904DA21D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075613" y="458542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A7141BD-2D3D-2115-4EDA-52D85958D4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08653" y="4637821"/>
            <a:ext cx="2595972" cy="4143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20E56C8A-DB86-F37B-1F2D-2CE52929CE5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10649" y="4986799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0F73C1A8-7DAF-7FA2-BDC6-968CEA777E6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399111" y="155728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0" name="Рисунок 2">
            <a:extLst>
              <a:ext uri="{FF2B5EF4-FFF2-40B4-BE49-F238E27FC236}">
                <a16:creationId xmlns:a16="http://schemas.microsoft.com/office/drawing/2014/main" id="{07B3D0C6-18DE-BCCC-1AC4-FE6912881CC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99111" y="458542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2" name="Текст 8">
            <a:extLst>
              <a:ext uri="{FF2B5EF4-FFF2-40B4-BE49-F238E27FC236}">
                <a16:creationId xmlns:a16="http://schemas.microsoft.com/office/drawing/2014/main" id="{7DB21F9F-A02F-A67C-7355-0E3618A8A9A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5787" y="1958659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4" name="Текст 8">
            <a:extLst>
              <a:ext uri="{FF2B5EF4-FFF2-40B4-BE49-F238E27FC236}">
                <a16:creationId xmlns:a16="http://schemas.microsoft.com/office/drawing/2014/main" id="{6480E82C-5D34-5186-31F9-EA0EE4517E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5787" y="4986799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5" name="Текст 8">
            <a:extLst>
              <a:ext uri="{FF2B5EF4-FFF2-40B4-BE49-F238E27FC236}">
                <a16:creationId xmlns:a16="http://schemas.microsoft.com/office/drawing/2014/main" id="{75E07052-872F-ACFD-7B53-D9B19C549D7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92821" y="1609681"/>
            <a:ext cx="2593975" cy="4143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6" name="Текст 8">
            <a:extLst>
              <a:ext uri="{FF2B5EF4-FFF2-40B4-BE49-F238E27FC236}">
                <a16:creationId xmlns:a16="http://schemas.microsoft.com/office/drawing/2014/main" id="{8305987F-4F41-805B-728C-63F1DEC64EC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92821" y="4635376"/>
            <a:ext cx="2593975" cy="42009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C882DEA-21AA-16C9-EC80-49486AF2CE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657491" y="1969249"/>
            <a:ext cx="2880000" cy="2880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D603493-BD63-19B0-EF1F-162E9E3D0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331480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2487ED05-47DD-3E0A-AB9F-D7632FD567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pic>
        <p:nvPicPr>
          <p:cNvPr id="42" name="Graphic 29">
            <a:extLst>
              <a:ext uri="{FF2B5EF4-FFF2-40B4-BE49-F238E27FC236}">
                <a16:creationId xmlns:a16="http://schemas.microsoft.com/office/drawing/2014/main" id="{F82700E6-C2D6-9D28-1EC7-15223C8C49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4629" y="2907631"/>
            <a:ext cx="1042743" cy="1042739"/>
          </a:xfrm>
          <a:prstGeom prst="rect">
            <a:avLst/>
          </a:prstGeom>
        </p:spPr>
      </p:pic>
      <p:sp>
        <p:nvSpPr>
          <p:cNvPr id="43" name="Рисунок 2">
            <a:extLst>
              <a:ext uri="{FF2B5EF4-FFF2-40B4-BE49-F238E27FC236}">
                <a16:creationId xmlns:a16="http://schemas.microsoft.com/office/drawing/2014/main" id="{93716FE9-2591-021B-7F64-55C02C4997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140577" y="1342174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4" name="Текст 8">
            <a:extLst>
              <a:ext uri="{FF2B5EF4-FFF2-40B4-BE49-F238E27FC236}">
                <a16:creationId xmlns:a16="http://schemas.microsoft.com/office/drawing/2014/main" id="{FA8EC6AB-ABAE-E030-FDA1-706C3E421E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73617" y="1394572"/>
            <a:ext cx="2595972" cy="4143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45" name="Текст 8">
            <a:extLst>
              <a:ext uri="{FF2B5EF4-FFF2-40B4-BE49-F238E27FC236}">
                <a16:creationId xmlns:a16="http://schemas.microsoft.com/office/drawing/2014/main" id="{3EA381D1-6BAA-E98E-828F-9D8A18CD2F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75613" y="1743550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6" name="Рисунок 2">
            <a:extLst>
              <a:ext uri="{FF2B5EF4-FFF2-40B4-BE49-F238E27FC236}">
                <a16:creationId xmlns:a16="http://schemas.microsoft.com/office/drawing/2014/main" id="{6EC25266-EDAA-8717-B57D-EFD516F4B547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077099" y="371666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8" name="Текст 8">
            <a:extLst>
              <a:ext uri="{FF2B5EF4-FFF2-40B4-BE49-F238E27FC236}">
                <a16:creationId xmlns:a16="http://schemas.microsoft.com/office/drawing/2014/main" id="{E0314438-DDA9-3EF0-C3F7-2D7121325B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010139" y="3769061"/>
            <a:ext cx="2595972" cy="4143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:a16="http://schemas.microsoft.com/office/drawing/2014/main" id="{6C569E38-7BAC-C6A0-3D89-B6023E4C74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12135" y="4118039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6" name="Рисунок 2">
            <a:extLst>
              <a:ext uri="{FF2B5EF4-FFF2-40B4-BE49-F238E27FC236}">
                <a16:creationId xmlns:a16="http://schemas.microsoft.com/office/drawing/2014/main" id="{AD791025-496F-FD70-F72A-B50ECA15F39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0698" y="1345848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7" name="Текст 8">
            <a:extLst>
              <a:ext uri="{FF2B5EF4-FFF2-40B4-BE49-F238E27FC236}">
                <a16:creationId xmlns:a16="http://schemas.microsoft.com/office/drawing/2014/main" id="{488011F0-4633-7408-EE10-D5BC456CC79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17374" y="1747224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8" name="Текст 8">
            <a:extLst>
              <a:ext uri="{FF2B5EF4-FFF2-40B4-BE49-F238E27FC236}">
                <a16:creationId xmlns:a16="http://schemas.microsoft.com/office/drawing/2014/main" id="{A317FE59-3BF4-9A6C-7C79-1A8DFF97A0B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524408" y="1398246"/>
            <a:ext cx="2593975" cy="4143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59" name="Рисунок 2">
            <a:extLst>
              <a:ext uri="{FF2B5EF4-FFF2-40B4-BE49-F238E27FC236}">
                <a16:creationId xmlns:a16="http://schemas.microsoft.com/office/drawing/2014/main" id="{6CEE678D-B97D-EF1B-CCFC-5FD267271FCF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398196" y="3717294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0" name="Текст 8">
            <a:extLst>
              <a:ext uri="{FF2B5EF4-FFF2-40B4-BE49-F238E27FC236}">
                <a16:creationId xmlns:a16="http://schemas.microsoft.com/office/drawing/2014/main" id="{49AE145A-0499-25CA-59E3-8246E0EF44C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84872" y="4118670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1" name="Текст 8">
            <a:extLst>
              <a:ext uri="{FF2B5EF4-FFF2-40B4-BE49-F238E27FC236}">
                <a16:creationId xmlns:a16="http://schemas.microsoft.com/office/drawing/2014/main" id="{6F059654-5FEC-21B3-7AF4-F4110AA7E4E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91906" y="3769692"/>
            <a:ext cx="2593975" cy="4143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62" name="Рисунок 2">
            <a:extLst>
              <a:ext uri="{FF2B5EF4-FFF2-40B4-BE49-F238E27FC236}">
                <a16:creationId xmlns:a16="http://schemas.microsoft.com/office/drawing/2014/main" id="{74B95AE2-50E4-14C3-16A5-30127FF968C8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5737225" y="523452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2" name="Текст 8">
            <a:extLst>
              <a:ext uri="{FF2B5EF4-FFF2-40B4-BE49-F238E27FC236}">
                <a16:creationId xmlns:a16="http://schemas.microsoft.com/office/drawing/2014/main" id="{1CE1CA18-A7E5-99A0-A994-7AA54ABDA29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923901" y="5635896"/>
            <a:ext cx="2593975" cy="49344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3" name="Текст 8">
            <a:extLst>
              <a:ext uri="{FF2B5EF4-FFF2-40B4-BE49-F238E27FC236}">
                <a16:creationId xmlns:a16="http://schemas.microsoft.com/office/drawing/2014/main" id="{659E69AA-EF95-0ABA-AC1D-F15E43982A0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930935" y="5286918"/>
            <a:ext cx="2593975" cy="4143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713D88D-C09F-5D29-6D81-B60413F32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668269" y="1989000"/>
            <a:ext cx="2880000" cy="2880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911C448-9F73-7720-64BD-7B7C2EBEB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8104980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без логотипа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922F8A83-E842-0475-E790-8B032B4818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452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A1C350-7CE9-1D7C-798B-1565760E0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563" y="5070502"/>
            <a:ext cx="8205775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EAD5103-D241-F2AC-667C-C1BE4D8AA9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1376363"/>
            <a:ext cx="8216901" cy="3673475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29DB6-86EE-6A43-88C8-7FF979B239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5526907"/>
            <a:ext cx="6337300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7F8D73-7FB2-E1D4-8081-E7E4FF2517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376" y="5693589"/>
            <a:ext cx="6337300" cy="27349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CE94205-89EA-ED47-D9ED-4C9ECA4D2F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6" y="6149263"/>
            <a:ext cx="5400674" cy="251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0457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71511605-0E5B-6F4D-B6B8-AF5EBC78EE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pic>
        <p:nvPicPr>
          <p:cNvPr id="66" name="Graphic 29">
            <a:extLst>
              <a:ext uri="{FF2B5EF4-FFF2-40B4-BE49-F238E27FC236}">
                <a16:creationId xmlns:a16="http://schemas.microsoft.com/office/drawing/2014/main" id="{3922022D-624C-3538-4E38-CDFF59D1BF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4629" y="2907631"/>
            <a:ext cx="1042743" cy="1042739"/>
          </a:xfrm>
          <a:prstGeom prst="rect">
            <a:avLst/>
          </a:prstGeom>
        </p:spPr>
      </p:pic>
      <p:sp>
        <p:nvSpPr>
          <p:cNvPr id="67" name="Рисунок 2">
            <a:extLst>
              <a:ext uri="{FF2B5EF4-FFF2-40B4-BE49-F238E27FC236}">
                <a16:creationId xmlns:a16="http://schemas.microsoft.com/office/drawing/2014/main" id="{C9958108-6729-399F-5602-F4226E5991E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75613" y="155728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8" name="Текст 8">
            <a:extLst>
              <a:ext uri="{FF2B5EF4-FFF2-40B4-BE49-F238E27FC236}">
                <a16:creationId xmlns:a16="http://schemas.microsoft.com/office/drawing/2014/main" id="{61D80A9F-D5CC-747A-FAAE-D02BCE63CE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08653" y="1609681"/>
            <a:ext cx="2595972" cy="4143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70" name="Текст 8">
            <a:extLst>
              <a:ext uri="{FF2B5EF4-FFF2-40B4-BE49-F238E27FC236}">
                <a16:creationId xmlns:a16="http://schemas.microsoft.com/office/drawing/2014/main" id="{0D766FCD-C412-01A0-A607-1C8E450732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0649" y="1958659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1" name="Рисунок 2">
            <a:extLst>
              <a:ext uri="{FF2B5EF4-FFF2-40B4-BE49-F238E27FC236}">
                <a16:creationId xmlns:a16="http://schemas.microsoft.com/office/drawing/2014/main" id="{637BFE5F-CC98-0E98-C909-FA6A0272CB2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075613" y="4585991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2" name="Текст 8">
            <a:extLst>
              <a:ext uri="{FF2B5EF4-FFF2-40B4-BE49-F238E27FC236}">
                <a16:creationId xmlns:a16="http://schemas.microsoft.com/office/drawing/2014/main" id="{8EE60BC7-553C-1E13-FC26-EB294FC4FA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08653" y="4638389"/>
            <a:ext cx="2595972" cy="4143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73" name="Текст 8">
            <a:extLst>
              <a:ext uri="{FF2B5EF4-FFF2-40B4-BE49-F238E27FC236}">
                <a16:creationId xmlns:a16="http://schemas.microsoft.com/office/drawing/2014/main" id="{8D70D691-A117-6E8E-C39E-1D3F6318E58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10649" y="4987367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4" name="Рисунок 2">
            <a:extLst>
              <a:ext uri="{FF2B5EF4-FFF2-40B4-BE49-F238E27FC236}">
                <a16:creationId xmlns:a16="http://schemas.microsoft.com/office/drawing/2014/main" id="{7D9F4EF8-28D9-4CD8-2DFB-746BBEF8828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399111" y="155728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5" name="Рисунок 2">
            <a:extLst>
              <a:ext uri="{FF2B5EF4-FFF2-40B4-BE49-F238E27FC236}">
                <a16:creationId xmlns:a16="http://schemas.microsoft.com/office/drawing/2014/main" id="{89868A0D-3F41-ACD1-4766-C25F711B783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99111" y="4596082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6" name="Текст 8">
            <a:extLst>
              <a:ext uri="{FF2B5EF4-FFF2-40B4-BE49-F238E27FC236}">
                <a16:creationId xmlns:a16="http://schemas.microsoft.com/office/drawing/2014/main" id="{58C69E6D-9053-8120-CB8E-43CA050A873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5787" y="1958659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7" name="Текст 8">
            <a:extLst>
              <a:ext uri="{FF2B5EF4-FFF2-40B4-BE49-F238E27FC236}">
                <a16:creationId xmlns:a16="http://schemas.microsoft.com/office/drawing/2014/main" id="{6EEFD3CF-AC6A-8CE4-52A1-F32AA8190F5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5787" y="4987126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8" name="Текст 8">
            <a:extLst>
              <a:ext uri="{FF2B5EF4-FFF2-40B4-BE49-F238E27FC236}">
                <a16:creationId xmlns:a16="http://schemas.microsoft.com/office/drawing/2014/main" id="{A17E892B-D1C1-3B94-0720-E14F71B4E56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92821" y="1609681"/>
            <a:ext cx="2593975" cy="4143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79" name="Текст 8">
            <a:extLst>
              <a:ext uri="{FF2B5EF4-FFF2-40B4-BE49-F238E27FC236}">
                <a16:creationId xmlns:a16="http://schemas.microsoft.com/office/drawing/2014/main" id="{D8C684B4-DA1C-20D2-F42D-F84E4B3A126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92821" y="4639772"/>
            <a:ext cx="2593975" cy="42009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80" name="Рисунок 2">
            <a:extLst>
              <a:ext uri="{FF2B5EF4-FFF2-40B4-BE49-F238E27FC236}">
                <a16:creationId xmlns:a16="http://schemas.microsoft.com/office/drawing/2014/main" id="{5BE5B73C-41EF-6829-74B4-D03C73088AC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075613" y="307218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1" name="Текст 8">
            <a:extLst>
              <a:ext uri="{FF2B5EF4-FFF2-40B4-BE49-F238E27FC236}">
                <a16:creationId xmlns:a16="http://schemas.microsoft.com/office/drawing/2014/main" id="{4A7693B8-C016-BFD3-4F3C-542C875474C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008653" y="3124583"/>
            <a:ext cx="2595972" cy="4143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82" name="Текст 8">
            <a:extLst>
              <a:ext uri="{FF2B5EF4-FFF2-40B4-BE49-F238E27FC236}">
                <a16:creationId xmlns:a16="http://schemas.microsoft.com/office/drawing/2014/main" id="{C0659320-15AA-7446-A164-CD4A6C1F6B8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010649" y="3473561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3" name="Рисунок 2">
            <a:extLst>
              <a:ext uri="{FF2B5EF4-FFF2-40B4-BE49-F238E27FC236}">
                <a16:creationId xmlns:a16="http://schemas.microsoft.com/office/drawing/2014/main" id="{13327E05-CC61-BEED-472E-161A0DC75FD6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3399111" y="286813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4" name="Текст 8">
            <a:extLst>
              <a:ext uri="{FF2B5EF4-FFF2-40B4-BE49-F238E27FC236}">
                <a16:creationId xmlns:a16="http://schemas.microsoft.com/office/drawing/2014/main" id="{FCF7C7F6-F883-D86B-B76C-FBF64AA4B031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85787" y="3259179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5" name="Текст 8">
            <a:extLst>
              <a:ext uri="{FF2B5EF4-FFF2-40B4-BE49-F238E27FC236}">
                <a16:creationId xmlns:a16="http://schemas.microsoft.com/office/drawing/2014/main" id="{5017FAA3-0D14-2F44-AE36-53755E128F9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92821" y="2911825"/>
            <a:ext cx="2593975" cy="42009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13625E7-4E08-E385-1092-6A0ED16576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647631" y="1991970"/>
            <a:ext cx="2880000" cy="2880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95ED8F-FE29-5DD0-524C-EF23FE97F9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235006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CED3827E-68A7-7FC8-99CF-14FFE14FAF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1070ABC-9D4E-2591-9197-E32677939D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2" name="Текст 8">
            <a:extLst>
              <a:ext uri="{FF2B5EF4-FFF2-40B4-BE49-F238E27FC236}">
                <a16:creationId xmlns:a16="http://schemas.microsoft.com/office/drawing/2014/main" id="{14F92532-C386-09FC-5806-891FB4EBD39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87375" y="4227639"/>
            <a:ext cx="2592388" cy="147934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Текст 8">
            <a:extLst>
              <a:ext uri="{FF2B5EF4-FFF2-40B4-BE49-F238E27FC236}">
                <a16:creationId xmlns:a16="http://schemas.microsoft.com/office/drawing/2014/main" id="{0B7497FC-F6A8-D552-0049-B81A8DDEDB0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395663" y="4227639"/>
            <a:ext cx="2592388" cy="147934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Текст 8">
            <a:extLst>
              <a:ext uri="{FF2B5EF4-FFF2-40B4-BE49-F238E27FC236}">
                <a16:creationId xmlns:a16="http://schemas.microsoft.com/office/drawing/2014/main" id="{2EDB06D2-4612-7DC9-112C-6289D0B550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03950" y="4227639"/>
            <a:ext cx="2592387" cy="147934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" name="Текст 8">
            <a:extLst>
              <a:ext uri="{FF2B5EF4-FFF2-40B4-BE49-F238E27FC236}">
                <a16:creationId xmlns:a16="http://schemas.microsoft.com/office/drawing/2014/main" id="{DA1B87E0-8C64-EF25-8D5B-E66EFED7C86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012235" y="4227639"/>
            <a:ext cx="2592389" cy="147934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" name="Рисунок 3">
            <a:extLst>
              <a:ext uri="{FF2B5EF4-FFF2-40B4-BE49-F238E27FC236}">
                <a16:creationId xmlns:a16="http://schemas.microsoft.com/office/drawing/2014/main" id="{899636BC-2FF6-C29D-B43F-C6582F723AEE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912083" y="1377050"/>
            <a:ext cx="1944000" cy="194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8" name="Рисунок 3">
            <a:extLst>
              <a:ext uri="{FF2B5EF4-FFF2-40B4-BE49-F238E27FC236}">
                <a16:creationId xmlns:a16="http://schemas.microsoft.com/office/drawing/2014/main" id="{AB0555B1-DC78-14D9-8756-ED85C955CD0E}"/>
              </a:ext>
            </a:extLst>
          </p:cNvPr>
          <p:cNvSpPr>
            <a:spLocks noGrp="1" noChangeAspect="1"/>
          </p:cNvSpPr>
          <p:nvPr>
            <p:ph type="pic" sz="quarter" idx="57" hasCustomPrompt="1"/>
          </p:nvPr>
        </p:nvSpPr>
        <p:spPr>
          <a:xfrm>
            <a:off x="3714277" y="1377050"/>
            <a:ext cx="1944000" cy="194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9" name="Рисунок 3">
            <a:extLst>
              <a:ext uri="{FF2B5EF4-FFF2-40B4-BE49-F238E27FC236}">
                <a16:creationId xmlns:a16="http://schemas.microsoft.com/office/drawing/2014/main" id="{C0E9F73E-B6CB-711D-1C4C-0EE6AAA7C0E0}"/>
              </a:ext>
            </a:extLst>
          </p:cNvPr>
          <p:cNvSpPr>
            <a:spLocks noGrp="1" noChangeAspect="1"/>
          </p:cNvSpPr>
          <p:nvPr>
            <p:ph type="pic" sz="quarter" idx="58" hasCustomPrompt="1"/>
          </p:nvPr>
        </p:nvSpPr>
        <p:spPr>
          <a:xfrm>
            <a:off x="6518437" y="1377050"/>
            <a:ext cx="1944000" cy="194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0" name="Рисунок 3">
            <a:extLst>
              <a:ext uri="{FF2B5EF4-FFF2-40B4-BE49-F238E27FC236}">
                <a16:creationId xmlns:a16="http://schemas.microsoft.com/office/drawing/2014/main" id="{D6EB9130-2283-5D10-F4C2-D13E5503F50D}"/>
              </a:ext>
            </a:extLst>
          </p:cNvPr>
          <p:cNvSpPr>
            <a:spLocks noGrp="1" noChangeAspect="1"/>
          </p:cNvSpPr>
          <p:nvPr>
            <p:ph type="pic" sz="quarter" idx="59" hasCustomPrompt="1"/>
          </p:nvPr>
        </p:nvSpPr>
        <p:spPr>
          <a:xfrm>
            <a:off x="9322597" y="1377050"/>
            <a:ext cx="1944000" cy="194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id="{AE28B643-8571-596F-FFF6-8D020152CA3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87375" y="3584544"/>
            <a:ext cx="2592388" cy="38489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658B8271-DE2E-5210-9582-6B42B108B444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396250" y="3584544"/>
            <a:ext cx="2592388" cy="38489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98C7AB63-6D15-5737-8B39-7139E1EB4A6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205125" y="3584544"/>
            <a:ext cx="2592388" cy="38489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62D93DD2-5156-A996-9081-DACE80FE0DA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014001" y="3584544"/>
            <a:ext cx="2592388" cy="38489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27124948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>
            <a:extLst>
              <a:ext uri="{FF2B5EF4-FFF2-40B4-BE49-F238E27FC236}">
                <a16:creationId xmlns:a16="http://schemas.microsoft.com/office/drawing/2014/main" id="{9DE13987-364C-76AA-EB2A-A51B0CCC16FD}"/>
              </a:ext>
            </a:extLst>
          </p:cNvPr>
          <p:cNvSpPr/>
          <p:nvPr userDrawn="1"/>
        </p:nvSpPr>
        <p:spPr>
          <a:xfrm>
            <a:off x="801143" y="2032897"/>
            <a:ext cx="2159999" cy="36734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kern="0">
              <a:solidFill>
                <a:schemeClr val="bg1"/>
              </a:solidFill>
            </a:endParaRPr>
          </a:p>
        </p:txBody>
      </p:sp>
      <p:sp>
        <p:nvSpPr>
          <p:cNvPr id="23" name="Текст 8">
            <a:extLst>
              <a:ext uri="{FF2B5EF4-FFF2-40B4-BE49-F238E27FC236}">
                <a16:creationId xmlns:a16="http://schemas.microsoft.com/office/drawing/2014/main" id="{85D68F00-F094-6589-AE91-CC88571F290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4823" y="2720343"/>
            <a:ext cx="1850370" cy="5309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4" name="Текст 8">
            <a:extLst>
              <a:ext uri="{FF2B5EF4-FFF2-40B4-BE49-F238E27FC236}">
                <a16:creationId xmlns:a16="http://schemas.microsoft.com/office/drawing/2014/main" id="{014101D5-B562-42F1-6446-8C5CC89DC29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54823" y="3385090"/>
            <a:ext cx="1850370" cy="209654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456F2A94-34C9-88A8-153F-5441360022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46" name="Rectangle 3">
            <a:extLst>
              <a:ext uri="{FF2B5EF4-FFF2-40B4-BE49-F238E27FC236}">
                <a16:creationId xmlns:a16="http://schemas.microsoft.com/office/drawing/2014/main" id="{3EFD5EDE-F7F3-1196-DF20-FC28ECC25506}"/>
              </a:ext>
            </a:extLst>
          </p:cNvPr>
          <p:cNvSpPr/>
          <p:nvPr userDrawn="1"/>
        </p:nvSpPr>
        <p:spPr>
          <a:xfrm>
            <a:off x="3619741" y="2032897"/>
            <a:ext cx="2159999" cy="36734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kern="0">
              <a:solidFill>
                <a:schemeClr val="bg1"/>
              </a:solidFill>
            </a:endParaRPr>
          </a:p>
        </p:txBody>
      </p:sp>
      <p:sp>
        <p:nvSpPr>
          <p:cNvPr id="48" name="Текст 8">
            <a:extLst>
              <a:ext uri="{FF2B5EF4-FFF2-40B4-BE49-F238E27FC236}">
                <a16:creationId xmlns:a16="http://schemas.microsoft.com/office/drawing/2014/main" id="{71B37C69-4A58-D617-FE76-9265C887C1C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73421" y="2720343"/>
            <a:ext cx="1850370" cy="5309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9" name="Текст 8">
            <a:extLst>
              <a:ext uri="{FF2B5EF4-FFF2-40B4-BE49-F238E27FC236}">
                <a16:creationId xmlns:a16="http://schemas.microsoft.com/office/drawing/2014/main" id="{71577A34-BE4C-3CBD-3942-2884208DF4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773421" y="3385090"/>
            <a:ext cx="1850370" cy="209654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1" name="Rectangle 3">
            <a:extLst>
              <a:ext uri="{FF2B5EF4-FFF2-40B4-BE49-F238E27FC236}">
                <a16:creationId xmlns:a16="http://schemas.microsoft.com/office/drawing/2014/main" id="{744B18D7-9F2C-F624-07AE-8F794B8B58BA}"/>
              </a:ext>
            </a:extLst>
          </p:cNvPr>
          <p:cNvSpPr/>
          <p:nvPr userDrawn="1"/>
        </p:nvSpPr>
        <p:spPr>
          <a:xfrm>
            <a:off x="6419088" y="2032897"/>
            <a:ext cx="2159999" cy="367347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kern="0">
              <a:solidFill>
                <a:schemeClr val="bg1"/>
              </a:solidFill>
            </a:endParaRPr>
          </a:p>
        </p:txBody>
      </p:sp>
      <p:sp>
        <p:nvSpPr>
          <p:cNvPr id="53" name="Текст 8">
            <a:extLst>
              <a:ext uri="{FF2B5EF4-FFF2-40B4-BE49-F238E27FC236}">
                <a16:creationId xmlns:a16="http://schemas.microsoft.com/office/drawing/2014/main" id="{A18C10EA-5D83-4175-73E3-7CF9A172866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72768" y="2720343"/>
            <a:ext cx="1850370" cy="5309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4" name="Текст 8">
            <a:extLst>
              <a:ext uri="{FF2B5EF4-FFF2-40B4-BE49-F238E27FC236}">
                <a16:creationId xmlns:a16="http://schemas.microsoft.com/office/drawing/2014/main" id="{172325A0-1469-F721-7C3B-8699A42A185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72768" y="3385090"/>
            <a:ext cx="1850370" cy="209654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5" name="Рисунок 2">
            <a:extLst>
              <a:ext uri="{FF2B5EF4-FFF2-40B4-BE49-F238E27FC236}">
                <a16:creationId xmlns:a16="http://schemas.microsoft.com/office/drawing/2014/main" id="{63EBD2FD-5882-B5AD-160D-0BBA191906EB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7071221" y="1596279"/>
            <a:ext cx="864870" cy="86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6" name="Rectangle 3">
            <a:extLst>
              <a:ext uri="{FF2B5EF4-FFF2-40B4-BE49-F238E27FC236}">
                <a16:creationId xmlns:a16="http://schemas.microsoft.com/office/drawing/2014/main" id="{C7D8B404-EFFE-38C1-E085-45E006908030}"/>
              </a:ext>
            </a:extLst>
          </p:cNvPr>
          <p:cNvSpPr/>
          <p:nvPr userDrawn="1"/>
        </p:nvSpPr>
        <p:spPr>
          <a:xfrm>
            <a:off x="9226457" y="2032897"/>
            <a:ext cx="2159999" cy="367347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kern="0">
              <a:solidFill>
                <a:schemeClr val="bg1"/>
              </a:solidFill>
            </a:endParaRPr>
          </a:p>
        </p:txBody>
      </p:sp>
      <p:sp>
        <p:nvSpPr>
          <p:cNvPr id="59" name="Текст 8">
            <a:extLst>
              <a:ext uri="{FF2B5EF4-FFF2-40B4-BE49-F238E27FC236}">
                <a16:creationId xmlns:a16="http://schemas.microsoft.com/office/drawing/2014/main" id="{05059EC0-79AC-07B1-854F-6515C709C2D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380137" y="2720343"/>
            <a:ext cx="1850370" cy="5309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0" name="Текст 8">
            <a:extLst>
              <a:ext uri="{FF2B5EF4-FFF2-40B4-BE49-F238E27FC236}">
                <a16:creationId xmlns:a16="http://schemas.microsoft.com/office/drawing/2014/main" id="{F1A99F55-D717-31BC-FEDF-DB33401CB25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380137" y="3385090"/>
            <a:ext cx="1850370" cy="209654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0" name="Рисунок 2">
            <a:extLst>
              <a:ext uri="{FF2B5EF4-FFF2-40B4-BE49-F238E27FC236}">
                <a16:creationId xmlns:a16="http://schemas.microsoft.com/office/drawing/2014/main" id="{5C29FB5C-3EEC-EDE0-31E1-D06F16401871}"/>
              </a:ext>
            </a:extLst>
          </p:cNvPr>
          <p:cNvSpPr>
            <a:spLocks noGrp="1" noChangeAspect="1"/>
          </p:cNvSpPr>
          <p:nvPr>
            <p:ph type="pic" sz="quarter" idx="40"/>
          </p:nvPr>
        </p:nvSpPr>
        <p:spPr>
          <a:xfrm>
            <a:off x="9874933" y="1596279"/>
            <a:ext cx="864870" cy="86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1" name="Рисунок 2">
            <a:extLst>
              <a:ext uri="{FF2B5EF4-FFF2-40B4-BE49-F238E27FC236}">
                <a16:creationId xmlns:a16="http://schemas.microsoft.com/office/drawing/2014/main" id="{95CC5E9D-3ED6-584F-06D1-50556AC51D91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4260786" y="1596279"/>
            <a:ext cx="864870" cy="86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2" name="Рисунок 2">
            <a:extLst>
              <a:ext uri="{FF2B5EF4-FFF2-40B4-BE49-F238E27FC236}">
                <a16:creationId xmlns:a16="http://schemas.microsoft.com/office/drawing/2014/main" id="{015E80E5-EB3E-FD99-8BD8-0A65531A99B6}"/>
              </a:ext>
            </a:extLst>
          </p:cNvPr>
          <p:cNvSpPr>
            <a:spLocks noGrp="1" noChangeAspect="1"/>
          </p:cNvSpPr>
          <p:nvPr>
            <p:ph type="pic" sz="quarter" idx="42"/>
          </p:nvPr>
        </p:nvSpPr>
        <p:spPr>
          <a:xfrm>
            <a:off x="1457076" y="1596279"/>
            <a:ext cx="864870" cy="86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246134D-C2BF-7299-2416-21A02CAB8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9551503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Текст 8">
            <a:extLst>
              <a:ext uri="{FF2B5EF4-FFF2-40B4-BE49-F238E27FC236}">
                <a16:creationId xmlns:a16="http://schemas.microsoft.com/office/drawing/2014/main" id="{9FE852D9-E030-61EB-50AC-D445DAC243F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7375" y="3104623"/>
            <a:ext cx="2908494" cy="641139"/>
          </a:xfrm>
          <a:prstGeom prst="homePlate">
            <a:avLst/>
          </a:prstGeom>
          <a:solidFill>
            <a:schemeClr val="accent1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4" name="Текст 8">
            <a:extLst>
              <a:ext uri="{FF2B5EF4-FFF2-40B4-BE49-F238E27FC236}">
                <a16:creationId xmlns:a16="http://schemas.microsoft.com/office/drawing/2014/main" id="{2153118B-75EB-10D1-9C23-CA385ED97AE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7376" y="1637758"/>
            <a:ext cx="2592388" cy="124440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8" name="Текст 8">
            <a:extLst>
              <a:ext uri="{FF2B5EF4-FFF2-40B4-BE49-F238E27FC236}">
                <a16:creationId xmlns:a16="http://schemas.microsoft.com/office/drawing/2014/main" id="{3092EDC6-3D2E-8504-91E9-401DDAFD670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014164" y="5341571"/>
            <a:ext cx="2590461" cy="36739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5" name="Рисунок 2">
            <a:extLst>
              <a:ext uri="{FF2B5EF4-FFF2-40B4-BE49-F238E27FC236}">
                <a16:creationId xmlns:a16="http://schemas.microsoft.com/office/drawing/2014/main" id="{38483C77-8AA3-C3C7-FFAA-350B8EC170C0}"/>
              </a:ext>
            </a:extLst>
          </p:cNvPr>
          <p:cNvSpPr>
            <a:spLocks noGrp="1" noChangeAspect="1"/>
          </p:cNvSpPr>
          <p:nvPr>
            <p:ph type="pic" sz="quarter" idx="46"/>
          </p:nvPr>
        </p:nvSpPr>
        <p:spPr>
          <a:xfrm>
            <a:off x="9894977" y="4186012"/>
            <a:ext cx="828833" cy="8279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9" name="Текст 8">
            <a:extLst>
              <a:ext uri="{FF2B5EF4-FFF2-40B4-BE49-F238E27FC236}">
                <a16:creationId xmlns:a16="http://schemas.microsoft.com/office/drawing/2014/main" id="{81DAFB42-93B8-DAED-4CAC-13F37F3B2C0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398436" y="3104623"/>
            <a:ext cx="2907647" cy="641138"/>
          </a:xfrm>
          <a:prstGeom prst="chevron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35C138D-EEF1-F79D-62F7-861875CF336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203950" y="3104283"/>
            <a:ext cx="2907646" cy="641480"/>
          </a:xfrm>
          <a:prstGeom prst="chevron">
            <a:avLst/>
          </a:prstGeom>
          <a:solidFill>
            <a:schemeClr val="bg1">
              <a:lumMod val="50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2" name="Текст 8">
            <a:extLst>
              <a:ext uri="{FF2B5EF4-FFF2-40B4-BE49-F238E27FC236}">
                <a16:creationId xmlns:a16="http://schemas.microsoft.com/office/drawing/2014/main" id="{7624F5A1-2610-024F-121F-428FB361E88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014164" y="3104283"/>
            <a:ext cx="2590461" cy="641480"/>
          </a:xfrm>
          <a:prstGeom prst="chevron">
            <a:avLst/>
          </a:prstGeom>
          <a:solidFill>
            <a:schemeClr val="accent3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163A79C1-056D-E424-4C14-D8DDA6A5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44" name="Текст 8">
            <a:extLst>
              <a:ext uri="{FF2B5EF4-FFF2-40B4-BE49-F238E27FC236}">
                <a16:creationId xmlns:a16="http://schemas.microsoft.com/office/drawing/2014/main" id="{42238CC0-652B-5225-0B6D-4C4AEDE8887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401459" y="1637758"/>
            <a:ext cx="2592388" cy="124440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6" name="Текст 8">
            <a:extLst>
              <a:ext uri="{FF2B5EF4-FFF2-40B4-BE49-F238E27FC236}">
                <a16:creationId xmlns:a16="http://schemas.microsoft.com/office/drawing/2014/main" id="{A1E2D607-8F05-CD1A-B836-8485C472CA4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208455" y="1637758"/>
            <a:ext cx="2592388" cy="124440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7" name="Текст 8">
            <a:extLst>
              <a:ext uri="{FF2B5EF4-FFF2-40B4-BE49-F238E27FC236}">
                <a16:creationId xmlns:a16="http://schemas.microsoft.com/office/drawing/2014/main" id="{6E728BE2-9B72-A9E7-378E-4B5AB8133BD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015450" y="1637758"/>
            <a:ext cx="2592388" cy="124440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8" name="Текст 8">
            <a:extLst>
              <a:ext uri="{FF2B5EF4-FFF2-40B4-BE49-F238E27FC236}">
                <a16:creationId xmlns:a16="http://schemas.microsoft.com/office/drawing/2014/main" id="{DD9EFC67-4A60-1697-4307-A0B47F5AAC83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00625" y="5341571"/>
            <a:ext cx="2590461" cy="36739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9" name="Рисунок 2">
            <a:extLst>
              <a:ext uri="{FF2B5EF4-FFF2-40B4-BE49-F238E27FC236}">
                <a16:creationId xmlns:a16="http://schemas.microsoft.com/office/drawing/2014/main" id="{A0362FB7-36C5-B94D-9E73-BF8F86477C39}"/>
              </a:ext>
            </a:extLst>
          </p:cNvPr>
          <p:cNvSpPr>
            <a:spLocks noGrp="1" noChangeAspect="1"/>
          </p:cNvSpPr>
          <p:nvPr>
            <p:ph type="pic" sz="quarter" idx="57"/>
          </p:nvPr>
        </p:nvSpPr>
        <p:spPr>
          <a:xfrm>
            <a:off x="7081438" y="4186012"/>
            <a:ext cx="828833" cy="8279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0" name="Текст 8">
            <a:extLst>
              <a:ext uri="{FF2B5EF4-FFF2-40B4-BE49-F238E27FC236}">
                <a16:creationId xmlns:a16="http://schemas.microsoft.com/office/drawing/2014/main" id="{C656333B-70D6-93F1-1080-DC45B739182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398810" y="5341571"/>
            <a:ext cx="2590461" cy="36739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1" name="Рисунок 2">
            <a:extLst>
              <a:ext uri="{FF2B5EF4-FFF2-40B4-BE49-F238E27FC236}">
                <a16:creationId xmlns:a16="http://schemas.microsoft.com/office/drawing/2014/main" id="{B83D1DA7-4E9D-EFCC-1169-633F7221AE5D}"/>
              </a:ext>
            </a:extLst>
          </p:cNvPr>
          <p:cNvSpPr>
            <a:spLocks noGrp="1" noChangeAspect="1"/>
          </p:cNvSpPr>
          <p:nvPr>
            <p:ph type="pic" sz="quarter" idx="59"/>
          </p:nvPr>
        </p:nvSpPr>
        <p:spPr>
          <a:xfrm>
            <a:off x="4279623" y="4186012"/>
            <a:ext cx="828833" cy="8279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2" name="Текст 8">
            <a:extLst>
              <a:ext uri="{FF2B5EF4-FFF2-40B4-BE49-F238E27FC236}">
                <a16:creationId xmlns:a16="http://schemas.microsoft.com/office/drawing/2014/main" id="{3E2F7EBC-4C2D-D64D-5F9C-787181EC084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85272" y="5341571"/>
            <a:ext cx="2590461" cy="36739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3" name="Рисунок 2">
            <a:extLst>
              <a:ext uri="{FF2B5EF4-FFF2-40B4-BE49-F238E27FC236}">
                <a16:creationId xmlns:a16="http://schemas.microsoft.com/office/drawing/2014/main" id="{730D663F-16DD-E3E5-46F5-9C7CD09E5706}"/>
              </a:ext>
            </a:extLst>
          </p:cNvPr>
          <p:cNvSpPr>
            <a:spLocks noGrp="1" noChangeAspect="1"/>
          </p:cNvSpPr>
          <p:nvPr>
            <p:ph type="pic" sz="quarter" idx="61"/>
          </p:nvPr>
        </p:nvSpPr>
        <p:spPr>
          <a:xfrm>
            <a:off x="1466085" y="4186012"/>
            <a:ext cx="828833" cy="8279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716AFD5-89C5-584C-1377-3077FED6FF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0982882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8">
            <a:extLst>
              <a:ext uri="{FF2B5EF4-FFF2-40B4-BE49-F238E27FC236}">
                <a16:creationId xmlns:a16="http://schemas.microsoft.com/office/drawing/2014/main" id="{F395A374-A868-6B32-D755-C5D9919938D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1533" y="1808163"/>
            <a:ext cx="4089892" cy="433387"/>
          </a:xfrm>
          <a:prstGeom prst="homePlate">
            <a:avLst/>
          </a:prstGeom>
          <a:solidFill>
            <a:schemeClr val="accent1"/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6" name="Рисунок 2">
            <a:extLst>
              <a:ext uri="{FF2B5EF4-FFF2-40B4-BE49-F238E27FC236}">
                <a16:creationId xmlns:a16="http://schemas.microsoft.com/office/drawing/2014/main" id="{497D6BEE-01A9-A144-060A-28B360E3463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97670" y="166150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0" name="Текст 8">
            <a:extLst>
              <a:ext uri="{FF2B5EF4-FFF2-40B4-BE49-F238E27FC236}">
                <a16:creationId xmlns:a16="http://schemas.microsoft.com/office/drawing/2014/main" id="{3F654C97-DDCA-E785-F389-3F180A12E70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140574" y="1808163"/>
            <a:ext cx="4453755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4" name="Текст 8">
            <a:extLst>
              <a:ext uri="{FF2B5EF4-FFF2-40B4-BE49-F238E27FC236}">
                <a16:creationId xmlns:a16="http://schemas.microsoft.com/office/drawing/2014/main" id="{5B60A130-8DFA-18A2-C6C0-28EC3FAA494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267325" y="1808163"/>
            <a:ext cx="1657350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A2636C7A-F703-F23A-A025-3F4D9F8944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56" name="Текст 8">
            <a:extLst>
              <a:ext uri="{FF2B5EF4-FFF2-40B4-BE49-F238E27FC236}">
                <a16:creationId xmlns:a16="http://schemas.microsoft.com/office/drawing/2014/main" id="{2D301294-D214-166C-79B3-12FF4D7F9D7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61533" y="2676264"/>
            <a:ext cx="4089892" cy="433387"/>
          </a:xfrm>
          <a:prstGeom prst="homePlate">
            <a:avLst/>
          </a:prstGeom>
          <a:solidFill>
            <a:schemeClr val="accent2"/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8" name="Рисунок 2">
            <a:extLst>
              <a:ext uri="{FF2B5EF4-FFF2-40B4-BE49-F238E27FC236}">
                <a16:creationId xmlns:a16="http://schemas.microsoft.com/office/drawing/2014/main" id="{A79ED0D0-9277-ECB8-FF9E-11057AA781A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97670" y="2529601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9" name="Текст 8">
            <a:extLst>
              <a:ext uri="{FF2B5EF4-FFF2-40B4-BE49-F238E27FC236}">
                <a16:creationId xmlns:a16="http://schemas.microsoft.com/office/drawing/2014/main" id="{1ECDF0F1-52F3-808B-8304-9D96F3C5DC0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40574" y="2676264"/>
            <a:ext cx="4453755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0" name="Текст 8">
            <a:extLst>
              <a:ext uri="{FF2B5EF4-FFF2-40B4-BE49-F238E27FC236}">
                <a16:creationId xmlns:a16="http://schemas.microsoft.com/office/drawing/2014/main" id="{043B45A4-2F2B-185B-B6B6-D8BF514240A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267325" y="2676264"/>
            <a:ext cx="1657350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3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61" name="Текст 8">
            <a:extLst>
              <a:ext uri="{FF2B5EF4-FFF2-40B4-BE49-F238E27FC236}">
                <a16:creationId xmlns:a16="http://schemas.microsoft.com/office/drawing/2014/main" id="{01EF81FA-7B35-3E56-683C-EB996E02280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61533" y="3538578"/>
            <a:ext cx="4089892" cy="433387"/>
          </a:xfrm>
          <a:prstGeom prst="homePlate">
            <a:avLst/>
          </a:prstGeom>
          <a:solidFill>
            <a:schemeClr val="bg1">
              <a:lumMod val="50000"/>
            </a:schemeClr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3" name="Рисунок 2">
            <a:extLst>
              <a:ext uri="{FF2B5EF4-FFF2-40B4-BE49-F238E27FC236}">
                <a16:creationId xmlns:a16="http://schemas.microsoft.com/office/drawing/2014/main" id="{6BE70D0A-19E6-BA04-2D8D-3CD111399D19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97670" y="339191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4" name="Текст 8">
            <a:extLst>
              <a:ext uri="{FF2B5EF4-FFF2-40B4-BE49-F238E27FC236}">
                <a16:creationId xmlns:a16="http://schemas.microsoft.com/office/drawing/2014/main" id="{3E27D98F-AA50-062D-1117-788D934AC44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140574" y="3538578"/>
            <a:ext cx="4453755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5" name="Текст 8">
            <a:extLst>
              <a:ext uri="{FF2B5EF4-FFF2-40B4-BE49-F238E27FC236}">
                <a16:creationId xmlns:a16="http://schemas.microsoft.com/office/drawing/2014/main" id="{F6EF98B1-6E9C-E54E-7902-A97AF0F244C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267325" y="3538578"/>
            <a:ext cx="1657350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66" name="Текст 8">
            <a:extLst>
              <a:ext uri="{FF2B5EF4-FFF2-40B4-BE49-F238E27FC236}">
                <a16:creationId xmlns:a16="http://schemas.microsoft.com/office/drawing/2014/main" id="{ACFD6245-4DCF-65A8-11A5-BC834B7603F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61533" y="4400892"/>
            <a:ext cx="4089892" cy="433387"/>
          </a:xfrm>
          <a:prstGeom prst="homePlate">
            <a:avLst/>
          </a:prstGeom>
          <a:solidFill>
            <a:schemeClr val="accent3"/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8" name="Рисунок 2">
            <a:extLst>
              <a:ext uri="{FF2B5EF4-FFF2-40B4-BE49-F238E27FC236}">
                <a16:creationId xmlns:a16="http://schemas.microsoft.com/office/drawing/2014/main" id="{8ABB4B86-9ECE-B6B5-8FC7-0702A42838BE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597670" y="4254229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9" name="Текст 8">
            <a:extLst>
              <a:ext uri="{FF2B5EF4-FFF2-40B4-BE49-F238E27FC236}">
                <a16:creationId xmlns:a16="http://schemas.microsoft.com/office/drawing/2014/main" id="{C59B4278-486C-6FB8-8B1F-E72F89C5733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140574" y="4400892"/>
            <a:ext cx="4453755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0" name="Текст 8">
            <a:extLst>
              <a:ext uri="{FF2B5EF4-FFF2-40B4-BE49-F238E27FC236}">
                <a16:creationId xmlns:a16="http://schemas.microsoft.com/office/drawing/2014/main" id="{3E1540A4-FD21-ED58-6900-87F485A6F28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267325" y="4400892"/>
            <a:ext cx="1657350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3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71" name="Текст 8">
            <a:extLst>
              <a:ext uri="{FF2B5EF4-FFF2-40B4-BE49-F238E27FC236}">
                <a16:creationId xmlns:a16="http://schemas.microsoft.com/office/drawing/2014/main" id="{7DE454E6-B544-96E4-CF73-7DF2C89801F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61533" y="5268993"/>
            <a:ext cx="4089892" cy="433387"/>
          </a:xfrm>
          <a:prstGeom prst="homePlate">
            <a:avLst/>
          </a:prstGeom>
          <a:solidFill>
            <a:schemeClr val="accent4"/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1" name="Рисунок 2">
            <a:extLst>
              <a:ext uri="{FF2B5EF4-FFF2-40B4-BE49-F238E27FC236}">
                <a16:creationId xmlns:a16="http://schemas.microsoft.com/office/drawing/2014/main" id="{36DB6306-4211-1878-EB18-BE020D4ED532}"/>
              </a:ext>
            </a:extLst>
          </p:cNvPr>
          <p:cNvSpPr>
            <a:spLocks noGrp="1" noChangeAspect="1"/>
          </p:cNvSpPr>
          <p:nvPr>
            <p:ph type="pic" sz="quarter" idx="62"/>
          </p:nvPr>
        </p:nvSpPr>
        <p:spPr>
          <a:xfrm>
            <a:off x="597670" y="5122330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2" name="Текст 8">
            <a:extLst>
              <a:ext uri="{FF2B5EF4-FFF2-40B4-BE49-F238E27FC236}">
                <a16:creationId xmlns:a16="http://schemas.microsoft.com/office/drawing/2014/main" id="{1BC12BA5-1B2E-5DC9-B579-AB645D7B6F1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140574" y="5268993"/>
            <a:ext cx="4453755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3" name="Текст 8">
            <a:extLst>
              <a:ext uri="{FF2B5EF4-FFF2-40B4-BE49-F238E27FC236}">
                <a16:creationId xmlns:a16="http://schemas.microsoft.com/office/drawing/2014/main" id="{3E309DB7-FC7C-70F7-E073-698AC165975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267325" y="5268993"/>
            <a:ext cx="1657350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3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029B662-237D-3EFA-C516-6007F4622E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2262481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D99776B-61AB-484C-BF72-5AFE38A0D4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26" name="Текст 8">
            <a:extLst>
              <a:ext uri="{FF2B5EF4-FFF2-40B4-BE49-F238E27FC236}">
                <a16:creationId xmlns:a16="http://schemas.microsoft.com/office/drawing/2014/main" id="{5226556D-0BB7-E35E-882F-40C78C0BB36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6439" y="1599925"/>
            <a:ext cx="5958236" cy="641626"/>
          </a:xfrm>
          <a:prstGeom prst="homePlate">
            <a:avLst/>
          </a:prstGeom>
          <a:solidFill>
            <a:schemeClr val="accent1"/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7" name="Рисунок 2">
            <a:extLst>
              <a:ext uri="{FF2B5EF4-FFF2-40B4-BE49-F238E27FC236}">
                <a16:creationId xmlns:a16="http://schemas.microsoft.com/office/drawing/2014/main" id="{3B9ED78C-052D-74E9-5762-6C57AAED05E9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599607" y="1552967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0D9F332A-B46B-33FA-3B35-838E4047C94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140575" y="1592264"/>
            <a:ext cx="4464050" cy="6492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2" name="Текст 8">
            <a:extLst>
              <a:ext uri="{FF2B5EF4-FFF2-40B4-BE49-F238E27FC236}">
                <a16:creationId xmlns:a16="http://schemas.microsoft.com/office/drawing/2014/main" id="{0D4BC883-A5E3-849B-02EA-8306B924F70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66439" y="2686072"/>
            <a:ext cx="5958236" cy="641626"/>
          </a:xfrm>
          <a:prstGeom prst="homePlate">
            <a:avLst/>
          </a:prstGeom>
          <a:solidFill>
            <a:schemeClr val="accent2"/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4" name="Рисунок 2">
            <a:extLst>
              <a:ext uri="{FF2B5EF4-FFF2-40B4-BE49-F238E27FC236}">
                <a16:creationId xmlns:a16="http://schemas.microsoft.com/office/drawing/2014/main" id="{84304502-457B-9580-CEAB-59D146F39832}"/>
              </a:ext>
            </a:extLst>
          </p:cNvPr>
          <p:cNvSpPr>
            <a:spLocks noGrp="1" noChangeAspect="1"/>
          </p:cNvSpPr>
          <p:nvPr>
            <p:ph type="pic" sz="quarter" idx="46"/>
          </p:nvPr>
        </p:nvSpPr>
        <p:spPr>
          <a:xfrm>
            <a:off x="599607" y="2627684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5" name="Текст 8">
            <a:extLst>
              <a:ext uri="{FF2B5EF4-FFF2-40B4-BE49-F238E27FC236}">
                <a16:creationId xmlns:a16="http://schemas.microsoft.com/office/drawing/2014/main" id="{453C852E-08D0-0790-8972-A6A295B37B6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140575" y="2666981"/>
            <a:ext cx="4464050" cy="6492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6" name="Текст 8">
            <a:extLst>
              <a:ext uri="{FF2B5EF4-FFF2-40B4-BE49-F238E27FC236}">
                <a16:creationId xmlns:a16="http://schemas.microsoft.com/office/drawing/2014/main" id="{0A9E8602-E114-8E20-677C-50FAD71E920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66439" y="3755297"/>
            <a:ext cx="5958236" cy="641626"/>
          </a:xfrm>
          <a:prstGeom prst="homePlate">
            <a:avLst/>
          </a:prstGeom>
          <a:solidFill>
            <a:schemeClr val="bg1">
              <a:lumMod val="50000"/>
            </a:schemeClr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8" name="Рисунок 2">
            <a:extLst>
              <a:ext uri="{FF2B5EF4-FFF2-40B4-BE49-F238E27FC236}">
                <a16:creationId xmlns:a16="http://schemas.microsoft.com/office/drawing/2014/main" id="{AC12C8B8-FCAC-46E9-F938-524C1427A1B6}"/>
              </a:ext>
            </a:extLst>
          </p:cNvPr>
          <p:cNvSpPr>
            <a:spLocks noGrp="1" noChangeAspect="1"/>
          </p:cNvSpPr>
          <p:nvPr>
            <p:ph type="pic" sz="quarter" idx="49"/>
          </p:nvPr>
        </p:nvSpPr>
        <p:spPr>
          <a:xfrm>
            <a:off x="599607" y="3708339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9" name="Текст 8">
            <a:extLst>
              <a:ext uri="{FF2B5EF4-FFF2-40B4-BE49-F238E27FC236}">
                <a16:creationId xmlns:a16="http://schemas.microsoft.com/office/drawing/2014/main" id="{CAEFF7D7-4EA8-A8E3-6EA1-4900027A81D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40575" y="3747636"/>
            <a:ext cx="4464050" cy="6492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0" name="Текст 8">
            <a:extLst>
              <a:ext uri="{FF2B5EF4-FFF2-40B4-BE49-F238E27FC236}">
                <a16:creationId xmlns:a16="http://schemas.microsoft.com/office/drawing/2014/main" id="{5AC0A69D-1EAA-7DDC-CD31-5A875240D9E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66439" y="4847382"/>
            <a:ext cx="5958236" cy="641626"/>
          </a:xfrm>
          <a:prstGeom prst="homePlate">
            <a:avLst/>
          </a:prstGeom>
          <a:solidFill>
            <a:schemeClr val="accent3"/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2" name="Рисунок 2">
            <a:extLst>
              <a:ext uri="{FF2B5EF4-FFF2-40B4-BE49-F238E27FC236}">
                <a16:creationId xmlns:a16="http://schemas.microsoft.com/office/drawing/2014/main" id="{77F30643-6553-02AE-3ADE-E06229F63480}"/>
              </a:ext>
            </a:extLst>
          </p:cNvPr>
          <p:cNvSpPr>
            <a:spLocks noGrp="1" noChangeAspect="1"/>
          </p:cNvSpPr>
          <p:nvPr>
            <p:ph type="pic" sz="quarter" idx="52"/>
          </p:nvPr>
        </p:nvSpPr>
        <p:spPr>
          <a:xfrm>
            <a:off x="599607" y="4788994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3" name="Текст 8">
            <a:extLst>
              <a:ext uri="{FF2B5EF4-FFF2-40B4-BE49-F238E27FC236}">
                <a16:creationId xmlns:a16="http://schemas.microsoft.com/office/drawing/2014/main" id="{65A862EB-2BB3-5449-0BD4-2A8B1D6266D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40575" y="4828291"/>
            <a:ext cx="4464050" cy="6492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B98F8A5-5507-FE19-A9EA-D9BA32450B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7546022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8">
            <a:extLst>
              <a:ext uri="{FF2B5EF4-FFF2-40B4-BE49-F238E27FC236}">
                <a16:creationId xmlns:a16="http://schemas.microsoft.com/office/drawing/2014/main" id="{9FD60C7F-15DE-6EAE-528D-A2EFC9BF97E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87374" y="5543748"/>
            <a:ext cx="3529014" cy="58559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E945B2B-B17A-0359-4679-2993ECFCD4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87374" y="2046147"/>
            <a:ext cx="3529013" cy="41130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Наименование этапа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26625E2A-80F9-950F-4453-D96762754FD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87375" y="1376507"/>
            <a:ext cx="3527425" cy="431656"/>
          </a:xfrm>
          <a:prstGeom prst="chevron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Этап 1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A91F678E-FAE0-B682-E445-FF7C8352496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7375" y="2651269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5DDEEB43-1BFD-157F-06A3-9BDAF2B8496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308100" y="2744815"/>
            <a:ext cx="2806700" cy="57623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1596ECBF-D82B-FEB8-63EE-AD34DB2622C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91642" y="3509501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0B8CC09C-0C37-301F-F2A2-74840B587921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87375" y="4370089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49" name="Текст 8">
            <a:extLst>
              <a:ext uri="{FF2B5EF4-FFF2-40B4-BE49-F238E27FC236}">
                <a16:creationId xmlns:a16="http://schemas.microsoft.com/office/drawing/2014/main" id="{4DE7FBEA-8D80-F32D-BA92-2F9AA60911D5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308100" y="3605216"/>
            <a:ext cx="2808288" cy="57943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0" name="Текст 8">
            <a:extLst>
              <a:ext uri="{FF2B5EF4-FFF2-40B4-BE49-F238E27FC236}">
                <a16:creationId xmlns:a16="http://schemas.microsoft.com/office/drawing/2014/main" id="{6027E9B2-A3E1-F855-AACF-109F1F4E472A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308100" y="4469521"/>
            <a:ext cx="2806700" cy="57943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2" name="Текст 8">
            <a:extLst>
              <a:ext uri="{FF2B5EF4-FFF2-40B4-BE49-F238E27FC236}">
                <a16:creationId xmlns:a16="http://schemas.microsoft.com/office/drawing/2014/main" id="{D3755126-54F2-5683-2AF8-99118C594FA6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333986" y="5543748"/>
            <a:ext cx="3529014" cy="58559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6" name="Текст 8">
            <a:extLst>
              <a:ext uri="{FF2B5EF4-FFF2-40B4-BE49-F238E27FC236}">
                <a16:creationId xmlns:a16="http://schemas.microsoft.com/office/drawing/2014/main" id="{21382672-B7DE-BD6D-2997-C137CE73DCA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333986" y="2046147"/>
            <a:ext cx="3529013" cy="41130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Наименование этапа</a:t>
            </a:r>
          </a:p>
        </p:txBody>
      </p:sp>
      <p:sp>
        <p:nvSpPr>
          <p:cNvPr id="87" name="Текст 8">
            <a:extLst>
              <a:ext uri="{FF2B5EF4-FFF2-40B4-BE49-F238E27FC236}">
                <a16:creationId xmlns:a16="http://schemas.microsoft.com/office/drawing/2014/main" id="{F428C8AA-5DC0-D62D-1E95-F5D8403BFC84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333987" y="1376507"/>
            <a:ext cx="3527425" cy="431656"/>
          </a:xfrm>
          <a:prstGeom prst="chevron">
            <a:avLst/>
          </a:prstGeom>
          <a:solidFill>
            <a:schemeClr val="bg1">
              <a:lumMod val="50000"/>
            </a:schemeClr>
          </a:solidFill>
        </p:spPr>
        <p:txBody>
          <a:bodyPr lIns="0" tIns="0" rIns="0" bIns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Этап 2</a:t>
            </a:r>
          </a:p>
        </p:txBody>
      </p:sp>
      <p:sp>
        <p:nvSpPr>
          <p:cNvPr id="88" name="Text Placeholder 7">
            <a:extLst>
              <a:ext uri="{FF2B5EF4-FFF2-40B4-BE49-F238E27FC236}">
                <a16:creationId xmlns:a16="http://schemas.microsoft.com/office/drawing/2014/main" id="{3C69B269-BD4B-CCD2-69CE-25D752FED409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333987" y="2651269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91" name="Текст 8">
            <a:extLst>
              <a:ext uri="{FF2B5EF4-FFF2-40B4-BE49-F238E27FC236}">
                <a16:creationId xmlns:a16="http://schemas.microsoft.com/office/drawing/2014/main" id="{A9793217-10C9-06D1-7877-B807D5A11E67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054712" y="2744815"/>
            <a:ext cx="2806700" cy="57623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4" name="Text Placeholder 7">
            <a:extLst>
              <a:ext uri="{FF2B5EF4-FFF2-40B4-BE49-F238E27FC236}">
                <a16:creationId xmlns:a16="http://schemas.microsoft.com/office/drawing/2014/main" id="{63104018-42D0-519E-41D1-6201AE63D8D7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338254" y="3509501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105" name="Text Placeholder 7">
            <a:extLst>
              <a:ext uri="{FF2B5EF4-FFF2-40B4-BE49-F238E27FC236}">
                <a16:creationId xmlns:a16="http://schemas.microsoft.com/office/drawing/2014/main" id="{8D8F5039-2E5D-0445-CB1C-ABDF56F6DA28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4333987" y="4370089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106" name="Текст 8">
            <a:extLst>
              <a:ext uri="{FF2B5EF4-FFF2-40B4-BE49-F238E27FC236}">
                <a16:creationId xmlns:a16="http://schemas.microsoft.com/office/drawing/2014/main" id="{F9400BBB-1D9C-40B5-A493-095B062BCA8E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5054712" y="3605216"/>
            <a:ext cx="2808288" cy="57943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7" name="Текст 8">
            <a:extLst>
              <a:ext uri="{FF2B5EF4-FFF2-40B4-BE49-F238E27FC236}">
                <a16:creationId xmlns:a16="http://schemas.microsoft.com/office/drawing/2014/main" id="{B9360B1A-33CF-C1EC-6ABF-6C27EFFA281E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5054712" y="4469521"/>
            <a:ext cx="2806700" cy="57943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8" name="Текст 8">
            <a:extLst>
              <a:ext uri="{FF2B5EF4-FFF2-40B4-BE49-F238E27FC236}">
                <a16:creationId xmlns:a16="http://schemas.microsoft.com/office/drawing/2014/main" id="{2FB47FA8-15C0-F3A0-8483-15099B98773C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8072507" y="5543748"/>
            <a:ext cx="3529014" cy="58559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9" name="Текст 8">
            <a:extLst>
              <a:ext uri="{FF2B5EF4-FFF2-40B4-BE49-F238E27FC236}">
                <a16:creationId xmlns:a16="http://schemas.microsoft.com/office/drawing/2014/main" id="{D20BCE6E-8EE6-CA4F-BE62-FEB6DB8EAC2D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8072507" y="2046147"/>
            <a:ext cx="3529013" cy="41130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Наименование этапа</a:t>
            </a:r>
          </a:p>
        </p:txBody>
      </p:sp>
      <p:sp>
        <p:nvSpPr>
          <p:cNvPr id="110" name="Текст 8">
            <a:extLst>
              <a:ext uri="{FF2B5EF4-FFF2-40B4-BE49-F238E27FC236}">
                <a16:creationId xmlns:a16="http://schemas.microsoft.com/office/drawing/2014/main" id="{314DB21E-7B51-C430-3703-BB904366C90D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072508" y="1376507"/>
            <a:ext cx="3527425" cy="431656"/>
          </a:xfrm>
          <a:prstGeom prst="chevron">
            <a:avLst/>
          </a:prstGeom>
          <a:solidFill>
            <a:schemeClr val="accent3"/>
          </a:solidFill>
        </p:spPr>
        <p:txBody>
          <a:bodyPr lIns="0" tIns="0" rIns="0" bIns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Этап 3</a:t>
            </a:r>
          </a:p>
        </p:txBody>
      </p:sp>
      <p:sp>
        <p:nvSpPr>
          <p:cNvPr id="111" name="Text Placeholder 7">
            <a:extLst>
              <a:ext uri="{FF2B5EF4-FFF2-40B4-BE49-F238E27FC236}">
                <a16:creationId xmlns:a16="http://schemas.microsoft.com/office/drawing/2014/main" id="{18BC113B-14FD-BD92-90E0-8F6F7892727E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8072508" y="2651269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112" name="Текст 8">
            <a:extLst>
              <a:ext uri="{FF2B5EF4-FFF2-40B4-BE49-F238E27FC236}">
                <a16:creationId xmlns:a16="http://schemas.microsoft.com/office/drawing/2014/main" id="{B3942E2C-78EF-FC41-B705-7471C97DDDAD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793233" y="2744815"/>
            <a:ext cx="2806700" cy="57623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3" name="Text Placeholder 7">
            <a:extLst>
              <a:ext uri="{FF2B5EF4-FFF2-40B4-BE49-F238E27FC236}">
                <a16:creationId xmlns:a16="http://schemas.microsoft.com/office/drawing/2014/main" id="{0FC2C7D2-5C55-1D7C-0826-DC6E6C94C8B8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076775" y="3509501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114" name="Text Placeholder 7">
            <a:extLst>
              <a:ext uri="{FF2B5EF4-FFF2-40B4-BE49-F238E27FC236}">
                <a16:creationId xmlns:a16="http://schemas.microsoft.com/office/drawing/2014/main" id="{D2DE09C2-698E-6E05-9AC2-6A6FB1D87BA7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072508" y="4370089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115" name="Текст 8">
            <a:extLst>
              <a:ext uri="{FF2B5EF4-FFF2-40B4-BE49-F238E27FC236}">
                <a16:creationId xmlns:a16="http://schemas.microsoft.com/office/drawing/2014/main" id="{BBC419B1-87E7-0253-0DB3-F64577D60A09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8793233" y="3605216"/>
            <a:ext cx="2808288" cy="57943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6" name="Текст 8">
            <a:extLst>
              <a:ext uri="{FF2B5EF4-FFF2-40B4-BE49-F238E27FC236}">
                <a16:creationId xmlns:a16="http://schemas.microsoft.com/office/drawing/2014/main" id="{CFDDA777-564F-FDAE-061E-B4D4731589D7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793233" y="4469521"/>
            <a:ext cx="2806700" cy="57943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7" name="Text Placeholder 7">
            <a:extLst>
              <a:ext uri="{FF2B5EF4-FFF2-40B4-BE49-F238E27FC236}">
                <a16:creationId xmlns:a16="http://schemas.microsoft.com/office/drawing/2014/main" id="{5946A278-AF36-1D10-C919-50E291419A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CBBAB4B-1547-AB1A-CC7F-FCF720C13D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6832305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Рисунок 2">
            <a:extLst>
              <a:ext uri="{FF2B5EF4-FFF2-40B4-BE49-F238E27FC236}">
                <a16:creationId xmlns:a16="http://schemas.microsoft.com/office/drawing/2014/main" id="{C632458B-5F4A-2989-9FDB-14384F01BC48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9948448" y="216852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7" name="Текст 8">
            <a:extLst>
              <a:ext uri="{FF2B5EF4-FFF2-40B4-BE49-F238E27FC236}">
                <a16:creationId xmlns:a16="http://schemas.microsoft.com/office/drawing/2014/main" id="{3C664976-741E-A7E9-3E69-FEB8A5E17A2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91663" y="1371600"/>
            <a:ext cx="1655761" cy="4648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8" name="Текст 8">
            <a:extLst>
              <a:ext uri="{FF2B5EF4-FFF2-40B4-BE49-F238E27FC236}">
                <a16:creationId xmlns:a16="http://schemas.microsoft.com/office/drawing/2014/main" id="{279C7151-14A2-B1C6-B3BF-1DD05D509CAA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87375" y="1876792"/>
            <a:ext cx="2592389" cy="101245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0" name="Рисунок 2">
            <a:extLst>
              <a:ext uri="{FF2B5EF4-FFF2-40B4-BE49-F238E27FC236}">
                <a16:creationId xmlns:a16="http://schemas.microsoft.com/office/drawing/2014/main" id="{BA6FEE47-1FFE-B1CF-90FE-5ECAA42A1CC6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8081940" y="216852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1" name="Текст 8">
            <a:extLst>
              <a:ext uri="{FF2B5EF4-FFF2-40B4-BE49-F238E27FC236}">
                <a16:creationId xmlns:a16="http://schemas.microsoft.com/office/drawing/2014/main" id="{0F6E70F0-C3FC-E0DC-B26D-BC52325AF3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625155" y="1371600"/>
            <a:ext cx="1655761" cy="4648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2" name="Рисунок 2">
            <a:extLst>
              <a:ext uri="{FF2B5EF4-FFF2-40B4-BE49-F238E27FC236}">
                <a16:creationId xmlns:a16="http://schemas.microsoft.com/office/drawing/2014/main" id="{4B4F19F0-3A91-EF5B-BA2C-A98350732D80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6215433" y="216852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3" name="Текст 8">
            <a:extLst>
              <a:ext uri="{FF2B5EF4-FFF2-40B4-BE49-F238E27FC236}">
                <a16:creationId xmlns:a16="http://schemas.microsoft.com/office/drawing/2014/main" id="{43FBAB54-53A4-3C37-EEEA-D6AB89A4802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758648" y="1371600"/>
            <a:ext cx="1655761" cy="4648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4" name="Рисунок 2">
            <a:extLst>
              <a:ext uri="{FF2B5EF4-FFF2-40B4-BE49-F238E27FC236}">
                <a16:creationId xmlns:a16="http://schemas.microsoft.com/office/drawing/2014/main" id="{885BDC86-1D5B-7ABB-9A45-133906242667}"/>
              </a:ext>
            </a:extLst>
          </p:cNvPr>
          <p:cNvSpPr>
            <a:spLocks noGrp="1" noChangeAspect="1"/>
          </p:cNvSpPr>
          <p:nvPr>
            <p:ph type="pic" sz="quarter" idx="62"/>
          </p:nvPr>
        </p:nvSpPr>
        <p:spPr>
          <a:xfrm>
            <a:off x="4348926" y="2168525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5" name="Текст 8">
            <a:extLst>
              <a:ext uri="{FF2B5EF4-FFF2-40B4-BE49-F238E27FC236}">
                <a16:creationId xmlns:a16="http://schemas.microsoft.com/office/drawing/2014/main" id="{D3AE0F79-9DF1-FA39-52C4-6F041C8FB279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892141" y="1371600"/>
            <a:ext cx="1655761" cy="4648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6" name="Рисунок 2">
            <a:extLst>
              <a:ext uri="{FF2B5EF4-FFF2-40B4-BE49-F238E27FC236}">
                <a16:creationId xmlns:a16="http://schemas.microsoft.com/office/drawing/2014/main" id="{6424E942-31AB-494E-33E7-9DC12E6B46EA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9948448" y="390171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7" name="Текст 8">
            <a:extLst>
              <a:ext uri="{FF2B5EF4-FFF2-40B4-BE49-F238E27FC236}">
                <a16:creationId xmlns:a16="http://schemas.microsoft.com/office/drawing/2014/main" id="{3B345BCD-AC04-33E4-4BCC-E7359F53237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491663" y="4895455"/>
            <a:ext cx="1655761" cy="46480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8" name="Рисунок 2">
            <a:extLst>
              <a:ext uri="{FF2B5EF4-FFF2-40B4-BE49-F238E27FC236}">
                <a16:creationId xmlns:a16="http://schemas.microsoft.com/office/drawing/2014/main" id="{2D07DD1F-D70A-6DDC-A2DB-2F8AD7240A51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8081940" y="390171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9" name="Текст 8">
            <a:extLst>
              <a:ext uri="{FF2B5EF4-FFF2-40B4-BE49-F238E27FC236}">
                <a16:creationId xmlns:a16="http://schemas.microsoft.com/office/drawing/2014/main" id="{38DAD231-5AF9-E032-10BB-88D0A3AD72A1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625155" y="4895455"/>
            <a:ext cx="1655761" cy="46480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70" name="Рисунок 2">
            <a:extLst>
              <a:ext uri="{FF2B5EF4-FFF2-40B4-BE49-F238E27FC236}">
                <a16:creationId xmlns:a16="http://schemas.microsoft.com/office/drawing/2014/main" id="{B8415F46-BC07-09CC-6433-49E743AA224B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6215433" y="390171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1" name="Текст 8">
            <a:extLst>
              <a:ext uri="{FF2B5EF4-FFF2-40B4-BE49-F238E27FC236}">
                <a16:creationId xmlns:a16="http://schemas.microsoft.com/office/drawing/2014/main" id="{D9B3E19A-FB3D-BBFF-534D-E318EB1F9018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758648" y="4895455"/>
            <a:ext cx="1655761" cy="46480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72" name="Рисунок 2">
            <a:extLst>
              <a:ext uri="{FF2B5EF4-FFF2-40B4-BE49-F238E27FC236}">
                <a16:creationId xmlns:a16="http://schemas.microsoft.com/office/drawing/2014/main" id="{F15F8829-5222-02D9-3839-90679009617D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4348926" y="390171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4" name="Текст 8">
            <a:extLst>
              <a:ext uri="{FF2B5EF4-FFF2-40B4-BE49-F238E27FC236}">
                <a16:creationId xmlns:a16="http://schemas.microsoft.com/office/drawing/2014/main" id="{1C6843E3-226E-4A68-716C-AF2142A7DDD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892141" y="4895455"/>
            <a:ext cx="1655761" cy="46480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75" name="Текст 8">
            <a:extLst>
              <a:ext uri="{FF2B5EF4-FFF2-40B4-BE49-F238E27FC236}">
                <a16:creationId xmlns:a16="http://schemas.microsoft.com/office/drawing/2014/main" id="{FDBEDE7B-DA7B-26DF-F132-4AF2228CD13A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587376" y="3825340"/>
            <a:ext cx="2592388" cy="101245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6" name="Text Placeholder 7">
            <a:extLst>
              <a:ext uri="{FF2B5EF4-FFF2-40B4-BE49-F238E27FC236}">
                <a16:creationId xmlns:a16="http://schemas.microsoft.com/office/drawing/2014/main" id="{C338C697-5322-D445-8FB6-D51BC02289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r>
              <a:rPr lang="en-US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&amp;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F707947-CAF4-1C4C-6CB3-22DCA0346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6038220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D1895F8F-06A1-451A-378B-B3B0183E9D1F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79475" y="4908649"/>
            <a:ext cx="2089150" cy="47418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1" name="Рисунок 2">
            <a:extLst>
              <a:ext uri="{FF2B5EF4-FFF2-40B4-BE49-F238E27FC236}">
                <a16:creationId xmlns:a16="http://schemas.microsoft.com/office/drawing/2014/main" id="{7FA6A695-E824-A53F-EC2F-C5566A98B67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64042" y="411276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3D518E75-7440-AAF5-3B83-D913B038BF90}"/>
              </a:ext>
            </a:extLst>
          </p:cNvPr>
          <p:cNvSpPr/>
          <p:nvPr userDrawn="1"/>
        </p:nvSpPr>
        <p:spPr>
          <a:xfrm>
            <a:off x="5051425" y="4404224"/>
            <a:ext cx="208915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BB2BE6D6-0CF4-A19A-2991-496B28CDC765}"/>
              </a:ext>
            </a:extLst>
          </p:cNvPr>
          <p:cNvSpPr/>
          <p:nvPr userDrawn="1"/>
        </p:nvSpPr>
        <p:spPr>
          <a:xfrm>
            <a:off x="7134225" y="3756524"/>
            <a:ext cx="208915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6560C2B0-BE31-913F-D0BB-CDA78C559A22}"/>
              </a:ext>
            </a:extLst>
          </p:cNvPr>
          <p:cNvSpPr/>
          <p:nvPr userDrawn="1"/>
        </p:nvSpPr>
        <p:spPr>
          <a:xfrm>
            <a:off x="9227311" y="3108824"/>
            <a:ext cx="208915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3CBBB9FE-B253-7921-7922-FD21BBA11EA1}"/>
              </a:ext>
            </a:extLst>
          </p:cNvPr>
          <p:cNvSpPr/>
          <p:nvPr userDrawn="1"/>
        </p:nvSpPr>
        <p:spPr>
          <a:xfrm>
            <a:off x="2968625" y="5051924"/>
            <a:ext cx="208915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CE99274B-1C54-7FF4-38AA-CE0E04DAAD5F}"/>
              </a:ext>
            </a:extLst>
          </p:cNvPr>
          <p:cNvSpPr/>
          <p:nvPr userDrawn="1"/>
        </p:nvSpPr>
        <p:spPr>
          <a:xfrm>
            <a:off x="879593" y="5699624"/>
            <a:ext cx="208915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0" name="Shape 19460">
            <a:extLst>
              <a:ext uri="{FF2B5EF4-FFF2-40B4-BE49-F238E27FC236}">
                <a16:creationId xmlns:a16="http://schemas.microsoft.com/office/drawing/2014/main" id="{9F266D32-51AF-947B-8AA3-F4E305AE6A3C}"/>
              </a:ext>
            </a:extLst>
          </p:cNvPr>
          <p:cNvSpPr/>
          <p:nvPr userDrawn="1"/>
        </p:nvSpPr>
        <p:spPr>
          <a:xfrm flipH="1" flipV="1">
            <a:off x="5054600" y="4403023"/>
            <a:ext cx="0" cy="860930"/>
          </a:xfrm>
          <a:prstGeom prst="line">
            <a:avLst/>
          </a:prstGeom>
          <a:noFill/>
          <a:ln w="1905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txBody>
          <a:bodyPr wrap="square" lIns="26796" tIns="26796" rIns="26796" bIns="26796" numCol="1" anchor="ctr">
            <a:noAutofit/>
          </a:bodyPr>
          <a:lstStyle/>
          <a:p>
            <a:pPr defTabSz="685807">
              <a:defRPr/>
            </a:pPr>
            <a:endParaRPr lang="ru-RU" sz="1200" kern="0" dirty="0">
              <a:solidFill>
                <a:srgbClr val="333333"/>
              </a:solidFill>
            </a:endParaRPr>
          </a:p>
        </p:txBody>
      </p:sp>
      <p:sp>
        <p:nvSpPr>
          <p:cNvPr id="61" name="Shape 19460">
            <a:extLst>
              <a:ext uri="{FF2B5EF4-FFF2-40B4-BE49-F238E27FC236}">
                <a16:creationId xmlns:a16="http://schemas.microsoft.com/office/drawing/2014/main" id="{12C6F345-2F97-6EB2-D8AE-9D1B7744C6EE}"/>
              </a:ext>
            </a:extLst>
          </p:cNvPr>
          <p:cNvSpPr/>
          <p:nvPr userDrawn="1"/>
        </p:nvSpPr>
        <p:spPr>
          <a:xfrm flipH="1" flipV="1">
            <a:off x="7140338" y="3760676"/>
            <a:ext cx="0" cy="860930"/>
          </a:xfrm>
          <a:prstGeom prst="line">
            <a:avLst/>
          </a:prstGeom>
          <a:noFill/>
          <a:ln w="1905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txBody>
          <a:bodyPr wrap="square" lIns="26796" tIns="26796" rIns="26796" bIns="26796" numCol="1" anchor="ctr">
            <a:noAutofit/>
          </a:bodyPr>
          <a:lstStyle/>
          <a:p>
            <a:pPr defTabSz="685807">
              <a:defRPr/>
            </a:pPr>
            <a:endParaRPr lang="ru-RU" sz="1200" kern="0" dirty="0">
              <a:solidFill>
                <a:srgbClr val="333333"/>
              </a:solidFill>
            </a:endParaRPr>
          </a:p>
        </p:txBody>
      </p:sp>
      <p:sp>
        <p:nvSpPr>
          <p:cNvPr id="62" name="Shape 19460">
            <a:extLst>
              <a:ext uri="{FF2B5EF4-FFF2-40B4-BE49-F238E27FC236}">
                <a16:creationId xmlns:a16="http://schemas.microsoft.com/office/drawing/2014/main" id="{82382BFD-4D06-8CA7-70EF-52FB6682B0F1}"/>
              </a:ext>
            </a:extLst>
          </p:cNvPr>
          <p:cNvSpPr/>
          <p:nvPr userDrawn="1"/>
        </p:nvSpPr>
        <p:spPr>
          <a:xfrm flipH="1" flipV="1">
            <a:off x="9226077" y="3110772"/>
            <a:ext cx="0" cy="860930"/>
          </a:xfrm>
          <a:prstGeom prst="line">
            <a:avLst/>
          </a:prstGeom>
          <a:noFill/>
          <a:ln w="1905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txBody>
          <a:bodyPr wrap="square" lIns="26796" tIns="26796" rIns="26796" bIns="26796" numCol="1" anchor="ctr">
            <a:noAutofit/>
          </a:bodyPr>
          <a:lstStyle/>
          <a:p>
            <a:pPr defTabSz="685807">
              <a:defRPr/>
            </a:pPr>
            <a:endParaRPr lang="ru-RU" sz="1200" kern="0" dirty="0">
              <a:solidFill>
                <a:srgbClr val="333333"/>
              </a:solidFill>
            </a:endParaRPr>
          </a:p>
        </p:txBody>
      </p:sp>
      <p:sp>
        <p:nvSpPr>
          <p:cNvPr id="63" name="Shape 19460">
            <a:extLst>
              <a:ext uri="{FF2B5EF4-FFF2-40B4-BE49-F238E27FC236}">
                <a16:creationId xmlns:a16="http://schemas.microsoft.com/office/drawing/2014/main" id="{96398B55-1B8B-1CF9-01F7-8BC306E3AF6B}"/>
              </a:ext>
            </a:extLst>
          </p:cNvPr>
          <p:cNvSpPr/>
          <p:nvPr userDrawn="1"/>
        </p:nvSpPr>
        <p:spPr>
          <a:xfrm flipH="1" flipV="1">
            <a:off x="2968861" y="5045370"/>
            <a:ext cx="0" cy="860930"/>
          </a:xfrm>
          <a:prstGeom prst="line">
            <a:avLst/>
          </a:prstGeom>
          <a:noFill/>
          <a:ln w="1905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txBody>
          <a:bodyPr wrap="square" lIns="26796" tIns="26796" rIns="26796" bIns="26796" numCol="1" anchor="ctr">
            <a:noAutofit/>
          </a:bodyPr>
          <a:lstStyle/>
          <a:p>
            <a:pPr defTabSz="685807">
              <a:defRPr/>
            </a:pPr>
            <a:endParaRPr lang="ru-RU" sz="1200" kern="0" dirty="0">
              <a:solidFill>
                <a:srgbClr val="333333"/>
              </a:solidFill>
            </a:endParaRPr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FE9C3323-EAF6-FD08-FB77-62ABBB2A27E5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2970329" y="4261878"/>
            <a:ext cx="2089150" cy="47418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65" name="Рисунок 2">
            <a:extLst>
              <a:ext uri="{FF2B5EF4-FFF2-40B4-BE49-F238E27FC236}">
                <a16:creationId xmlns:a16="http://schemas.microsoft.com/office/drawing/2014/main" id="{5B1E1A80-3462-9691-BA5A-80FF30FBE79C}"/>
              </a:ext>
            </a:extLst>
          </p:cNvPr>
          <p:cNvSpPr>
            <a:spLocks noGrp="1" noChangeAspect="1"/>
          </p:cNvSpPr>
          <p:nvPr>
            <p:ph type="pic" sz="quarter" idx="88"/>
          </p:nvPr>
        </p:nvSpPr>
        <p:spPr>
          <a:xfrm>
            <a:off x="3654896" y="3465992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38F8BFCB-7163-5771-FA9F-1203BCE9DAB9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5055607" y="3609532"/>
            <a:ext cx="2089150" cy="47418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67" name="Рисунок 2">
            <a:extLst>
              <a:ext uri="{FF2B5EF4-FFF2-40B4-BE49-F238E27FC236}">
                <a16:creationId xmlns:a16="http://schemas.microsoft.com/office/drawing/2014/main" id="{88957857-4546-3CC7-4B81-1F01A076DB45}"/>
              </a:ext>
            </a:extLst>
          </p:cNvPr>
          <p:cNvSpPr>
            <a:spLocks noGrp="1"/>
          </p:cNvSpPr>
          <p:nvPr>
            <p:ph type="pic" sz="quarter" idx="90"/>
          </p:nvPr>
        </p:nvSpPr>
        <p:spPr>
          <a:xfrm>
            <a:off x="5740174" y="2813646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8" name="Text Placeholder 7">
            <a:extLst>
              <a:ext uri="{FF2B5EF4-FFF2-40B4-BE49-F238E27FC236}">
                <a16:creationId xmlns:a16="http://schemas.microsoft.com/office/drawing/2014/main" id="{B5B7014A-D020-D910-C9E7-A8AB7C846CA4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7140885" y="2962762"/>
            <a:ext cx="2089150" cy="47418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9" name="Рисунок 2">
            <a:extLst>
              <a:ext uri="{FF2B5EF4-FFF2-40B4-BE49-F238E27FC236}">
                <a16:creationId xmlns:a16="http://schemas.microsoft.com/office/drawing/2014/main" id="{07D775AF-15FF-8BB2-BF00-07EDBBEA25DE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7825452" y="2166876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0" name="Text Placeholder 7">
            <a:extLst>
              <a:ext uri="{FF2B5EF4-FFF2-40B4-BE49-F238E27FC236}">
                <a16:creationId xmlns:a16="http://schemas.microsoft.com/office/drawing/2014/main" id="{8F74924C-F222-14EA-2ADA-B59CAC1122E4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9215011" y="2310416"/>
            <a:ext cx="2089150" cy="47418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1" name="Рисунок 2">
            <a:extLst>
              <a:ext uri="{FF2B5EF4-FFF2-40B4-BE49-F238E27FC236}">
                <a16:creationId xmlns:a16="http://schemas.microsoft.com/office/drawing/2014/main" id="{E66C2DFB-FB14-22C6-1560-8EF27EE62287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>
          <a:xfrm>
            <a:off x="9899578" y="151453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2" name="Text Placeholder 7">
            <a:extLst>
              <a:ext uri="{FF2B5EF4-FFF2-40B4-BE49-F238E27FC236}">
                <a16:creationId xmlns:a16="http://schemas.microsoft.com/office/drawing/2014/main" id="{70A6267A-AA4D-B4D6-BB65-9F6D592C8F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r>
              <a:rPr lang="en-US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&amp;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A4946B4-CC2E-B392-2A22-D5D8C9499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4154685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ймлайн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48E564D1-60CE-6D76-D022-138ED4467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030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cxnSp>
        <p:nvCxnSpPr>
          <p:cNvPr id="32" name="Straight Connector 19">
            <a:extLst>
              <a:ext uri="{FF2B5EF4-FFF2-40B4-BE49-F238E27FC236}">
                <a16:creationId xmlns:a16="http://schemas.microsoft.com/office/drawing/2014/main" id="{73E6FC17-7411-D66C-6E0D-63249F49CF63}"/>
              </a:ext>
            </a:extLst>
          </p:cNvPr>
          <p:cNvCxnSpPr>
            <a:cxnSpLocks/>
          </p:cNvCxnSpPr>
          <p:nvPr userDrawn="1"/>
        </p:nvCxnSpPr>
        <p:spPr>
          <a:xfrm flipH="1">
            <a:off x="587375" y="3536950"/>
            <a:ext cx="1101725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93BD675F-C162-9AB1-0C0C-C9E47401CB38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958560" y="1420021"/>
            <a:ext cx="1636288" cy="103742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05DC36D1-3B14-7995-AB00-017A6A0D6DF9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9958560" y="3941689"/>
            <a:ext cx="1636288" cy="45886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2022</a:t>
            </a:r>
            <a:endParaRPr lang="en-US" dirty="0"/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F4C6CC51-44B6-13F1-3782-2DF1A313ED24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8077200" y="4871426"/>
            <a:ext cx="1655763" cy="125791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FBA91F65-893D-B84E-29A5-36EBB8079B21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077200" y="2851939"/>
            <a:ext cx="1655764" cy="46911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2021</a:t>
            </a:r>
            <a:endParaRPr lang="en-US" dirty="0"/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8A8BCC32-62D2-95FC-A1EA-BD8C505A5B41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6199361" y="1420021"/>
            <a:ext cx="1663381" cy="103742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95BA8748-5FFE-54F4-0B56-FA726253FBAF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6203950" y="3941689"/>
            <a:ext cx="1658792" cy="45886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2020</a:t>
            </a:r>
            <a:endParaRPr lang="en-US" dirty="0"/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0AD18D75-9805-7CAC-0957-8D3F71DE2B86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4345094" y="4871426"/>
            <a:ext cx="1642956" cy="125791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8D1D7DC7-A688-2499-97DB-40FBBAD9E074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4345094" y="2851939"/>
            <a:ext cx="1642956" cy="46911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2019</a:t>
            </a:r>
            <a:endParaRPr lang="en-US" dirty="0"/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A761127C-351E-8FD8-1C4F-DACC1585DE42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2467254" y="1420021"/>
            <a:ext cx="1663381" cy="103742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75243B99-7563-6B32-8047-1004203733F7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2460481" y="3941689"/>
            <a:ext cx="1670153" cy="45886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2018</a:t>
            </a:r>
            <a:endParaRPr lang="en-US" dirty="0"/>
          </a:p>
        </p:txBody>
      </p: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58D185D5-7240-4194-15E3-3B2DCA2C746A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585895" y="4871426"/>
            <a:ext cx="1655763" cy="125791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656BC3D5-18CD-FF52-C452-11CFD072C142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585895" y="2851939"/>
            <a:ext cx="1655764" cy="46911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2017</a:t>
            </a:r>
            <a:endParaRPr lang="en-US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12CF7DE-E0FF-CE1C-C782-2E30D7CFA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7680909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без логотипа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>
            <a:extLst>
              <a:ext uri="{FF2B5EF4-FFF2-40B4-BE49-F238E27FC236}">
                <a16:creationId xmlns:a16="http://schemas.microsoft.com/office/drawing/2014/main" id="{01B5B7FA-12C3-5D08-D3B6-CC20368AB2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CE9D2A1-3C41-1C41-BF02-2873D75F05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563" y="5070502"/>
            <a:ext cx="8205775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67603F7-0E4E-22B8-437C-6EBCAB8CB2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1376363"/>
            <a:ext cx="8216901" cy="3673475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06210D6-D392-C7B6-5EFA-5281A43F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5526907"/>
            <a:ext cx="6337300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5E1B6F0-A8BF-0291-1218-2887FC8228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376" y="5693589"/>
            <a:ext cx="6337300" cy="27349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47E7633-EBA6-7F43-FA10-612F29A94D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6" y="6149263"/>
            <a:ext cx="5400674" cy="251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9743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ймлайн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A075AC54-A106-A5E0-B4D6-B91D22F5F2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030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cxnSp>
        <p:nvCxnSpPr>
          <p:cNvPr id="29" name="Straight Connector 19">
            <a:extLst>
              <a:ext uri="{FF2B5EF4-FFF2-40B4-BE49-F238E27FC236}">
                <a16:creationId xmlns:a16="http://schemas.microsoft.com/office/drawing/2014/main" id="{0CF6C201-F286-862A-BEB9-A021A43B1D32}"/>
              </a:ext>
            </a:extLst>
          </p:cNvPr>
          <p:cNvCxnSpPr>
            <a:cxnSpLocks/>
          </p:cNvCxnSpPr>
          <p:nvPr userDrawn="1"/>
        </p:nvCxnSpPr>
        <p:spPr>
          <a:xfrm flipH="1">
            <a:off x="587375" y="3536950"/>
            <a:ext cx="1101725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6D4ABBB3-67D7-3BBD-6B59-73C9A89E6294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9947276" y="1422500"/>
            <a:ext cx="1657350" cy="8190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DC2A6B7A-B651-FEA1-101D-54884FEAB30E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9947276" y="2215518"/>
            <a:ext cx="1657350" cy="45782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2021</a:t>
            </a:r>
            <a:endParaRPr lang="en-US" dirty="0"/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BF6E53EC-8BAC-EBCC-4C62-AC03FFCB7FC1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8075613" y="4987203"/>
            <a:ext cx="1657350" cy="114213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63BEBB17-EAB7-7E45-35FB-F6A270F7622D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8075613" y="4585524"/>
            <a:ext cx="1657350" cy="4643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2020</a:t>
            </a:r>
            <a:endParaRPr lang="en-US" dirty="0"/>
          </a:p>
        </p:txBody>
      </p:sp>
      <p:sp>
        <p:nvSpPr>
          <p:cNvPr id="58" name="Рисунок 2">
            <a:extLst>
              <a:ext uri="{FF2B5EF4-FFF2-40B4-BE49-F238E27FC236}">
                <a16:creationId xmlns:a16="http://schemas.microsoft.com/office/drawing/2014/main" id="{43135DF2-10A7-CA1F-9A44-95C5567355B8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10412761" y="317813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9" name="Рисунок 2">
            <a:extLst>
              <a:ext uri="{FF2B5EF4-FFF2-40B4-BE49-F238E27FC236}">
                <a16:creationId xmlns:a16="http://schemas.microsoft.com/office/drawing/2014/main" id="{D7300E5F-771F-4666-F133-3F64D84D52F3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>
          <a:xfrm>
            <a:off x="8542759" y="3176587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4" name="Text Placeholder 7">
            <a:extLst>
              <a:ext uri="{FF2B5EF4-FFF2-40B4-BE49-F238E27FC236}">
                <a16:creationId xmlns:a16="http://schemas.microsoft.com/office/drawing/2014/main" id="{F1311EDC-C7DF-8FA6-BF91-AF835DAC685D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6207789" y="1422500"/>
            <a:ext cx="1657350" cy="8190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5" name="Text Placeholder 7">
            <a:extLst>
              <a:ext uri="{FF2B5EF4-FFF2-40B4-BE49-F238E27FC236}">
                <a16:creationId xmlns:a16="http://schemas.microsoft.com/office/drawing/2014/main" id="{F9E69DEE-B98E-6395-ACAC-5944E4B24BB7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6207789" y="2215518"/>
            <a:ext cx="1657350" cy="45782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2019</a:t>
            </a:r>
            <a:endParaRPr lang="en-US" dirty="0"/>
          </a:p>
        </p:txBody>
      </p:sp>
      <p:sp>
        <p:nvSpPr>
          <p:cNvPr id="76" name="Text Placeholder 7">
            <a:extLst>
              <a:ext uri="{FF2B5EF4-FFF2-40B4-BE49-F238E27FC236}">
                <a16:creationId xmlns:a16="http://schemas.microsoft.com/office/drawing/2014/main" id="{5DE3A50F-A923-C4D5-3984-80BB9D187BFD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4336126" y="4987203"/>
            <a:ext cx="1657350" cy="114213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7" name="Text Placeholder 7">
            <a:extLst>
              <a:ext uri="{FF2B5EF4-FFF2-40B4-BE49-F238E27FC236}">
                <a16:creationId xmlns:a16="http://schemas.microsoft.com/office/drawing/2014/main" id="{70831185-D838-9A7E-B33C-8E00A2594CA9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4336126" y="4585524"/>
            <a:ext cx="1657350" cy="4643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2018</a:t>
            </a:r>
            <a:endParaRPr lang="en-US" dirty="0"/>
          </a:p>
        </p:txBody>
      </p:sp>
      <p:sp>
        <p:nvSpPr>
          <p:cNvPr id="78" name="Text Placeholder 7">
            <a:extLst>
              <a:ext uri="{FF2B5EF4-FFF2-40B4-BE49-F238E27FC236}">
                <a16:creationId xmlns:a16="http://schemas.microsoft.com/office/drawing/2014/main" id="{C802BA59-BF38-A5CB-0E24-579025E02839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2461479" y="1422500"/>
            <a:ext cx="1657350" cy="8190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9" name="Text Placeholder 7">
            <a:extLst>
              <a:ext uri="{FF2B5EF4-FFF2-40B4-BE49-F238E27FC236}">
                <a16:creationId xmlns:a16="http://schemas.microsoft.com/office/drawing/2014/main" id="{1B4540DE-59B3-5873-020F-FB7137E86063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2461479" y="2215518"/>
            <a:ext cx="1657350" cy="45782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2017</a:t>
            </a:r>
            <a:endParaRPr lang="en-US" dirty="0"/>
          </a:p>
        </p:txBody>
      </p:sp>
      <p:sp>
        <p:nvSpPr>
          <p:cNvPr id="80" name="Text Placeholder 7">
            <a:extLst>
              <a:ext uri="{FF2B5EF4-FFF2-40B4-BE49-F238E27FC236}">
                <a16:creationId xmlns:a16="http://schemas.microsoft.com/office/drawing/2014/main" id="{857638ED-0652-AA66-9101-A82DA6B8906D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589816" y="4987203"/>
            <a:ext cx="1657350" cy="114213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1" name="Text Placeholder 7">
            <a:extLst>
              <a:ext uri="{FF2B5EF4-FFF2-40B4-BE49-F238E27FC236}">
                <a16:creationId xmlns:a16="http://schemas.microsoft.com/office/drawing/2014/main" id="{B60520A2-B84E-925E-2C4B-6780C6DF9DB5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589816" y="4585524"/>
            <a:ext cx="1657350" cy="4643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2016</a:t>
            </a:r>
            <a:endParaRPr lang="en-US" dirty="0"/>
          </a:p>
        </p:txBody>
      </p:sp>
      <p:sp>
        <p:nvSpPr>
          <p:cNvPr id="82" name="Рисунок 2">
            <a:extLst>
              <a:ext uri="{FF2B5EF4-FFF2-40B4-BE49-F238E27FC236}">
                <a16:creationId xmlns:a16="http://schemas.microsoft.com/office/drawing/2014/main" id="{40E82657-4136-C5A8-B078-3581FC7E367A}"/>
              </a:ext>
            </a:extLst>
          </p:cNvPr>
          <p:cNvSpPr>
            <a:spLocks noGrp="1"/>
          </p:cNvSpPr>
          <p:nvPr>
            <p:ph type="pic" sz="quarter" idx="105"/>
          </p:nvPr>
        </p:nvSpPr>
        <p:spPr>
          <a:xfrm>
            <a:off x="6673016" y="3176587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3" name="Рисунок 2">
            <a:extLst>
              <a:ext uri="{FF2B5EF4-FFF2-40B4-BE49-F238E27FC236}">
                <a16:creationId xmlns:a16="http://schemas.microsoft.com/office/drawing/2014/main" id="{ADAD0F5C-9B14-7C7E-2951-FEB4CBB073D4}"/>
              </a:ext>
            </a:extLst>
          </p:cNvPr>
          <p:cNvSpPr>
            <a:spLocks noGrp="1"/>
          </p:cNvSpPr>
          <p:nvPr>
            <p:ph type="pic" sz="quarter" idx="106"/>
          </p:nvPr>
        </p:nvSpPr>
        <p:spPr>
          <a:xfrm>
            <a:off x="4803273" y="3176587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4" name="Рисунок 2">
            <a:extLst>
              <a:ext uri="{FF2B5EF4-FFF2-40B4-BE49-F238E27FC236}">
                <a16:creationId xmlns:a16="http://schemas.microsoft.com/office/drawing/2014/main" id="{A1DAB7CC-65E4-EB98-2B14-0A62C8AD6F10}"/>
              </a:ext>
            </a:extLst>
          </p:cNvPr>
          <p:cNvSpPr>
            <a:spLocks noGrp="1"/>
          </p:cNvSpPr>
          <p:nvPr>
            <p:ph type="pic" sz="quarter" idx="107"/>
          </p:nvPr>
        </p:nvSpPr>
        <p:spPr>
          <a:xfrm>
            <a:off x="2926706" y="3176587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5" name="Рисунок 2">
            <a:extLst>
              <a:ext uri="{FF2B5EF4-FFF2-40B4-BE49-F238E27FC236}">
                <a16:creationId xmlns:a16="http://schemas.microsoft.com/office/drawing/2014/main" id="{AED75EBB-9C1F-4F19-0600-4D6F9FF0B243}"/>
              </a:ext>
            </a:extLst>
          </p:cNvPr>
          <p:cNvSpPr>
            <a:spLocks noGrp="1" noChangeAspect="1"/>
          </p:cNvSpPr>
          <p:nvPr>
            <p:ph type="pic" sz="quarter" idx="108"/>
          </p:nvPr>
        </p:nvSpPr>
        <p:spPr>
          <a:xfrm>
            <a:off x="1050138" y="3176587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2717927-0F31-28B4-46A1-13D6984773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0194784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ели и шаги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5C5BE68A-FA25-94AC-5080-98D456A98A60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4800000" y="3111253"/>
            <a:ext cx="2592000" cy="25862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44000" tIns="18000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cxnSp>
        <p:nvCxnSpPr>
          <p:cNvPr id="42" name="Straight Connector 19">
            <a:extLst>
              <a:ext uri="{FF2B5EF4-FFF2-40B4-BE49-F238E27FC236}">
                <a16:creationId xmlns:a16="http://schemas.microsoft.com/office/drawing/2014/main" id="{91334481-BDE3-ABF9-8AAC-C49D43657CC4}"/>
              </a:ext>
            </a:extLst>
          </p:cNvPr>
          <p:cNvCxnSpPr>
            <a:cxnSpLocks/>
          </p:cNvCxnSpPr>
          <p:nvPr userDrawn="1"/>
        </p:nvCxnSpPr>
        <p:spPr>
          <a:xfrm flipH="1">
            <a:off x="587375" y="1815861"/>
            <a:ext cx="11017250" cy="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16323C00-81D4-D3D2-AA10-A1D2862CC1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030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6" name="Рисунок 3">
            <a:extLst>
              <a:ext uri="{FF2B5EF4-FFF2-40B4-BE49-F238E27FC236}">
                <a16:creationId xmlns:a16="http://schemas.microsoft.com/office/drawing/2014/main" id="{8184989B-B374-11F9-C153-91ABA57307E8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2639080" y="1622029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27" name="Рисунок 3">
            <a:extLst>
              <a:ext uri="{FF2B5EF4-FFF2-40B4-BE49-F238E27FC236}">
                <a16:creationId xmlns:a16="http://schemas.microsoft.com/office/drawing/2014/main" id="{60DDE04D-6D00-C5C2-07CB-5AE0676D0FBE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5916940" y="1632694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28" name="Рисунок 3">
            <a:extLst>
              <a:ext uri="{FF2B5EF4-FFF2-40B4-BE49-F238E27FC236}">
                <a16:creationId xmlns:a16="http://schemas.microsoft.com/office/drawing/2014/main" id="{83E23BFC-CA7E-6582-CC46-C486143997FD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9194800" y="1627981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AC88495F-9B19-7E44-1068-F3CCE331C179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4800000" y="2212770"/>
            <a:ext cx="2592000" cy="46058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2022</a:t>
            </a:r>
            <a:endParaRPr lang="en-US" dirty="0"/>
          </a:p>
        </p:txBody>
      </p:sp>
      <p:sp>
        <p:nvSpPr>
          <p:cNvPr id="39" name="Текст 2">
            <a:extLst>
              <a:ext uri="{FF2B5EF4-FFF2-40B4-BE49-F238E27FC236}">
                <a16:creationId xmlns:a16="http://schemas.microsoft.com/office/drawing/2014/main" id="{E5DD188E-2BE1-F943-4338-0266B1A67FF8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4800000" y="2672444"/>
            <a:ext cx="2592000" cy="43376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96A22247-7056-2C7A-5F4B-81726E586DEA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8074142" y="3111253"/>
            <a:ext cx="2592000" cy="25862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44000" tIns="18000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7AD1C0B4-B863-51CD-4E56-2A20A0C754E2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8074142" y="2212770"/>
            <a:ext cx="2592000" cy="46058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2022</a:t>
            </a:r>
            <a:endParaRPr lang="en-US" dirty="0"/>
          </a:p>
        </p:txBody>
      </p:sp>
      <p:sp>
        <p:nvSpPr>
          <p:cNvPr id="45" name="Текст 2">
            <a:extLst>
              <a:ext uri="{FF2B5EF4-FFF2-40B4-BE49-F238E27FC236}">
                <a16:creationId xmlns:a16="http://schemas.microsoft.com/office/drawing/2014/main" id="{AB6FD43A-A6D1-1D64-A6E8-EE342E8520C6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8074142" y="2672444"/>
            <a:ext cx="2592000" cy="43376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702E2BBD-8A9C-3A55-7089-A03C24888704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1525794" y="3111253"/>
            <a:ext cx="2592000" cy="25862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44000" tIns="18000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CD81A16C-032B-D943-4F8E-022C5F52BB5F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525794" y="2212770"/>
            <a:ext cx="2592000" cy="46058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2022</a:t>
            </a:r>
            <a:endParaRPr lang="en-US" dirty="0"/>
          </a:p>
        </p:txBody>
      </p:sp>
      <p:sp>
        <p:nvSpPr>
          <p:cNvPr id="48" name="Текст 2">
            <a:extLst>
              <a:ext uri="{FF2B5EF4-FFF2-40B4-BE49-F238E27FC236}">
                <a16:creationId xmlns:a16="http://schemas.microsoft.com/office/drawing/2014/main" id="{283DF138-3854-0EEC-A52E-648E836C60F6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525794" y="2672444"/>
            <a:ext cx="2592000" cy="433760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60BDE59-543B-2853-9A90-F6435935CB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502206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ели и шаги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4990D6C-9311-DD88-18CD-2D8B05A985C5}"/>
              </a:ext>
            </a:extLst>
          </p:cNvPr>
          <p:cNvGrpSpPr/>
          <p:nvPr userDrawn="1"/>
        </p:nvGrpSpPr>
        <p:grpSpPr>
          <a:xfrm>
            <a:off x="9970111" y="2521331"/>
            <a:ext cx="1620000" cy="1620000"/>
            <a:chOff x="8718966" y="2964494"/>
            <a:chExt cx="1620000" cy="1620000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095C58FE-3A05-D3A4-17A5-2D9D0471E1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8730" y="3504494"/>
              <a:ext cx="540472" cy="540000"/>
            </a:xfrm>
            <a:prstGeom prst="ellipse">
              <a:avLst/>
            </a:prstGeom>
            <a:noFill/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B807F485-E20A-31D2-1B80-C567352855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89551" y="3234494"/>
              <a:ext cx="1078831" cy="1080000"/>
            </a:xfrm>
            <a:prstGeom prst="ellipse">
              <a:avLst/>
            </a:prstGeom>
            <a:noFill/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3CC6D533-3A55-6142-BD04-DFC1937CE4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18966" y="2964494"/>
              <a:ext cx="1620000" cy="1620000"/>
            </a:xfrm>
            <a:prstGeom prst="ellipse">
              <a:avLst/>
            </a:prstGeom>
            <a:noFill/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B60DD052-400A-2279-0C1E-8EDA56E45C30}"/>
              </a:ext>
            </a:extLst>
          </p:cNvPr>
          <p:cNvCxnSpPr>
            <a:cxnSpLocks/>
          </p:cNvCxnSpPr>
          <p:nvPr userDrawn="1"/>
        </p:nvCxnSpPr>
        <p:spPr>
          <a:xfrm>
            <a:off x="587375" y="3309954"/>
            <a:ext cx="10192736" cy="24316"/>
          </a:xfrm>
          <a:prstGeom prst="straightConnector1">
            <a:avLst/>
          </a:prstGeom>
          <a:ln w="19050">
            <a:solidFill>
              <a:schemeClr val="accent2"/>
            </a:solidFill>
            <a:headEnd type="none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CDE0BEA-D434-F863-B900-FC8E2E5C40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030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75AFFEF9-433C-32F2-CF43-555D83A9CD53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524000" y="4406908"/>
            <a:ext cx="1655763" cy="107049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5" name="Рисунок 2">
            <a:extLst>
              <a:ext uri="{FF2B5EF4-FFF2-40B4-BE49-F238E27FC236}">
                <a16:creationId xmlns:a16="http://schemas.microsoft.com/office/drawing/2014/main" id="{5E662767-AEEC-D2FF-32E9-27B46C5D43E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868532" y="295872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51E5C934-AFF7-50E2-B2FA-0AD1D1ECFA49}"/>
              </a:ext>
            </a:extLst>
          </p:cNvPr>
          <p:cNvSpPr>
            <a:spLocks noGrp="1" noChangeAspect="1"/>
          </p:cNvSpPr>
          <p:nvPr>
            <p:ph type="pic" sz="quarter" idx="92"/>
          </p:nvPr>
        </p:nvSpPr>
        <p:spPr>
          <a:xfrm>
            <a:off x="1979338" y="2956454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7" name="Рисунок 2">
            <a:extLst>
              <a:ext uri="{FF2B5EF4-FFF2-40B4-BE49-F238E27FC236}">
                <a16:creationId xmlns:a16="http://schemas.microsoft.com/office/drawing/2014/main" id="{9F97F07C-CE94-438E-5BB3-8FFE6932B2B8}"/>
              </a:ext>
            </a:extLst>
          </p:cNvPr>
          <p:cNvSpPr>
            <a:spLocks noGrp="1"/>
          </p:cNvSpPr>
          <p:nvPr>
            <p:ph type="pic" sz="quarter" idx="93"/>
          </p:nvPr>
        </p:nvSpPr>
        <p:spPr>
          <a:xfrm>
            <a:off x="7608153" y="295919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8" name="Рисунок 2">
            <a:extLst>
              <a:ext uri="{FF2B5EF4-FFF2-40B4-BE49-F238E27FC236}">
                <a16:creationId xmlns:a16="http://schemas.microsoft.com/office/drawing/2014/main" id="{EAF8D7D8-9D7F-7977-9262-FC4750F1FB84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>
          <a:xfrm>
            <a:off x="5735637" y="295872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EC37AD24-8260-657A-83BF-A46456205B28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7140575" y="1151467"/>
            <a:ext cx="1655763" cy="108585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EE071E89-F3C6-95EE-6078-FD8A40E23738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3402110" y="1151467"/>
            <a:ext cx="1655763" cy="108585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29410E7C-CB07-8AB6-F0CD-84A08590A767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5268686" y="4406908"/>
            <a:ext cx="1655763" cy="107049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DFA0D66-5D1B-FA79-43D4-0787168AD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538103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 с акцентными цифр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4A08BB5-7F71-F748-9838-F96610679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5" name="Текст 8">
            <a:extLst>
              <a:ext uri="{FF2B5EF4-FFF2-40B4-BE49-F238E27FC236}">
                <a16:creationId xmlns:a16="http://schemas.microsoft.com/office/drawing/2014/main" id="{A9E22FB7-DFAC-CB69-DAE4-307333249191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521030" y="1422146"/>
            <a:ext cx="2595357" cy="3860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126C0AF6-55CB-C3E4-6DCC-3754B9B9B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6188" y="1214304"/>
            <a:ext cx="957812" cy="622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48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52" name="Текст 8">
            <a:extLst>
              <a:ext uri="{FF2B5EF4-FFF2-40B4-BE49-F238E27FC236}">
                <a16:creationId xmlns:a16="http://schemas.microsoft.com/office/drawing/2014/main" id="{4F32A9E4-17A1-4139-2326-7E03A0AD493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276308" y="1422146"/>
            <a:ext cx="2584992" cy="3860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297AAE43-5592-3BEB-6EB4-273B41955BC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309513" y="1214304"/>
            <a:ext cx="957812" cy="622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48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02</a:t>
            </a:r>
            <a:endParaRPr lang="en-US" dirty="0"/>
          </a:p>
        </p:txBody>
      </p:sp>
      <p:sp>
        <p:nvSpPr>
          <p:cNvPr id="54" name="Текст 8">
            <a:extLst>
              <a:ext uri="{FF2B5EF4-FFF2-40B4-BE49-F238E27FC236}">
                <a16:creationId xmlns:a16="http://schemas.microsoft.com/office/drawing/2014/main" id="{CCA4A078-D74E-FF15-7BA9-58FEA88D84F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017578" y="1422146"/>
            <a:ext cx="2608233" cy="3860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0B47BC70-19D7-98B3-A5F0-7A32813533F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050784" y="1214304"/>
            <a:ext cx="957812" cy="622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48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03</a:t>
            </a:r>
            <a:endParaRPr lang="en-US" dirty="0"/>
          </a:p>
        </p:txBody>
      </p:sp>
      <p:sp>
        <p:nvSpPr>
          <p:cNvPr id="56" name="Текст 8">
            <a:extLst>
              <a:ext uri="{FF2B5EF4-FFF2-40B4-BE49-F238E27FC236}">
                <a16:creationId xmlns:a16="http://schemas.microsoft.com/office/drawing/2014/main" id="{42CD71CD-5F8C-DBB5-FF98-800078E5B13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69160" y="2522358"/>
            <a:ext cx="2210603" cy="5827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7" name="Текст 8">
            <a:extLst>
              <a:ext uri="{FF2B5EF4-FFF2-40B4-BE49-F238E27FC236}">
                <a16:creationId xmlns:a16="http://schemas.microsoft.com/office/drawing/2014/main" id="{97DD3B0F-01AD-8211-0657-598D2F8584D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69160" y="3390996"/>
            <a:ext cx="2210603" cy="5827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8" name="Текст 8">
            <a:extLst>
              <a:ext uri="{FF2B5EF4-FFF2-40B4-BE49-F238E27FC236}">
                <a16:creationId xmlns:a16="http://schemas.microsoft.com/office/drawing/2014/main" id="{0FCC5F91-EFDC-260E-8C43-6CCF0D7C5330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69160" y="4255638"/>
            <a:ext cx="2210603" cy="5827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9" name="Текст 8">
            <a:extLst>
              <a:ext uri="{FF2B5EF4-FFF2-40B4-BE49-F238E27FC236}">
                <a16:creationId xmlns:a16="http://schemas.microsoft.com/office/drawing/2014/main" id="{967C2DBB-9BC1-6211-89CF-ECF3DE32283F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69160" y="5124031"/>
            <a:ext cx="2210603" cy="5827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CB7F40A-A31D-B8CC-2842-E54420301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273851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 с обознач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4A08BB5-7F71-F748-9838-F96610679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2" name="Текст 8">
            <a:extLst>
              <a:ext uri="{FF2B5EF4-FFF2-40B4-BE49-F238E27FC236}">
                <a16:creationId xmlns:a16="http://schemas.microsoft.com/office/drawing/2014/main" id="{39ED8448-0DEE-3A00-B0BB-A5875C8DF94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47581" y="5334433"/>
            <a:ext cx="1197024" cy="57900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4ED15647-14A7-D3C7-CBEA-6A9F8A9D3D2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922101" y="5334433"/>
            <a:ext cx="1197024" cy="57900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5" name="Текст 8">
            <a:extLst>
              <a:ext uri="{FF2B5EF4-FFF2-40B4-BE49-F238E27FC236}">
                <a16:creationId xmlns:a16="http://schemas.microsoft.com/office/drawing/2014/main" id="{1200CD3B-9CD8-72EA-6813-01D29128ADB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796621" y="5334433"/>
            <a:ext cx="1197024" cy="57900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7" name="Текст 8">
            <a:extLst>
              <a:ext uri="{FF2B5EF4-FFF2-40B4-BE49-F238E27FC236}">
                <a16:creationId xmlns:a16="http://schemas.microsoft.com/office/drawing/2014/main" id="{7E338DDE-3958-B2D8-EA26-5C008CB75E0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663521" y="5334433"/>
            <a:ext cx="1197024" cy="57900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9" name="Текст 8">
            <a:extLst>
              <a:ext uri="{FF2B5EF4-FFF2-40B4-BE49-F238E27FC236}">
                <a16:creationId xmlns:a16="http://schemas.microsoft.com/office/drawing/2014/main" id="{399084C8-D153-DC09-874A-13C00A7F009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538041" y="5334433"/>
            <a:ext cx="1197024" cy="57900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1" name="Текст 8">
            <a:extLst>
              <a:ext uri="{FF2B5EF4-FFF2-40B4-BE49-F238E27FC236}">
                <a16:creationId xmlns:a16="http://schemas.microsoft.com/office/drawing/2014/main" id="{28C3BAB9-0EB1-F6FB-14EE-F52A39E031F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0412561" y="5334433"/>
            <a:ext cx="1197024" cy="57900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D45ADA9-B34B-4960-4B15-6BA3488737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1943472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 с текстовыми бло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428A25B-F77E-904A-9788-AAD9878664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C2392820-FBA5-6B1A-6EBE-6C6E0F70B0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3175" y="1154821"/>
            <a:ext cx="2584508" cy="4374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F4D81443-31E5-C019-5895-FCB3F9BAAB3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717563" y="1223736"/>
            <a:ext cx="2270487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8">
            <a:extLst>
              <a:ext uri="{FF2B5EF4-FFF2-40B4-BE49-F238E27FC236}">
                <a16:creationId xmlns:a16="http://schemas.microsoft.com/office/drawing/2014/main" id="{4CE43293-E331-46AF-745A-540484208AD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525367" y="1223736"/>
            <a:ext cx="2270487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4" name="Текст 8">
            <a:extLst>
              <a:ext uri="{FF2B5EF4-FFF2-40B4-BE49-F238E27FC236}">
                <a16:creationId xmlns:a16="http://schemas.microsoft.com/office/drawing/2014/main" id="{5BBD7C0C-453F-DBC8-EE2B-F0B12FAA7446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338140" y="1223736"/>
            <a:ext cx="2270487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9" name="Текст 8">
            <a:extLst>
              <a:ext uri="{FF2B5EF4-FFF2-40B4-BE49-F238E27FC236}">
                <a16:creationId xmlns:a16="http://schemas.microsoft.com/office/drawing/2014/main" id="{2072BC85-E195-65D4-601F-5B940F83B6F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338140" y="2524391"/>
            <a:ext cx="2270487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0" name="Текст 8">
            <a:extLst>
              <a:ext uri="{FF2B5EF4-FFF2-40B4-BE49-F238E27FC236}">
                <a16:creationId xmlns:a16="http://schemas.microsoft.com/office/drawing/2014/main" id="{D8AD0B68-5844-9965-9918-82A992ABEF9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338140" y="3817164"/>
            <a:ext cx="2270487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CFD6D04E-DC48-528E-FF05-12E2B401079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338140" y="5117819"/>
            <a:ext cx="2270487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3D53450-9E53-55C2-902F-E0DD6436D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8643979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 с таблиц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аблица 3">
            <a:extLst>
              <a:ext uri="{FF2B5EF4-FFF2-40B4-BE49-F238E27FC236}">
                <a16:creationId xmlns:a16="http://schemas.microsoft.com/office/drawing/2014/main" id="{CDCB8405-76D7-D04F-8D69-A5DF67151015}"/>
              </a:ext>
            </a:extLst>
          </p:cNvPr>
          <p:cNvSpPr>
            <a:spLocks noGrp="1"/>
          </p:cNvSpPr>
          <p:nvPr>
            <p:ph type="tbl" sz="quarter" idx="52" hasCustomPrompt="1"/>
          </p:nvPr>
        </p:nvSpPr>
        <p:spPr>
          <a:xfrm>
            <a:off x="587375" y="5049838"/>
            <a:ext cx="7273925" cy="108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BBAFA3D-EDE7-B34D-8CE1-0E55F5E9B2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9991EA84-528B-841D-AB53-51B7274342C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401185" y="1222696"/>
            <a:ext cx="3203440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3BFE5FC3-1EFD-DABC-2385-0D7363FB2B2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401185" y="2523351"/>
            <a:ext cx="3203440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39A64651-5F05-7039-9EDF-AF9538440CE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401185" y="3816124"/>
            <a:ext cx="3203440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95CDF128-6554-90EF-23C8-8D173720437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401185" y="5116779"/>
            <a:ext cx="3203440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D7CB80E-0CCF-2574-960E-B227B8BD2B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3617556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Текст 8">
            <a:extLst>
              <a:ext uri="{FF2B5EF4-FFF2-40B4-BE49-F238E27FC236}">
                <a16:creationId xmlns:a16="http://schemas.microsoft.com/office/drawing/2014/main" id="{1E974796-7AE0-EF46-B1A0-E207CA97A9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7375" y="1393108"/>
            <a:ext cx="2592388" cy="41505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7" name="Текст 8">
            <a:extLst>
              <a:ext uri="{FF2B5EF4-FFF2-40B4-BE49-F238E27FC236}">
                <a16:creationId xmlns:a16="http://schemas.microsoft.com/office/drawing/2014/main" id="{E26C0338-9526-6645-AA6F-0613F77B53E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7375" y="2098037"/>
            <a:ext cx="2592388" cy="10173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4" name="Рисунок SmartArt 2">
            <a:extLst>
              <a:ext uri="{FF2B5EF4-FFF2-40B4-BE49-F238E27FC236}">
                <a16:creationId xmlns:a16="http://schemas.microsoft.com/office/drawing/2014/main" id="{225A6F7B-91D9-5940-BE3F-1B3D58B6262A}"/>
              </a:ext>
            </a:extLst>
          </p:cNvPr>
          <p:cNvSpPr>
            <a:spLocks noGrp="1"/>
          </p:cNvSpPr>
          <p:nvPr>
            <p:ph type="dgm" sz="quarter" idx="37" hasCustomPrompt="1"/>
          </p:nvPr>
        </p:nvSpPr>
        <p:spPr>
          <a:xfrm>
            <a:off x="3395663" y="1371600"/>
            <a:ext cx="5409368" cy="4541838"/>
          </a:xfrm>
          <a:prstGeom prst="rect">
            <a:avLst/>
          </a:prstGeom>
        </p:spPr>
        <p:txBody>
          <a:bodyPr/>
          <a:lstStyle>
            <a:lvl1pPr marL="0" marR="0" indent="0" algn="l" defTabSz="1042690" rtl="0" eaLnBrk="1" fontAlgn="auto" latinLnBrk="0" hangingPunct="1">
              <a:lnSpc>
                <a:spcPct val="90000"/>
              </a:lnSpc>
              <a:spcBef>
                <a:spcPts val="11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1042690" rtl="0" eaLnBrk="1" fontAlgn="auto" latinLnBrk="0" hangingPunct="1">
              <a:lnSpc>
                <a:spcPct val="90000"/>
              </a:lnSpc>
              <a:spcBef>
                <a:spcPts val="11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SmartArt</a:t>
            </a:r>
            <a:endParaRPr lang="ru-RU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148A6A7-3249-4948-A8C0-FBF4414D8C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EAAAAF2A-C76A-21E6-F4F8-DEAE5D35593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87375" y="4202223"/>
            <a:ext cx="2592388" cy="41505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3" name="Текст 8">
            <a:extLst>
              <a:ext uri="{FF2B5EF4-FFF2-40B4-BE49-F238E27FC236}">
                <a16:creationId xmlns:a16="http://schemas.microsoft.com/office/drawing/2014/main" id="{9706AB34-6908-732D-446B-30330D83BCA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87375" y="4901375"/>
            <a:ext cx="2592388" cy="10173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4" name="Текст 8">
            <a:extLst>
              <a:ext uri="{FF2B5EF4-FFF2-40B4-BE49-F238E27FC236}">
                <a16:creationId xmlns:a16="http://schemas.microsoft.com/office/drawing/2014/main" id="{01D4338F-D347-B3BC-7948-9BE24289389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012787" y="1393108"/>
            <a:ext cx="2592388" cy="41505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5" name="Текст 8">
            <a:extLst>
              <a:ext uri="{FF2B5EF4-FFF2-40B4-BE49-F238E27FC236}">
                <a16:creationId xmlns:a16="http://schemas.microsoft.com/office/drawing/2014/main" id="{23B21BEC-B2C6-F370-603A-64F8ECF39D0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012787" y="2094454"/>
            <a:ext cx="2592388" cy="10173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8" name="Текст 8">
            <a:extLst>
              <a:ext uri="{FF2B5EF4-FFF2-40B4-BE49-F238E27FC236}">
                <a16:creationId xmlns:a16="http://schemas.microsoft.com/office/drawing/2014/main" id="{1D48842D-9F7E-3985-58B8-620BECC6D74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12787" y="4202223"/>
            <a:ext cx="2592388" cy="41505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9" name="Текст 8">
            <a:extLst>
              <a:ext uri="{FF2B5EF4-FFF2-40B4-BE49-F238E27FC236}">
                <a16:creationId xmlns:a16="http://schemas.microsoft.com/office/drawing/2014/main" id="{DED1CD50-283A-A078-D8C8-2506EA6424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012787" y="4901375"/>
            <a:ext cx="2592388" cy="10173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5B283FC-4AD9-6B3D-C76A-76B1475503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357571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5F00BDD2-13E8-8C42-85F3-30750BE333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9" name="Рисунок SmartArt 2">
            <a:extLst>
              <a:ext uri="{FF2B5EF4-FFF2-40B4-BE49-F238E27FC236}">
                <a16:creationId xmlns:a16="http://schemas.microsoft.com/office/drawing/2014/main" id="{B322744A-E826-CE60-5EFE-E45D51807D5A}"/>
              </a:ext>
            </a:extLst>
          </p:cNvPr>
          <p:cNvSpPr>
            <a:spLocks noGrp="1"/>
          </p:cNvSpPr>
          <p:nvPr>
            <p:ph type="dgm" sz="quarter" idx="37" hasCustomPrompt="1"/>
          </p:nvPr>
        </p:nvSpPr>
        <p:spPr>
          <a:xfrm>
            <a:off x="3395663" y="1371600"/>
            <a:ext cx="5409368" cy="4757738"/>
          </a:xfrm>
          <a:prstGeom prst="rect">
            <a:avLst/>
          </a:prstGeom>
        </p:spPr>
        <p:txBody>
          <a:bodyPr/>
          <a:lstStyle>
            <a:lvl1pPr marL="0" marR="0" indent="0" algn="l" defTabSz="1042690" rtl="0" eaLnBrk="1" fontAlgn="auto" latinLnBrk="0" hangingPunct="1">
              <a:lnSpc>
                <a:spcPct val="90000"/>
              </a:lnSpc>
              <a:spcBef>
                <a:spcPts val="11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1042690" rtl="0" eaLnBrk="1" fontAlgn="auto" latinLnBrk="0" hangingPunct="1">
              <a:lnSpc>
                <a:spcPct val="90000"/>
              </a:lnSpc>
              <a:spcBef>
                <a:spcPts val="11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SmartArt</a:t>
            </a:r>
            <a:endParaRPr lang="ru-RU" dirty="0"/>
          </a:p>
        </p:txBody>
      </p:sp>
      <p:sp>
        <p:nvSpPr>
          <p:cNvPr id="30" name="Текст 8">
            <a:extLst>
              <a:ext uri="{FF2B5EF4-FFF2-40B4-BE49-F238E27FC236}">
                <a16:creationId xmlns:a16="http://schemas.microsoft.com/office/drawing/2014/main" id="{72C98E2C-76F1-1274-EA2B-12A5413F1E3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7655" y="1441923"/>
            <a:ext cx="1871663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2" name="Текст 8">
            <a:extLst>
              <a:ext uri="{FF2B5EF4-FFF2-40B4-BE49-F238E27FC236}">
                <a16:creationId xmlns:a16="http://schemas.microsoft.com/office/drawing/2014/main" id="{E9B8CF1F-FC6D-E148-F54E-4C9FD08358B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7656" y="1877803"/>
            <a:ext cx="1871663" cy="79554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4" name="Текст 8">
            <a:extLst>
              <a:ext uri="{FF2B5EF4-FFF2-40B4-BE49-F238E27FC236}">
                <a16:creationId xmlns:a16="http://schemas.microsoft.com/office/drawing/2014/main" id="{729FA38B-C647-5A41-506F-F98EEAB9F72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97655" y="4897910"/>
            <a:ext cx="1871663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6" name="Текст 8">
            <a:extLst>
              <a:ext uri="{FF2B5EF4-FFF2-40B4-BE49-F238E27FC236}">
                <a16:creationId xmlns:a16="http://schemas.microsoft.com/office/drawing/2014/main" id="{7437F790-2D3E-02A9-8F7E-5CA434E656F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7656" y="5333790"/>
            <a:ext cx="1871663" cy="79554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9" name="Текст 8">
            <a:extLst>
              <a:ext uri="{FF2B5EF4-FFF2-40B4-BE49-F238E27FC236}">
                <a16:creationId xmlns:a16="http://schemas.microsoft.com/office/drawing/2014/main" id="{E6065243-12B6-8947-EBB2-83EAE7DFC8D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97655" y="3168351"/>
            <a:ext cx="1871663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50" name="Текст 8">
            <a:extLst>
              <a:ext uri="{FF2B5EF4-FFF2-40B4-BE49-F238E27FC236}">
                <a16:creationId xmlns:a16="http://schemas.microsoft.com/office/drawing/2014/main" id="{6E345ABB-4103-F5C6-4035-C328E11BE0E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97656" y="3604231"/>
            <a:ext cx="1871663" cy="79554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2" name="Текст 8">
            <a:extLst>
              <a:ext uri="{FF2B5EF4-FFF2-40B4-BE49-F238E27FC236}">
                <a16:creationId xmlns:a16="http://schemas.microsoft.com/office/drawing/2014/main" id="{EE193FD2-BA4C-F3A2-1B59-C295AC6AD28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731374" y="1441923"/>
            <a:ext cx="1871663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53" name="Текст 8">
            <a:extLst>
              <a:ext uri="{FF2B5EF4-FFF2-40B4-BE49-F238E27FC236}">
                <a16:creationId xmlns:a16="http://schemas.microsoft.com/office/drawing/2014/main" id="{C7535AF5-03EE-A45F-2145-393F7FA8CE0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731375" y="1877803"/>
            <a:ext cx="1871663" cy="79554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:a16="http://schemas.microsoft.com/office/drawing/2014/main" id="{0EE1B4FC-2264-3C56-4449-4FAC5A3F802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731374" y="4897910"/>
            <a:ext cx="1871663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56" name="Текст 8">
            <a:extLst>
              <a:ext uri="{FF2B5EF4-FFF2-40B4-BE49-F238E27FC236}">
                <a16:creationId xmlns:a16="http://schemas.microsoft.com/office/drawing/2014/main" id="{8AC4C972-2EE9-AF5A-9A51-A9FAEE882A2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731375" y="5333790"/>
            <a:ext cx="1871663" cy="79554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8" name="Текст 8">
            <a:extLst>
              <a:ext uri="{FF2B5EF4-FFF2-40B4-BE49-F238E27FC236}">
                <a16:creationId xmlns:a16="http://schemas.microsoft.com/office/drawing/2014/main" id="{A65E9A29-34AE-8EFC-3757-5C6F359B81F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731374" y="3168351"/>
            <a:ext cx="1871663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59" name="Текст 8">
            <a:extLst>
              <a:ext uri="{FF2B5EF4-FFF2-40B4-BE49-F238E27FC236}">
                <a16:creationId xmlns:a16="http://schemas.microsoft.com/office/drawing/2014/main" id="{2C286D4A-2DC9-2E0C-FAC0-DFEAC7B2A73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731375" y="3604231"/>
            <a:ext cx="1871663" cy="79554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BC9FC95-10D6-1ABA-B677-E206ED2A4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2191548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SmartArt 2">
            <a:extLst>
              <a:ext uri="{FF2B5EF4-FFF2-40B4-BE49-F238E27FC236}">
                <a16:creationId xmlns:a16="http://schemas.microsoft.com/office/drawing/2014/main" id="{3A2F8166-FB68-6C42-B7EA-A15FBFCD021F}"/>
              </a:ext>
            </a:extLst>
          </p:cNvPr>
          <p:cNvSpPr>
            <a:spLocks noGrp="1"/>
          </p:cNvSpPr>
          <p:nvPr>
            <p:ph type="dgm" sz="quarter" idx="37" hasCustomPrompt="1"/>
          </p:nvPr>
        </p:nvSpPr>
        <p:spPr>
          <a:xfrm>
            <a:off x="587374" y="1371600"/>
            <a:ext cx="6337301" cy="47527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24"/>
            </a:lvl1pPr>
          </a:lstStyle>
          <a:p>
            <a:r>
              <a:rPr lang="en-US" dirty="0"/>
              <a:t>SmartArt</a:t>
            </a:r>
            <a:endParaRPr lang="ru-RU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7178134-A8AC-B34C-A564-F8F070C18E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345238"/>
            <a:ext cx="10296525" cy="256414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4" name="Текст 8">
            <a:extLst>
              <a:ext uri="{FF2B5EF4-FFF2-40B4-BE49-F238E27FC236}">
                <a16:creationId xmlns:a16="http://schemas.microsoft.com/office/drawing/2014/main" id="{69A4181B-E480-0762-AF55-6A59129E5C0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078189" y="1664520"/>
            <a:ext cx="3526437" cy="57703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3" name="Текст 8">
            <a:extLst>
              <a:ext uri="{FF2B5EF4-FFF2-40B4-BE49-F238E27FC236}">
                <a16:creationId xmlns:a16="http://schemas.microsoft.com/office/drawing/2014/main" id="{9264973F-DC70-7609-AD64-D672A9C2CB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078190" y="1447037"/>
            <a:ext cx="3526437" cy="37391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450DC13B-9967-77E1-E1D7-B092EA3131C3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078189" y="2954629"/>
            <a:ext cx="3526437" cy="57703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6" name="Текст 8">
            <a:extLst>
              <a:ext uri="{FF2B5EF4-FFF2-40B4-BE49-F238E27FC236}">
                <a16:creationId xmlns:a16="http://schemas.microsoft.com/office/drawing/2014/main" id="{E676DFA1-FE77-56F5-8AD3-D810B4CF127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078190" y="2737146"/>
            <a:ext cx="3526437" cy="37391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676C09D-EA21-FA68-E51F-335B94618394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078189" y="4253746"/>
            <a:ext cx="3526437" cy="57703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9" name="Текст 8">
            <a:extLst>
              <a:ext uri="{FF2B5EF4-FFF2-40B4-BE49-F238E27FC236}">
                <a16:creationId xmlns:a16="http://schemas.microsoft.com/office/drawing/2014/main" id="{0D2A2B71-727F-FA4A-8169-B5BF85B67911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8078190" y="4036263"/>
            <a:ext cx="3526437" cy="37391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D667EDFF-7EA3-C3C1-F47D-040A6AAAA90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8078189" y="5547288"/>
            <a:ext cx="3526437" cy="57703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2" name="Текст 8">
            <a:extLst>
              <a:ext uri="{FF2B5EF4-FFF2-40B4-BE49-F238E27FC236}">
                <a16:creationId xmlns:a16="http://schemas.microsoft.com/office/drawing/2014/main" id="{B438EBEB-A0CE-661E-D604-2198EF577C9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078190" y="5329805"/>
            <a:ext cx="3526437" cy="37391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D1A24A2-D585-2226-65A6-C3EFC1D07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0788615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_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C127E805-F4DE-2DE2-697B-55D081B909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2276" y="2473082"/>
            <a:ext cx="7356925" cy="375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29" name="Текст 13">
            <a:extLst>
              <a:ext uri="{FF2B5EF4-FFF2-40B4-BE49-F238E27FC236}">
                <a16:creationId xmlns:a16="http://schemas.microsoft.com/office/drawing/2014/main" id="{06671D5A-7459-6C62-C5E9-4EF8DB7E43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06871" y="1782414"/>
            <a:ext cx="7346950" cy="3270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</p:txBody>
      </p:sp>
      <p:sp>
        <p:nvSpPr>
          <p:cNvPr id="30" name="Текст 13">
            <a:extLst>
              <a:ext uri="{FF2B5EF4-FFF2-40B4-BE49-F238E27FC236}">
                <a16:creationId xmlns:a16="http://schemas.microsoft.com/office/drawing/2014/main" id="{4715C112-5EF5-7D26-8F13-4CEC717C7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19480" y="1782414"/>
            <a:ext cx="651563" cy="40011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7B21E2E3-C9C3-4907-7CF7-FE57D66BBE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023387" y="2474999"/>
            <a:ext cx="648385" cy="3750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3B87E8AB-1B99-9D81-1EB0-D2C0D30431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08619" y="3774098"/>
            <a:ext cx="7356925" cy="375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45" name="Текст 13">
            <a:extLst>
              <a:ext uri="{FF2B5EF4-FFF2-40B4-BE49-F238E27FC236}">
                <a16:creationId xmlns:a16="http://schemas.microsoft.com/office/drawing/2014/main" id="{A4E64355-CF03-8CC2-E311-46D3899371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06871" y="3077032"/>
            <a:ext cx="7346950" cy="3270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2</a:t>
            </a:r>
          </a:p>
        </p:txBody>
      </p:sp>
      <p:sp>
        <p:nvSpPr>
          <p:cNvPr id="46" name="Текст 13">
            <a:extLst>
              <a:ext uri="{FF2B5EF4-FFF2-40B4-BE49-F238E27FC236}">
                <a16:creationId xmlns:a16="http://schemas.microsoft.com/office/drawing/2014/main" id="{E3A72F70-5F79-D42B-4A44-33D2661EFEF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19480" y="3073124"/>
            <a:ext cx="651563" cy="40011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7B45AA84-2D84-AC99-4DEA-4FAFF60FD16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017528" y="3772390"/>
            <a:ext cx="651562" cy="3750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9BD24823-1B47-A140-D282-AD6612746A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08619" y="5067543"/>
            <a:ext cx="7356925" cy="375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49" name="Текст 13">
            <a:extLst>
              <a:ext uri="{FF2B5EF4-FFF2-40B4-BE49-F238E27FC236}">
                <a16:creationId xmlns:a16="http://schemas.microsoft.com/office/drawing/2014/main" id="{085BB00C-2CC6-1908-607C-7298AC960F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06871" y="4370477"/>
            <a:ext cx="7346950" cy="3270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3</a:t>
            </a:r>
          </a:p>
        </p:txBody>
      </p:sp>
      <p:sp>
        <p:nvSpPr>
          <p:cNvPr id="50" name="Текст 13">
            <a:extLst>
              <a:ext uri="{FF2B5EF4-FFF2-40B4-BE49-F238E27FC236}">
                <a16:creationId xmlns:a16="http://schemas.microsoft.com/office/drawing/2014/main" id="{B22D2A73-C8A8-5E0C-EFEA-40DC6828FA9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017528" y="4368167"/>
            <a:ext cx="655469" cy="3750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92376322-2E6C-FC66-9485-77B5566879A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19480" y="5067543"/>
            <a:ext cx="648385" cy="3750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06</a:t>
            </a:r>
            <a:endParaRPr lang="en-US" dirty="0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98A48CAB-F74B-A9CE-80F5-791CA161831D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274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03274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10E143-F90B-7795-5E37-57F3CFBD4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661118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D7082DC7-4E8A-E7F9-1496-13F239DDA9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452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1E484D0-D81B-D22D-780D-CDA8E22018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125" y="2356225"/>
            <a:ext cx="5401802" cy="18139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4800" b="1" kern="1200" dirty="0">
                <a:solidFill>
                  <a:schemeClr val="tx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</a:t>
            </a:r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B817115-CC11-4117-5783-D086C7107F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580" y="6174183"/>
            <a:ext cx="5402347" cy="28856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00.00.202</a:t>
            </a:r>
            <a:r>
              <a:rPr lang="en-US" dirty="0"/>
              <a:t>3</a:t>
            </a:r>
            <a:endParaRPr lang="ru-RU" dirty="0"/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28DAFDBF-B8C9-0E04-5780-83D3D7638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208" y="5704782"/>
            <a:ext cx="5402719" cy="2885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Контактная информация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43339245-63F7-710B-3C32-FF1B80B5EE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208" y="5256966"/>
            <a:ext cx="5402719" cy="2476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</p:spTree>
    <p:extLst>
      <p:ext uri="{BB962C8B-B14F-4D97-AF65-F5344CB8AC3E}">
        <p14:creationId xmlns:p14="http://schemas.microsoft.com/office/powerpoint/2010/main" val="16083834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FC6C19-753C-C62C-9B9A-8664545856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43DE59E-FD33-6A4B-9A75-608A77E0A9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125" y="2356225"/>
            <a:ext cx="5402719" cy="18139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48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</a:t>
            </a:r>
            <a:endParaRPr lang="en-US" dirty="0"/>
          </a:p>
        </p:txBody>
      </p:sp>
      <p:sp>
        <p:nvSpPr>
          <p:cNvPr id="4" name="Текст 4">
            <a:extLst>
              <a:ext uri="{FF2B5EF4-FFF2-40B4-BE49-F238E27FC236}">
                <a16:creationId xmlns:a16="http://schemas.microsoft.com/office/drawing/2014/main" id="{18A9AAE9-5386-304D-95C8-EB339A387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580" y="6174183"/>
            <a:ext cx="5402347" cy="28856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00.00.202</a:t>
            </a:r>
            <a:r>
              <a:rPr lang="en-US" dirty="0"/>
              <a:t>3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406105-BD05-3646-87CE-583928B214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208" y="5704782"/>
            <a:ext cx="5402719" cy="2885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Контактная информация</a:t>
            </a:r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FD927E3B-B22D-8240-914A-53B44FDA64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208" y="5256966"/>
            <a:ext cx="5402719" cy="2476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</p:spTree>
    <p:extLst>
      <p:ext uri="{BB962C8B-B14F-4D97-AF65-F5344CB8AC3E}">
        <p14:creationId xmlns:p14="http://schemas.microsoft.com/office/powerpoint/2010/main" val="37835062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с логотип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9256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5828E19-F354-DF47-B066-E5BD574211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C016B-785E-E702-99AB-804EE8364C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9522105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заголовком без логотип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5828E19-F354-DF47-B066-E5BD574211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812838A-772D-28AE-DDDD-F460B8604E60}"/>
              </a:ext>
            </a:extLst>
          </p:cNvPr>
          <p:cNvSpPr/>
          <p:nvPr userDrawn="1"/>
        </p:nvSpPr>
        <p:spPr>
          <a:xfrm>
            <a:off x="9393382" y="169011"/>
            <a:ext cx="2353859" cy="991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70A51D4-5369-235E-52D2-11B8DF3A45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0959475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екоративная 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B76A479-9EB9-9149-A87E-B656862594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3138" y="1828676"/>
            <a:ext cx="2808287" cy="17082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3E21428-F1A9-1C47-B189-1F00230510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7315" y="1683042"/>
            <a:ext cx="956685" cy="731367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CF731511-FB7E-7045-BEF7-6ACE24889B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50478" y="3960306"/>
            <a:ext cx="2808287" cy="17372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E7336803-30F9-AA4B-BD57-607EB2BB91D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7315" y="3833311"/>
            <a:ext cx="956685" cy="731367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02</a:t>
            </a:r>
            <a:endParaRPr lang="en-US" dirty="0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7DC13605-8615-5F47-9E23-21BCFF9270B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63656" y="1828676"/>
            <a:ext cx="2808287" cy="17082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Текст</a:t>
            </a:r>
            <a:endParaRPr lang="en-US" dirty="0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C5E9F1A1-2C79-244D-9E78-D809AAE85C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87833" y="1683042"/>
            <a:ext cx="956685" cy="731367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dirty="0"/>
              <a:t>0</a:t>
            </a:r>
            <a:r>
              <a:rPr lang="ru-RU" dirty="0"/>
              <a:t>3</a:t>
            </a:r>
            <a:endParaRPr lang="en-US" dirty="0"/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8ABE548B-2496-6448-9C00-4F474C9603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70996" y="3960306"/>
            <a:ext cx="2808287" cy="17372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41E6EC78-49FD-EC4F-AE6F-797294FBBC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87833" y="3833311"/>
            <a:ext cx="956685" cy="731367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04</a:t>
            </a:r>
            <a:endParaRPr lang="en-US" dirty="0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04143966-647E-F34B-B8D9-4F190B3C37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20D2226-2CFF-1BCC-717E-8293673B42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4095813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мерация (проект решени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DB967636-5D46-0445-9743-256D6F5265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09003" y="1174350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EBA3CA6-35EC-B545-99A7-771C951EE6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09003" y="2253706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679B8576-1F06-A045-9781-639D90CCF0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7374" y="1124860"/>
            <a:ext cx="720725" cy="4321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4E53C26E-8254-D048-A74A-443BC79ADDD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0173" y="2210529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A1989830-E99E-A247-981A-CF6237CECA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24409" y="1174350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AC315E49-3426-ED4D-B80E-7FA82D64C2C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24409" y="2253706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12365AF3-4942-3742-894A-42033FBFDC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02780" y="1124860"/>
            <a:ext cx="720725" cy="4321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06</a:t>
            </a:r>
            <a:endParaRPr lang="en-US" dirty="0"/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4FD06E6D-45BB-3A4B-B97B-2149B6AC5C7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05579" y="2210529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07</a:t>
            </a:r>
            <a:endParaRPr lang="en-US" dirty="0"/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943DC364-6991-394B-AF4D-6BFFF40ED2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41B4B6E9-1595-216C-B830-64168D4DC2C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09003" y="3335361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903D281C-6DCA-90FC-0549-F6F68456228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0173" y="3291531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BDEE750-66C8-8392-E36C-07B512887FB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24409" y="3335361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7BFC0CF-879F-350D-CCD6-D592F5A77C2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5579" y="3291531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08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85BCBC9-CB00-0574-A3E3-2C6409ACDC0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09003" y="4418925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FB1A768-ACCE-1296-02E0-1F86368D71D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0173" y="4369587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F9B5AF5-2491-AB55-D788-65973A65062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24409" y="4418925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C71F567-FDD6-002B-A2B9-2E004E25CF3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05579" y="4369587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09</a:t>
            </a:r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AD407D13-4408-186A-C089-6338D1D923E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09003" y="5494601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8330DCE3-022C-F7D0-831A-A2DEAD3126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90173" y="5450771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05</a:t>
            </a:r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BE1F052-B425-3481-7BB1-892ACB2EE98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24409" y="5494601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E1F1A7D-A582-B16B-BCAB-172E7CBC9B7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05579" y="5450771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10</a:t>
            </a:r>
            <a:endParaRPr lang="en-US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672BA47-08F6-4752-2743-573E46063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0326633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ы на цифровые зна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0">
            <a:extLst>
              <a:ext uri="{FF2B5EF4-FFF2-40B4-BE49-F238E27FC236}">
                <a16:creationId xmlns:a16="http://schemas.microsoft.com/office/drawing/2014/main" id="{2FDD5A0D-09D0-774F-9685-8F312DE9C0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3529013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4678DF5-CCB3-874E-86AC-E652288B92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1673" y="2480070"/>
            <a:ext cx="2584184" cy="1056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B24EEF8D-280A-264E-9121-23277DB793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69827" y="1495397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01</a:t>
            </a:r>
            <a:endParaRPr lang="en-US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69F4B89C-95D1-3344-B781-C46E8087EC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6140" y="4630508"/>
            <a:ext cx="2595160" cy="12825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F6460295-8EBC-6040-8E93-E6154A6AE1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4652" y="3663868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02</a:t>
            </a:r>
            <a:endParaRPr lang="en-US" dirty="0"/>
          </a:p>
        </p:txBody>
      </p:sp>
      <p:sp>
        <p:nvSpPr>
          <p:cNvPr id="36" name="Текст 13">
            <a:extLst>
              <a:ext uri="{FF2B5EF4-FFF2-40B4-BE49-F238E27FC236}">
                <a16:creationId xmlns:a16="http://schemas.microsoft.com/office/drawing/2014/main" id="{D8195300-6EEA-F24A-8000-9877D935DB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3541024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F2BBCDA6-A9F0-884B-8224-E0B38229A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817" y="2480070"/>
            <a:ext cx="2584184" cy="1056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FD887098-60FA-BE4E-85A9-B3F75D2C0A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6971" y="1495397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03</a:t>
            </a:r>
            <a:endParaRPr lang="en-US" dirty="0"/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951B77FF-4B12-3049-8743-97926F5627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3284" y="4630508"/>
            <a:ext cx="2595160" cy="12825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AA632B1D-5C32-CB40-9DB8-170F7039068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1796" y="3663868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04</a:t>
            </a:r>
            <a:endParaRPr lang="en-US" dirty="0"/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6E01F9A5-6845-8C47-805B-E9B9617D5A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047AA9D-1307-1AF3-A9A5-310BDC1B7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3182146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втоматические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0">
            <a:extLst>
              <a:ext uri="{FF2B5EF4-FFF2-40B4-BE49-F238E27FC236}">
                <a16:creationId xmlns:a16="http://schemas.microsoft.com/office/drawing/2014/main" id="{7C5FB82A-8323-464A-9753-EE54DF76F7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6900" y="2692105"/>
            <a:ext cx="5391150" cy="3005433"/>
          </a:xfrm>
          <a:prstGeom prst="rect">
            <a:avLst/>
          </a:prstGeom>
        </p:spPr>
        <p:txBody>
          <a:bodyPr lIns="0" tIns="0" rIns="0" bIns="0"/>
          <a:lstStyle>
            <a:lvl1pPr marL="324000" indent="-324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6317B7CF-E802-F942-B3CF-4BCBC19C84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320" y="1778221"/>
            <a:ext cx="4802530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DBC5C2C9-5956-7842-905E-11BB7A5DBCA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7477" y="2692105"/>
            <a:ext cx="5397147" cy="3005433"/>
          </a:xfrm>
          <a:prstGeom prst="rect">
            <a:avLst/>
          </a:prstGeom>
        </p:spPr>
        <p:txBody>
          <a:bodyPr lIns="0" tIns="0" rIns="0" bIns="0"/>
          <a:lstStyle>
            <a:lvl1pPr marL="324000" indent="-324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A33DA4D-5F07-5547-A2EC-742BDE325A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A3CCA26-46AA-177A-1A95-FD899E670F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802070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 пиктограмм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37">
            <a:extLst>
              <a:ext uri="{FF2B5EF4-FFF2-40B4-BE49-F238E27FC236}">
                <a16:creationId xmlns:a16="http://schemas.microsoft.com/office/drawing/2014/main" id="{3AD56FE5-CF6D-EA4A-B34C-8D42F223869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87375" y="173547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22" name="Рисунок 37">
            <a:extLst>
              <a:ext uri="{FF2B5EF4-FFF2-40B4-BE49-F238E27FC236}">
                <a16:creationId xmlns:a16="http://schemas.microsoft.com/office/drawing/2014/main" id="{1ACE8982-5E36-AF47-9F45-29E44C95270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87375" y="367982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ED37180F-67D1-FB42-BB79-26B9C65743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3999" y="1830621"/>
            <a:ext cx="3527425" cy="1490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78DD0F7-E7F6-3647-998F-2C0D8AA643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3776549"/>
            <a:ext cx="3527425" cy="14904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0" name="Рисунок 37">
            <a:extLst>
              <a:ext uri="{FF2B5EF4-FFF2-40B4-BE49-F238E27FC236}">
                <a16:creationId xmlns:a16="http://schemas.microsoft.com/office/drawing/2014/main" id="{30DFC402-BC3F-304E-B881-DE7B050A858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12320" y="173547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51" name="Рисунок 37">
            <a:extLst>
              <a:ext uri="{FF2B5EF4-FFF2-40B4-BE49-F238E27FC236}">
                <a16:creationId xmlns:a16="http://schemas.microsoft.com/office/drawing/2014/main" id="{24B6F667-B54D-B344-8297-25B5324224F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12320" y="367982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6F96E179-1ACC-B142-B8E2-E6FEB5458E1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48944" y="1830621"/>
            <a:ext cx="3519055" cy="1490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97F42C98-ED67-8B4F-AC97-779A294421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48944" y="3776549"/>
            <a:ext cx="3519055" cy="14904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C0833A51-398A-2A46-9AE2-B2CEA50E98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4BE294E-1D6C-B162-81F0-C2153445A3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4396142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6.sv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image" Target="../media/image6.svg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.pn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8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8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.png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86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18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0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theme" Target="../theme/theme17.xml"/><Relationship Id="rId5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7.xml"/><Relationship Id="rId9" Type="http://schemas.openxmlformats.org/officeDocument/2006/relationships/image" Target="../media/image6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6.sv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6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119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73" r:id="rId2"/>
    <p:sldLayoutId id="2147483892" r:id="rId3"/>
    <p:sldLayoutId id="2147483893" r:id="rId4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orient="horz" pos="867" userDrawn="1">
          <p15:clr>
            <a:srgbClr val="F26B43"/>
          </p15:clr>
        </p15:guide>
        <p15:guide id="3" orient="horz" pos="323" userDrawn="1">
          <p15:clr>
            <a:srgbClr val="F26B43"/>
          </p15:clr>
        </p15:guide>
        <p15:guide id="4" pos="5541" userDrawn="1">
          <p15:clr>
            <a:srgbClr val="F26B43"/>
          </p15:clr>
        </p15:guide>
        <p15:guide id="5" orient="horz" pos="3997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  <p15:guide id="8" orient="horz" pos="3589" userDrawn="1">
          <p15:clr>
            <a:srgbClr val="F26B43"/>
          </p15:clr>
        </p15:guide>
        <p15:guide id="9" orient="horz" pos="3453" userDrawn="1">
          <p15:clr>
            <a:srgbClr val="F26B43"/>
          </p15:clr>
        </p15:guide>
        <p15:guide id="10" orient="horz" pos="3317" userDrawn="1">
          <p15:clr>
            <a:srgbClr val="F26B43"/>
          </p15:clr>
        </p15:guide>
        <p15:guide id="11" orient="horz" pos="3181" userDrawn="1">
          <p15:clr>
            <a:srgbClr val="F26B43"/>
          </p15:clr>
        </p15:guide>
        <p15:guide id="12" orient="horz" pos="3045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id="{6F46B38B-F396-1046-A6EF-5FCCA0D99DFC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21CED000-B5A8-2EBE-8D60-70BA9CFF3FE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834" y="301220"/>
            <a:ext cx="1668791" cy="64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5BFB78-5689-41BE-B7D2-2732D92E8E3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9550" y="301220"/>
            <a:ext cx="648001" cy="64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83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8" r:id="rId2"/>
    <p:sldLayoutId id="2147483731" r:id="rId3"/>
    <p:sldLayoutId id="2147483735" r:id="rId4"/>
    <p:sldLayoutId id="2147483734" r:id="rId5"/>
    <p:sldLayoutId id="2147483771" r:id="rId6"/>
    <p:sldLayoutId id="2147483894" r:id="rId7"/>
    <p:sldLayoutId id="2147483895" r:id="rId8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30" orient="horz" pos="867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id="{6F46B38B-F396-1046-A6EF-5FCCA0D99DFC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5A75EDCF-24FE-66C0-DBBD-68AE6065C6FE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834" y="301220"/>
            <a:ext cx="1668791" cy="64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D67057-C177-47D6-8D25-93DF2202320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169550" y="301220"/>
            <a:ext cx="648001" cy="64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1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7" r:id="rId2"/>
    <p:sldLayoutId id="2147483760" r:id="rId3"/>
    <p:sldLayoutId id="2147483725" r:id="rId4"/>
    <p:sldLayoutId id="2147483726" r:id="rId5"/>
    <p:sldLayoutId id="2147483759" r:id="rId6"/>
    <p:sldLayoutId id="2147483752" r:id="rId7"/>
    <p:sldLayoutId id="2147483755" r:id="rId8"/>
    <p:sldLayoutId id="2147483716" r:id="rId9"/>
    <p:sldLayoutId id="2147483715" r:id="rId10"/>
    <p:sldLayoutId id="2147483859" r:id="rId11"/>
    <p:sldLayoutId id="2147483717" r:id="rId12"/>
    <p:sldLayoutId id="2147483718" r:id="rId13"/>
    <p:sldLayoutId id="2147483719" r:id="rId14"/>
    <p:sldLayoutId id="2147483754" r:id="rId15"/>
    <p:sldLayoutId id="2147483772" r:id="rId16"/>
    <p:sldLayoutId id="2147483756" r:id="rId17"/>
    <p:sldLayoutId id="2147483768" r:id="rId18"/>
    <p:sldLayoutId id="2147483757" r:id="rId19"/>
    <p:sldLayoutId id="2147483758" r:id="rId20"/>
    <p:sldLayoutId id="2147483769" r:id="rId21"/>
    <p:sldLayoutId id="2147483749" r:id="rId22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id="{6F46B38B-F396-1046-A6EF-5FCCA0D99DFC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FCDD05DA-9B02-C0FD-501D-305663F178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834" y="301220"/>
            <a:ext cx="1668791" cy="64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FA1B40-6D69-462C-AA79-86C2B97DDA2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69550" y="301220"/>
            <a:ext cx="648001" cy="64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07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51" r:id="rId3"/>
    <p:sldLayoutId id="2147483750" r:id="rId4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id="{6F46B38B-F396-1046-A6EF-5FCCA0D99DFC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EDE09A20-1F60-999A-D562-B2F5071D94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834" y="301220"/>
            <a:ext cx="1668791" cy="64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6DD474-4D08-4E63-9AB6-5230D5E6294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69550" y="301220"/>
            <a:ext cx="648001" cy="64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0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762" r:id="rId2"/>
    <p:sldLayoutId id="2147483763" r:id="rId3"/>
    <p:sldLayoutId id="2147483764" r:id="rId4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id="{6F46B38B-F396-1046-A6EF-5FCCA0D99DFC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06DCCDD1-F379-E831-6BF3-C512091CF2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834" y="301220"/>
            <a:ext cx="1668791" cy="64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72ACA0-7755-47D4-B430-3D68DE253B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69550" y="301220"/>
            <a:ext cx="648001" cy="64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3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83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76" r:id="rId2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orient="horz" pos="3997" userDrawn="1">
          <p15:clr>
            <a:srgbClr val="F26B43"/>
          </p15:clr>
        </p15:guide>
        <p15:guide id="3" orient="horz" pos="323" userDrawn="1">
          <p15:clr>
            <a:srgbClr val="F26B43"/>
          </p15:clr>
        </p15:guide>
        <p15:guide id="4" orient="horz" pos="1820" userDrawn="1">
          <p15:clr>
            <a:srgbClr val="F26B43"/>
          </p15:clr>
        </p15:guide>
        <p15:guide id="5" orient="horz" pos="1956" userDrawn="1">
          <p15:clr>
            <a:srgbClr val="F26B43"/>
          </p15:clr>
        </p15:guide>
        <p15:guide id="6" orient="horz" pos="2092" userDrawn="1">
          <p15:clr>
            <a:srgbClr val="F26B43"/>
          </p15:clr>
        </p15:guide>
        <p15:guide id="7" orient="horz" pos="2228" userDrawn="1">
          <p15:clr>
            <a:srgbClr val="F26B43"/>
          </p15:clr>
        </p15:guide>
        <p15:guide id="8" orient="horz" pos="2364" userDrawn="1">
          <p15:clr>
            <a:srgbClr val="F26B43"/>
          </p15:clr>
        </p15:guide>
        <p15:guide id="9" orient="horz" pos="2500" userDrawn="1">
          <p15:clr>
            <a:srgbClr val="F26B43"/>
          </p15:clr>
        </p15:guide>
        <p15:guide id="10" orient="horz" pos="2636" userDrawn="1">
          <p15:clr>
            <a:srgbClr val="F26B43"/>
          </p15:clr>
        </p15:guide>
        <p15:guide id="11" orient="horz" pos="2772" userDrawn="1">
          <p15:clr>
            <a:srgbClr val="F26B43"/>
          </p15:clr>
        </p15:guide>
        <p15:guide id="12" orient="horz" pos="2908" userDrawn="1">
          <p15:clr>
            <a:srgbClr val="F26B43"/>
          </p15:clr>
        </p15:guide>
        <p15:guide id="13" orient="horz" pos="3045" userDrawn="1">
          <p15:clr>
            <a:srgbClr val="F26B43"/>
          </p15:clr>
        </p15:guide>
        <p15:guide id="14" orient="horz" pos="3181" userDrawn="1">
          <p15:clr>
            <a:srgbClr val="F26B43"/>
          </p15:clr>
        </p15:guide>
        <p15:guide id="15" orient="horz" pos="3317" userDrawn="1">
          <p15:clr>
            <a:srgbClr val="F26B43"/>
          </p15:clr>
        </p15:guide>
        <p15:guide id="16" orient="horz" pos="3453" userDrawn="1">
          <p15:clr>
            <a:srgbClr val="F26B43"/>
          </p15:clr>
        </p15:guide>
        <p15:guide id="17" orient="horz" pos="3589" userDrawn="1">
          <p15:clr>
            <a:srgbClr val="F26B43"/>
          </p15:clr>
        </p15:guide>
        <p15:guide id="18" orient="horz" pos="3725" userDrawn="1">
          <p15:clr>
            <a:srgbClr val="F26B43"/>
          </p15:clr>
        </p15:guide>
        <p15:guide id="19" orient="horz" pos="3861" userDrawn="1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id="{6F46B38B-F396-1046-A6EF-5FCCA0D99DFC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C7ECA0F0-E22C-9CEA-A295-E16F0055464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493" y="301220"/>
            <a:ext cx="150213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17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>
          <p15:clr>
            <a:srgbClr val="F26B43"/>
          </p15:clr>
        </p15:guide>
        <p15:guide id="2" pos="824">
          <p15:clr>
            <a:srgbClr val="F26B43"/>
          </p15:clr>
        </p15:guide>
        <p15:guide id="3" pos="960">
          <p15:clr>
            <a:srgbClr val="F26B43"/>
          </p15:clr>
        </p15:guide>
        <p15:guide id="4" pos="1413">
          <p15:clr>
            <a:srgbClr val="F26B43"/>
          </p15:clr>
        </p15:guide>
        <p15:guide id="5" pos="1549">
          <p15:clr>
            <a:srgbClr val="F26B43"/>
          </p15:clr>
        </p15:guide>
        <p15:guide id="6" pos="2003">
          <p15:clr>
            <a:srgbClr val="F26B43"/>
          </p15:clr>
        </p15:guide>
        <p15:guide id="7" pos="2139">
          <p15:clr>
            <a:srgbClr val="F26B43"/>
          </p15:clr>
        </p15:guide>
        <p15:guide id="8" pos="2593">
          <p15:clr>
            <a:srgbClr val="F26B43"/>
          </p15:clr>
        </p15:guide>
        <p15:guide id="9" pos="2729">
          <p15:clr>
            <a:srgbClr val="F26B43"/>
          </p15:clr>
        </p15:guide>
        <p15:guide id="10" pos="3182">
          <p15:clr>
            <a:srgbClr val="F26B43"/>
          </p15:clr>
        </p15:guide>
        <p15:guide id="11" pos="3318">
          <p15:clr>
            <a:srgbClr val="F26B43"/>
          </p15:clr>
        </p15:guide>
        <p15:guide id="12" pos="3772">
          <p15:clr>
            <a:srgbClr val="F26B43"/>
          </p15:clr>
        </p15:guide>
        <p15:guide id="13" pos="3908">
          <p15:clr>
            <a:srgbClr val="F26B43"/>
          </p15:clr>
        </p15:guide>
        <p15:guide id="14" pos="4362">
          <p15:clr>
            <a:srgbClr val="F26B43"/>
          </p15:clr>
        </p15:guide>
        <p15:guide id="15" pos="4498">
          <p15:clr>
            <a:srgbClr val="F26B43"/>
          </p15:clr>
        </p15:guide>
        <p15:guide id="16" pos="4952">
          <p15:clr>
            <a:srgbClr val="F26B43"/>
          </p15:clr>
        </p15:guide>
        <p15:guide id="17" pos="5087">
          <p15:clr>
            <a:srgbClr val="F26B43"/>
          </p15:clr>
        </p15:guide>
        <p15:guide id="18" pos="5541">
          <p15:clr>
            <a:srgbClr val="F26B43"/>
          </p15:clr>
        </p15:guide>
        <p15:guide id="19" pos="5676">
          <p15:clr>
            <a:srgbClr val="F26B43"/>
          </p15:clr>
        </p15:guide>
        <p15:guide id="20" pos="6131">
          <p15:clr>
            <a:srgbClr val="F26B43"/>
          </p15:clr>
        </p15:guide>
        <p15:guide id="21" pos="6267">
          <p15:clr>
            <a:srgbClr val="F26B43"/>
          </p15:clr>
        </p15:guide>
        <p15:guide id="22" pos="6720">
          <p15:clr>
            <a:srgbClr val="F26B43"/>
          </p15:clr>
        </p15:guide>
        <p15:guide id="23" pos="6856">
          <p15:clr>
            <a:srgbClr val="F26B43"/>
          </p15:clr>
        </p15:guide>
        <p15:guide id="24" pos="7310">
          <p15:clr>
            <a:srgbClr val="F26B43"/>
          </p15:clr>
        </p15:guide>
        <p15:guide id="25" orient="horz" pos="187">
          <p15:clr>
            <a:srgbClr val="F26B43"/>
          </p15:clr>
        </p15:guide>
        <p15:guide id="30" orient="horz" pos="864">
          <p15:clr>
            <a:srgbClr val="F26B43"/>
          </p15:clr>
        </p15:guide>
        <p15:guide id="33" orient="horz" pos="1003">
          <p15:clr>
            <a:srgbClr val="F26B43"/>
          </p15:clr>
        </p15:guide>
        <p15:guide id="34" orient="horz" pos="1275">
          <p15:clr>
            <a:srgbClr val="F26B43"/>
          </p15:clr>
        </p15:guide>
        <p15:guide id="36" orient="horz" pos="595">
          <p15:clr>
            <a:srgbClr val="F26B43"/>
          </p15:clr>
        </p15:guide>
        <p15:guide id="37" orient="horz" pos="731">
          <p15:clr>
            <a:srgbClr val="F26B43"/>
          </p15:clr>
        </p15:guide>
        <p15:guide id="38" orient="horz" pos="1684">
          <p15:clr>
            <a:srgbClr val="F26B43"/>
          </p15:clr>
        </p15:guide>
        <p15:guide id="39" orient="horz" pos="1412">
          <p15:clr>
            <a:srgbClr val="F26B43"/>
          </p15:clr>
        </p15:guide>
        <p15:guide id="40" orient="horz" pos="1548">
          <p15:clr>
            <a:srgbClr val="F26B43"/>
          </p15:clr>
        </p15:guide>
        <p15:guide id="41" orient="horz" pos="1139">
          <p15:clr>
            <a:srgbClr val="F26B43"/>
          </p15:clr>
        </p15:guide>
        <p15:guide id="42" orient="horz" pos="2092">
          <p15:clr>
            <a:srgbClr val="F26B43"/>
          </p15:clr>
        </p15:guide>
        <p15:guide id="43" orient="horz" pos="1820">
          <p15:clr>
            <a:srgbClr val="F26B43"/>
          </p15:clr>
        </p15:guide>
        <p15:guide id="44" orient="horz" pos="2364">
          <p15:clr>
            <a:srgbClr val="F26B43"/>
          </p15:clr>
        </p15:guide>
        <p15:guide id="45" orient="horz" pos="1956">
          <p15:clr>
            <a:srgbClr val="F26B43"/>
          </p15:clr>
        </p15:guide>
        <p15:guide id="46" orient="horz" pos="2500">
          <p15:clr>
            <a:srgbClr val="F26B43"/>
          </p15:clr>
        </p15:guide>
        <p15:guide id="47" orient="horz" pos="2228">
          <p15:clr>
            <a:srgbClr val="F26B43"/>
          </p15:clr>
        </p15:guide>
        <p15:guide id="48" orient="horz" pos="2636">
          <p15:clr>
            <a:srgbClr val="F26B43"/>
          </p15:clr>
        </p15:guide>
        <p15:guide id="49" orient="horz" pos="2772">
          <p15:clr>
            <a:srgbClr val="F26B43"/>
          </p15:clr>
        </p15:guide>
        <p15:guide id="50" orient="horz" pos="2908">
          <p15:clr>
            <a:srgbClr val="F26B43"/>
          </p15:clr>
        </p15:guide>
        <p15:guide id="51" orient="horz" pos="3045">
          <p15:clr>
            <a:srgbClr val="F26B43"/>
          </p15:clr>
        </p15:guide>
        <p15:guide id="52" orient="horz" pos="3181">
          <p15:clr>
            <a:srgbClr val="F26B43"/>
          </p15:clr>
        </p15:guide>
        <p15:guide id="53" orient="horz" pos="3317">
          <p15:clr>
            <a:srgbClr val="F26B43"/>
          </p15:clr>
        </p15:guide>
        <p15:guide id="55" orient="horz" pos="3453">
          <p15:clr>
            <a:srgbClr val="F26B43"/>
          </p15:clr>
        </p15:guide>
        <p15:guide id="57" orient="horz" pos="3589">
          <p15:clr>
            <a:srgbClr val="F26B43"/>
          </p15:clr>
        </p15:guide>
        <p15:guide id="58" orient="horz" pos="3725">
          <p15:clr>
            <a:srgbClr val="F26B43"/>
          </p15:clr>
        </p15:guide>
        <p15:guide id="59" orient="horz" pos="3861">
          <p15:clr>
            <a:srgbClr val="F26B43"/>
          </p15:clr>
        </p15:guide>
        <p15:guide id="60" orient="horz" pos="3997">
          <p15:clr>
            <a:srgbClr val="F26B43"/>
          </p15:clr>
        </p15:guide>
        <p15:guide id="61" orient="horz" pos="4133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8">
            <a:extLst>
              <a:ext uri="{FF2B5EF4-FFF2-40B4-BE49-F238E27FC236}">
                <a16:creationId xmlns:a16="http://schemas.microsoft.com/office/drawing/2014/main" id="{F05AB758-6591-5A9C-B013-B1B66D25DE9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834" y="301220"/>
            <a:ext cx="1668791" cy="64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CA830A-BFFC-440A-B4F6-37D1010D674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69550" y="301220"/>
            <a:ext cx="648001" cy="64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9" r:id="rId5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>
          <p15:clr>
            <a:srgbClr val="F26B43"/>
          </p15:clr>
        </p15:guide>
        <p15:guide id="2" pos="824">
          <p15:clr>
            <a:srgbClr val="F26B43"/>
          </p15:clr>
        </p15:guide>
        <p15:guide id="3" pos="960">
          <p15:clr>
            <a:srgbClr val="F26B43"/>
          </p15:clr>
        </p15:guide>
        <p15:guide id="4" pos="1413">
          <p15:clr>
            <a:srgbClr val="F26B43"/>
          </p15:clr>
        </p15:guide>
        <p15:guide id="5" pos="1549">
          <p15:clr>
            <a:srgbClr val="F26B43"/>
          </p15:clr>
        </p15:guide>
        <p15:guide id="6" pos="2003">
          <p15:clr>
            <a:srgbClr val="F26B43"/>
          </p15:clr>
        </p15:guide>
        <p15:guide id="7" pos="2139">
          <p15:clr>
            <a:srgbClr val="F26B43"/>
          </p15:clr>
        </p15:guide>
        <p15:guide id="8" pos="2593">
          <p15:clr>
            <a:srgbClr val="F26B43"/>
          </p15:clr>
        </p15:guide>
        <p15:guide id="9" pos="2729">
          <p15:clr>
            <a:srgbClr val="F26B43"/>
          </p15:clr>
        </p15:guide>
        <p15:guide id="10" pos="3182">
          <p15:clr>
            <a:srgbClr val="F26B43"/>
          </p15:clr>
        </p15:guide>
        <p15:guide id="11" pos="3318">
          <p15:clr>
            <a:srgbClr val="F26B43"/>
          </p15:clr>
        </p15:guide>
        <p15:guide id="12" pos="3772">
          <p15:clr>
            <a:srgbClr val="F26B43"/>
          </p15:clr>
        </p15:guide>
        <p15:guide id="13" pos="3908">
          <p15:clr>
            <a:srgbClr val="F26B43"/>
          </p15:clr>
        </p15:guide>
        <p15:guide id="14" pos="4357">
          <p15:clr>
            <a:srgbClr val="F26B43"/>
          </p15:clr>
        </p15:guide>
        <p15:guide id="15" pos="4498">
          <p15:clr>
            <a:srgbClr val="F26B43"/>
          </p15:clr>
        </p15:guide>
        <p15:guide id="16" pos="4952">
          <p15:clr>
            <a:srgbClr val="F26B43"/>
          </p15:clr>
        </p15:guide>
        <p15:guide id="17" pos="5081">
          <p15:clr>
            <a:srgbClr val="F26B43"/>
          </p15:clr>
        </p15:guide>
        <p15:guide id="18" pos="5541">
          <p15:clr>
            <a:srgbClr val="F26B43"/>
          </p15:clr>
        </p15:guide>
        <p15:guide id="19" pos="5676">
          <p15:clr>
            <a:srgbClr val="F26B43"/>
          </p15:clr>
        </p15:guide>
        <p15:guide id="20" pos="6131">
          <p15:clr>
            <a:srgbClr val="F26B43"/>
          </p15:clr>
        </p15:guide>
        <p15:guide id="21" pos="6267">
          <p15:clr>
            <a:srgbClr val="F26B43"/>
          </p15:clr>
        </p15:guide>
        <p15:guide id="22" pos="6720">
          <p15:clr>
            <a:srgbClr val="F26B43"/>
          </p15:clr>
        </p15:guide>
        <p15:guide id="23" pos="6856">
          <p15:clr>
            <a:srgbClr val="F26B43"/>
          </p15:clr>
        </p15:guide>
        <p15:guide id="24" pos="7310">
          <p15:clr>
            <a:srgbClr val="F26B43"/>
          </p15:clr>
        </p15:guide>
        <p15:guide id="25" orient="horz" pos="187">
          <p15:clr>
            <a:srgbClr val="F26B43"/>
          </p15:clr>
        </p15:guide>
        <p15:guide id="27" orient="horz" pos="595">
          <p15:clr>
            <a:srgbClr val="F26B43"/>
          </p15:clr>
        </p15:guide>
        <p15:guide id="28" orient="horz" pos="731">
          <p15:clr>
            <a:srgbClr val="F26B43"/>
          </p15:clr>
        </p15:guide>
        <p15:guide id="30" orient="horz" pos="864">
          <p15:clr>
            <a:srgbClr val="F26B43"/>
          </p15:clr>
        </p15:guide>
        <p15:guide id="31" orient="horz" pos="1003">
          <p15:clr>
            <a:srgbClr val="F26B43"/>
          </p15:clr>
        </p15:guide>
        <p15:guide id="32" orient="horz" pos="1139">
          <p15:clr>
            <a:srgbClr val="F26B43"/>
          </p15:clr>
        </p15:guide>
        <p15:guide id="34" orient="horz" pos="1275">
          <p15:clr>
            <a:srgbClr val="F26B43"/>
          </p15:clr>
        </p15:guide>
        <p15:guide id="35" orient="horz" pos="1412">
          <p15:clr>
            <a:srgbClr val="F26B43"/>
          </p15:clr>
        </p15:guide>
        <p15:guide id="37" orient="horz" pos="1548">
          <p15:clr>
            <a:srgbClr val="F26B43"/>
          </p15:clr>
        </p15:guide>
        <p15:guide id="39" orient="horz" pos="1820">
          <p15:clr>
            <a:srgbClr val="F26B43"/>
          </p15:clr>
        </p15:guide>
        <p15:guide id="40" orient="horz" pos="1956">
          <p15:clr>
            <a:srgbClr val="F26B43"/>
          </p15:clr>
        </p15:guide>
        <p15:guide id="42" orient="horz" pos="2092">
          <p15:clr>
            <a:srgbClr val="F26B43"/>
          </p15:clr>
        </p15:guide>
        <p15:guide id="43" orient="horz" pos="2228">
          <p15:clr>
            <a:srgbClr val="F26B43"/>
          </p15:clr>
        </p15:guide>
        <p15:guide id="44" orient="horz" pos="2364">
          <p15:clr>
            <a:srgbClr val="F26B43"/>
          </p15:clr>
        </p15:guide>
        <p15:guide id="46" orient="horz" pos="2500">
          <p15:clr>
            <a:srgbClr val="F26B43"/>
          </p15:clr>
        </p15:guide>
        <p15:guide id="48" orient="horz" pos="2636">
          <p15:clr>
            <a:srgbClr val="F26B43"/>
          </p15:clr>
        </p15:guide>
        <p15:guide id="49" orient="horz" pos="2772">
          <p15:clr>
            <a:srgbClr val="F26B43"/>
          </p15:clr>
        </p15:guide>
        <p15:guide id="50" orient="horz" pos="2908">
          <p15:clr>
            <a:srgbClr val="F26B43"/>
          </p15:clr>
        </p15:guide>
        <p15:guide id="51" orient="horz" pos="3317">
          <p15:clr>
            <a:srgbClr val="F26B43"/>
          </p15:clr>
        </p15:guide>
        <p15:guide id="52" orient="horz" pos="3045">
          <p15:clr>
            <a:srgbClr val="F26B43"/>
          </p15:clr>
        </p15:guide>
        <p15:guide id="53" orient="horz" pos="1684">
          <p15:clr>
            <a:srgbClr val="F26B43"/>
          </p15:clr>
        </p15:guide>
        <p15:guide id="55" orient="horz" pos="3181">
          <p15:clr>
            <a:srgbClr val="F26B43"/>
          </p15:clr>
        </p15:guide>
        <p15:guide id="56" orient="horz" pos="3453">
          <p15:clr>
            <a:srgbClr val="F26B43"/>
          </p15:clr>
        </p15:guide>
        <p15:guide id="57" orient="horz" pos="3589">
          <p15:clr>
            <a:srgbClr val="F26B43"/>
          </p15:clr>
        </p15:guide>
        <p15:guide id="58" orient="horz" pos="3725">
          <p15:clr>
            <a:srgbClr val="F26B43"/>
          </p15:clr>
        </p15:guide>
        <p15:guide id="59" orient="horz" pos="3861">
          <p15:clr>
            <a:srgbClr val="F26B43"/>
          </p15:clr>
        </p15:guide>
        <p15:guide id="60" orient="horz" pos="3997">
          <p15:clr>
            <a:srgbClr val="F26B43"/>
          </p15:clr>
        </p15:guide>
        <p15:guide id="61" orient="horz" pos="413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34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85" r:id="rId2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orient="horz" pos="323" userDrawn="1">
          <p15:clr>
            <a:srgbClr val="F26B43"/>
          </p15:clr>
        </p15:guide>
        <p15:guide id="3" orient="horz" pos="867" userDrawn="1">
          <p15:clr>
            <a:srgbClr val="F26B43"/>
          </p15:clr>
        </p15:guide>
        <p15:guide id="4" pos="5541" userDrawn="1">
          <p15:clr>
            <a:srgbClr val="F26B43"/>
          </p15:clr>
        </p15:guide>
        <p15:guide id="5" orient="horz" pos="3997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  <p15:guide id="8" orient="horz" pos="3589" userDrawn="1">
          <p15:clr>
            <a:srgbClr val="F26B43"/>
          </p15:clr>
        </p15:guide>
        <p15:guide id="9" orient="horz" pos="3453" userDrawn="1">
          <p15:clr>
            <a:srgbClr val="F26B43"/>
          </p15:clr>
        </p15:guide>
        <p15:guide id="10" orient="horz" pos="3317" userDrawn="1">
          <p15:clr>
            <a:srgbClr val="F26B43"/>
          </p15:clr>
        </p15:guide>
        <p15:guide id="11" orient="horz" pos="3181" userDrawn="1">
          <p15:clr>
            <a:srgbClr val="F26B43"/>
          </p15:clr>
        </p15:guide>
        <p15:guide id="12" orient="horz" pos="3045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41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orient="horz" pos="867" userDrawn="1">
          <p15:clr>
            <a:srgbClr val="F26B43"/>
          </p15:clr>
        </p15:guide>
        <p15:guide id="3" orient="horz" pos="323" userDrawn="1">
          <p15:clr>
            <a:srgbClr val="F26B43"/>
          </p15:clr>
        </p15:guide>
        <p15:guide id="4" pos="5541" userDrawn="1">
          <p15:clr>
            <a:srgbClr val="F26B43"/>
          </p15:clr>
        </p15:guide>
        <p15:guide id="5" orient="horz" pos="3997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  <p15:guide id="8" orient="horz" pos="3589" userDrawn="1">
          <p15:clr>
            <a:srgbClr val="F26B43"/>
          </p15:clr>
        </p15:guide>
        <p15:guide id="9" orient="horz" pos="3453" userDrawn="1">
          <p15:clr>
            <a:srgbClr val="F26B43"/>
          </p15:clr>
        </p15:guide>
        <p15:guide id="10" orient="horz" pos="3317" userDrawn="1">
          <p15:clr>
            <a:srgbClr val="F26B43"/>
          </p15:clr>
        </p15:guide>
        <p15:guide id="11" orient="horz" pos="3181" userDrawn="1">
          <p15:clr>
            <a:srgbClr val="F26B43"/>
          </p15:clr>
        </p15:guide>
        <p15:guide id="12" orient="horz" pos="3045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8">
            <a:extLst>
              <a:ext uri="{FF2B5EF4-FFF2-40B4-BE49-F238E27FC236}">
                <a16:creationId xmlns:a16="http://schemas.microsoft.com/office/drawing/2014/main" id="{F05AB758-6591-5A9C-B013-B1B66D25DE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834" y="301220"/>
            <a:ext cx="1668791" cy="64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ABF6BC-ACF3-4993-992A-62234E6C9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69550" y="301220"/>
            <a:ext cx="648001" cy="64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3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78" r:id="rId2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57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1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27" orient="horz" pos="595" userDrawn="1">
          <p15:clr>
            <a:srgbClr val="F26B43"/>
          </p15:clr>
        </p15:guide>
        <p15:guide id="28" orient="horz" pos="731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1" orient="horz" pos="1003" userDrawn="1">
          <p15:clr>
            <a:srgbClr val="F26B43"/>
          </p15:clr>
        </p15:guide>
        <p15:guide id="32" orient="horz" pos="1139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5" orient="horz" pos="1412" userDrawn="1">
          <p15:clr>
            <a:srgbClr val="F26B43"/>
          </p15:clr>
        </p15:guide>
        <p15:guide id="37" orient="horz" pos="1548" userDrawn="1">
          <p15:clr>
            <a:srgbClr val="F26B43"/>
          </p15:clr>
        </p15:guide>
        <p15:guide id="39" orient="horz" pos="1820" userDrawn="1">
          <p15:clr>
            <a:srgbClr val="F26B43"/>
          </p15:clr>
        </p15:guide>
        <p15:guide id="40" orient="horz" pos="1956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2228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317" userDrawn="1">
          <p15:clr>
            <a:srgbClr val="F26B43"/>
          </p15:clr>
        </p15:guide>
        <p15:guide id="52" orient="horz" pos="3045" userDrawn="1">
          <p15:clr>
            <a:srgbClr val="F26B43"/>
          </p15:clr>
        </p15:guide>
        <p15:guide id="53" orient="horz" pos="1684" userDrawn="1">
          <p15:clr>
            <a:srgbClr val="F26B43"/>
          </p15:clr>
        </p15:guide>
        <p15:guide id="55" orient="horz" pos="3181" userDrawn="1">
          <p15:clr>
            <a:srgbClr val="F26B43"/>
          </p15:clr>
        </p15:guide>
        <p15:guide id="56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88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75" r:id="rId2"/>
    <p:sldLayoutId id="2147483860" r:id="rId3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38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7" r:id="rId2"/>
    <p:sldLayoutId id="2147483739" r:id="rId3"/>
    <p:sldLayoutId id="2147483740" r:id="rId4"/>
    <p:sldLayoutId id="2147483741" r:id="rId5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BB6BBE5-76A3-F388-AB14-BB234995751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48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72" r:id="rId3"/>
    <p:sldLayoutId id="2147483868" r:id="rId4"/>
    <p:sldLayoutId id="2147483869" r:id="rId5"/>
    <p:sldLayoutId id="2147483870" r:id="rId6"/>
    <p:sldLayoutId id="2147483871" r:id="rId7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id="{6F46B38B-F396-1046-A6EF-5FCCA0D99DFC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C7ECA0F0-E22C-9CEA-A295-E16F0055464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834" y="301220"/>
            <a:ext cx="1668791" cy="64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6C8BB9-0F45-4E60-9863-DD1D61D5839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169550" y="301220"/>
            <a:ext cx="648001" cy="64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5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00" r:id="rId2"/>
    <p:sldLayoutId id="2147483861" r:id="rId3"/>
    <p:sldLayoutId id="2147483691" r:id="rId4"/>
    <p:sldLayoutId id="2147483695" r:id="rId5"/>
    <p:sldLayoutId id="2147483694" r:id="rId6"/>
    <p:sldLayoutId id="2147483686" r:id="rId7"/>
    <p:sldLayoutId id="2147483692" r:id="rId8"/>
    <p:sldLayoutId id="2147483696" r:id="rId9"/>
    <p:sldLayoutId id="2147483698" r:id="rId10"/>
    <p:sldLayoutId id="2147483697" r:id="rId11"/>
    <p:sldLayoutId id="2147483693" r:id="rId12"/>
    <p:sldLayoutId id="2147483898" r:id="rId13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id="{6F46B38B-F396-1046-A6EF-5FCCA0D99DFC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11" name="Picture 18">
            <a:extLst>
              <a:ext uri="{FF2B5EF4-FFF2-40B4-BE49-F238E27FC236}">
                <a16:creationId xmlns:a16="http://schemas.microsoft.com/office/drawing/2014/main" id="{5DD60FEA-3538-905E-2B73-5FAAA303B5C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834" y="301220"/>
            <a:ext cx="1668791" cy="64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6970BA-8500-4E4F-9764-3B0D4AB4268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169550" y="301220"/>
            <a:ext cx="648001" cy="64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6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43" r:id="rId7"/>
    <p:sldLayoutId id="2147483742" r:id="rId8"/>
    <p:sldLayoutId id="2147483744" r:id="rId9"/>
    <p:sldLayoutId id="2147483745" r:id="rId10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chart" Target="../charts/chart1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8">
            <a:extLst>
              <a:ext uri="{FF2B5EF4-FFF2-40B4-BE49-F238E27FC236}">
                <a16:creationId xmlns:a16="http://schemas.microsoft.com/office/drawing/2014/main" id="{9516FB19-0C13-42C7-9103-9C14419116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457" y="5038181"/>
            <a:ext cx="8201005" cy="208081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ООО «Лидер Консорциума «МЦИ МБИР»</a:t>
            </a:r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CA6F6919-3074-48C4-A944-5CBF6F7BF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4" y="1376363"/>
            <a:ext cx="8216901" cy="3673475"/>
          </a:xfrm>
        </p:spPr>
        <p:txBody>
          <a:bodyPr/>
          <a:lstStyle/>
          <a:p>
            <a:r>
              <a:rPr lang="ru-RU" sz="4800" dirty="0">
                <a:solidFill>
                  <a:schemeClr val="tx1"/>
                </a:solidFill>
              </a:rPr>
              <a:t>Предложение по совместным научным исследованиям на </a:t>
            </a:r>
            <a:br>
              <a:rPr lang="ru-RU" sz="4800" dirty="0">
                <a:solidFill>
                  <a:schemeClr val="tx1"/>
                </a:solidFill>
              </a:rPr>
            </a:br>
            <a:r>
              <a:rPr lang="ru-RU" sz="4800" dirty="0">
                <a:solidFill>
                  <a:schemeClr val="tx1"/>
                </a:solidFill>
              </a:rPr>
              <a:t>ИЯУ МБИР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63CE5BB0-3ABD-4885-A3C4-968F57FF9449}"/>
              </a:ext>
            </a:extLst>
          </p:cNvPr>
          <p:cNvSpPr txBox="1">
            <a:spLocks/>
          </p:cNvSpPr>
          <p:nvPr/>
        </p:nvSpPr>
        <p:spPr>
          <a:xfrm>
            <a:off x="617321" y="6122796"/>
            <a:ext cx="5400674" cy="251684"/>
          </a:xfrm>
          <a:prstGeom prst="rect">
            <a:avLst/>
          </a:prstGeom>
        </p:spPr>
        <p:txBody>
          <a:bodyPr lIns="0" tIns="0" rIns="0" bIns="0"/>
          <a:lstStyle>
            <a:lvl1pPr indent="0" defTabSz="1218072">
              <a:lnSpc>
                <a:spcPct val="100000"/>
              </a:lnSpc>
              <a:spcBef>
                <a:spcPts val="0"/>
              </a:spcBef>
              <a:spcAft>
                <a:spcPts val="799"/>
              </a:spcAft>
              <a:buFont typeface="Arial" panose="020B0604020202020204" pitchFamily="34" charset="0"/>
              <a:buNone/>
              <a:defRPr lang="en-US" sz="1600" b="1" dirty="0">
                <a:solidFill>
                  <a:schemeClr val="accent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  <a:lvl2pPr marL="782018" indent="-260673" defTabSz="1042690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737"/>
            </a:lvl2pPr>
            <a:lvl3pPr marL="1303363" indent="-260673" defTabSz="1042690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281"/>
            </a:lvl3pPr>
            <a:lvl4pPr marL="1824708" indent="-260673" defTabSz="1042690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/>
            </a:lvl4pPr>
            <a:lvl5pPr marL="2346053" indent="-260673" defTabSz="1042690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/>
            </a:lvl5pPr>
            <a:lvl6pPr marL="2867398" indent="-260673" defTabSz="1042690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/>
            </a:lvl6pPr>
            <a:lvl7pPr marL="3388744" indent="-260673" defTabSz="1042690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/>
            </a:lvl7pPr>
            <a:lvl8pPr marL="3910089" indent="-260673" defTabSz="1042690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/>
            </a:lvl8pPr>
            <a:lvl9pPr marL="4431434" indent="-260673" defTabSz="1042690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/>
            </a:lvl9pPr>
          </a:lstStyle>
          <a:p>
            <a:r>
              <a:rPr lang="ru-RU" dirty="0">
                <a:solidFill>
                  <a:schemeClr val="tx1"/>
                </a:solidFill>
              </a:rPr>
              <a:t>2023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60AFE4-410A-4225-B918-14DCD5672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68625" y="516034"/>
            <a:ext cx="863600" cy="863600"/>
          </a:xfrm>
          <a:prstGeom prst="rect">
            <a:avLst/>
          </a:prstGeom>
        </p:spPr>
      </p:pic>
      <p:sp>
        <p:nvSpPr>
          <p:cNvPr id="12" name="Текст 11">
            <a:extLst>
              <a:ext uri="{FF2B5EF4-FFF2-40B4-BE49-F238E27FC236}">
                <a16:creationId xmlns:a16="http://schemas.microsoft.com/office/drawing/2014/main" id="{F1619436-A9A9-4373-812D-8F0E5E84C62A}"/>
              </a:ext>
            </a:extLst>
          </p:cNvPr>
          <p:cNvSpPr txBox="1">
            <a:spLocks/>
          </p:cNvSpPr>
          <p:nvPr/>
        </p:nvSpPr>
        <p:spPr>
          <a:xfrm>
            <a:off x="586457" y="5389619"/>
            <a:ext cx="5402719" cy="24761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8201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7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363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2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470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053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39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8744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089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1434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690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Константинов Василий Леонардович</a:t>
            </a:r>
          </a:p>
          <a:p>
            <a:pPr marL="0" marR="0" lvl="0" indent="0" algn="l" defTabSz="1042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92798369-609A-49C8-ABB0-FB71C96E9245}"/>
              </a:ext>
            </a:extLst>
          </p:cNvPr>
          <p:cNvSpPr txBox="1">
            <a:spLocks/>
          </p:cNvSpPr>
          <p:nvPr/>
        </p:nvSpPr>
        <p:spPr>
          <a:xfrm>
            <a:off x="587374" y="5681316"/>
            <a:ext cx="6337300" cy="27349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8201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7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363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2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470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053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39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8744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089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1434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42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Генеральный директор ООО «Лидер Консорциума «МЦИ МБИР»</a:t>
            </a:r>
          </a:p>
        </p:txBody>
      </p:sp>
    </p:spTree>
    <p:extLst>
      <p:ext uri="{BB962C8B-B14F-4D97-AF65-F5344CB8AC3E}">
        <p14:creationId xmlns:p14="http://schemas.microsoft.com/office/powerpoint/2010/main" val="543095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6324296" y="1615435"/>
            <a:ext cx="5219072" cy="1293367"/>
            <a:chOff x="6324296" y="1540662"/>
            <a:chExt cx="5219072" cy="1293367"/>
          </a:xfrm>
          <a:solidFill>
            <a:schemeClr val="bg1"/>
          </a:solidFill>
        </p:grpSpPr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A0DDE9AE-5FA8-45E3-A6EE-039A27D8F016}"/>
                </a:ext>
              </a:extLst>
            </p:cNvPr>
            <p:cNvSpPr/>
            <p:nvPr/>
          </p:nvSpPr>
          <p:spPr>
            <a:xfrm>
              <a:off x="6324296" y="1540662"/>
              <a:ext cx="5219072" cy="1293367"/>
            </a:xfrm>
            <a:prstGeom prst="roundRect">
              <a:avLst/>
            </a:prstGeom>
            <a:grp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6426158" y="1811818"/>
              <a:ext cx="5041130" cy="73866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/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Возможность выбора ячейки в реакторе БОР-60 </a:t>
              </a:r>
              <a:b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с параметрами, максимально приближенными к ИЯУ МБИР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поток нейтронов, плотность, энергия и т.д.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6320154" y="3208620"/>
            <a:ext cx="5219071" cy="1293367"/>
            <a:chOff x="6320154" y="3001129"/>
            <a:chExt cx="5219071" cy="1293367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8F3D8862-50C5-4782-A286-121AF7922721}"/>
                </a:ext>
              </a:extLst>
            </p:cNvPr>
            <p:cNvSpPr/>
            <p:nvPr/>
          </p:nvSpPr>
          <p:spPr>
            <a:xfrm>
              <a:off x="6320154" y="3001129"/>
              <a:ext cx="5219071" cy="129336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426158" y="3168820"/>
              <a:ext cx="504113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Проведены комплексные  исследования, подтверждающие возможность продолжения облучения (переноса исследовательской программы) на ИЯУ МБИР после облучения на ИЯУ БОР-60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6335065" y="4797927"/>
            <a:ext cx="5214929" cy="1293367"/>
            <a:chOff x="6324295" y="4503586"/>
            <a:chExt cx="5214929" cy="1293367"/>
          </a:xfrm>
          <a:solidFill>
            <a:schemeClr val="bg1"/>
          </a:solidFill>
        </p:grpSpPr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B0B49ECF-75A2-4A32-8FC8-FE8E163DEE92}"/>
                </a:ext>
              </a:extLst>
            </p:cNvPr>
            <p:cNvSpPr/>
            <p:nvPr/>
          </p:nvSpPr>
          <p:spPr>
            <a:xfrm>
              <a:off x="6324295" y="4503586"/>
              <a:ext cx="5214929" cy="1293367"/>
            </a:xfrm>
            <a:prstGeom prst="roundRect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398354" y="4565493"/>
              <a:ext cx="5041130" cy="1169551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square">
              <a:spAutoFit/>
            </a:bodyPr>
            <a:lstStyle/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НИИАР обладает референтным опытом и компетенциями по перемещению образцов из одной сборки БОР-60 </a:t>
              </a:r>
              <a:b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в другую, продолжению облучательной кампании образцов и сборок, которые ранее облучались в других реакторах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44" y="1180442"/>
            <a:ext cx="1392501" cy="28766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48" r="13196"/>
          <a:stretch/>
        </p:blipFill>
        <p:spPr>
          <a:xfrm>
            <a:off x="3313481" y="1311069"/>
            <a:ext cx="2331173" cy="31563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48AC7F5-CED6-4599-9AA6-C4796B9B2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53" y="4775057"/>
            <a:ext cx="1332838" cy="170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951B9D1-2496-4677-8EFB-DEB0A0541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968" y="4726121"/>
            <a:ext cx="1342143" cy="173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F271EE6-6ED6-49C6-943C-D2B1FC7D245D}"/>
              </a:ext>
            </a:extLst>
          </p:cNvPr>
          <p:cNvSpPr/>
          <p:nvPr/>
        </p:nvSpPr>
        <p:spPr>
          <a:xfrm>
            <a:off x="2120009" y="6100020"/>
            <a:ext cx="29314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 капсула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DF2DC58E-7708-42BD-89ED-C7F96AA53AD8}"/>
              </a:ext>
            </a:extLst>
          </p:cNvPr>
          <p:cNvSpPr/>
          <p:nvPr/>
        </p:nvSpPr>
        <p:spPr>
          <a:xfrm>
            <a:off x="4919068" y="6091294"/>
            <a:ext cx="12848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2 капсулы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92448" y="4040218"/>
            <a:ext cx="2364111" cy="700341"/>
            <a:chOff x="592448" y="4040218"/>
            <a:chExt cx="2364111" cy="700341"/>
          </a:xfrm>
        </p:grpSpPr>
        <p:sp>
          <p:nvSpPr>
            <p:cNvPr id="5" name="Стрелка вправо 4"/>
            <p:cNvSpPr/>
            <p:nvPr/>
          </p:nvSpPr>
          <p:spPr>
            <a:xfrm>
              <a:off x="592448" y="4040218"/>
              <a:ext cx="2364111" cy="700341"/>
            </a:xfrm>
            <a:prstGeom prst="rightArrow">
              <a:avLst>
                <a:gd name="adj1" fmla="val 100000"/>
                <a:gd name="adj2" fmla="val 32736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97147" y="4080175"/>
              <a:ext cx="2049187" cy="6459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just">
                <a:defRPr/>
              </a:pPr>
              <a:r>
                <a:rPr lang="ru-RU" sz="1199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Сейчас</a:t>
              </a:r>
            </a:p>
            <a:p>
              <a:pPr marL="0" lvl="1">
                <a:defRPr/>
              </a:pPr>
              <a:r>
                <a:rPr lang="ru-RU" sz="1199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Старт исследований </a:t>
              </a:r>
              <a:br>
                <a:rPr lang="ru-RU" sz="1199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ru-RU" sz="1199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на реакторе БОР-60 </a:t>
              </a: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C0DCA-6D31-4F71-99A8-10F3A53C9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69723"/>
            <a:ext cx="7996439" cy="647700"/>
          </a:xfrm>
        </p:spPr>
        <p:txBody>
          <a:bodyPr/>
          <a:lstStyle/>
          <a:p>
            <a:r>
              <a:rPr lang="ru-RU" dirty="0"/>
              <a:t>Участники МЦИ МБИР также могут начать свои программы по облучению на БОР-60</a:t>
            </a:r>
            <a:br>
              <a:rPr lang="ru-RU" dirty="0"/>
            </a:br>
            <a:endParaRPr lang="ru-RU" dirty="0"/>
          </a:p>
        </p:txBody>
      </p:sp>
      <p:sp>
        <p:nvSpPr>
          <p:cNvPr id="6" name="Шеврон 5"/>
          <p:cNvSpPr/>
          <p:nvPr/>
        </p:nvSpPr>
        <p:spPr>
          <a:xfrm>
            <a:off x="3209902" y="4052977"/>
            <a:ext cx="2723538" cy="700341"/>
          </a:xfrm>
          <a:prstGeom prst="chevron">
            <a:avLst>
              <a:gd name="adj" fmla="val 3114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24695" y="4080746"/>
            <a:ext cx="2725963" cy="645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9556" lvl="1">
              <a:defRPr/>
            </a:pPr>
            <a:r>
              <a:rPr lang="ru-RU" sz="11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2028 г.</a:t>
            </a:r>
          </a:p>
          <a:p>
            <a:pPr marL="479556" lvl="1">
              <a:defRPr/>
            </a:pPr>
            <a:r>
              <a:rPr lang="ru-RU" sz="1199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Продолжение исследований на реакторе МБИР </a:t>
            </a:r>
          </a:p>
        </p:txBody>
      </p:sp>
    </p:spTree>
    <p:extLst>
      <p:ext uri="{BB962C8B-B14F-4D97-AF65-F5344CB8AC3E}">
        <p14:creationId xmlns:p14="http://schemas.microsoft.com/office/powerpoint/2010/main" val="3299813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8">
            <a:extLst>
              <a:ext uri="{FF2B5EF4-FFF2-40B4-BE49-F238E27FC236}">
                <a16:creationId xmlns:a16="http://schemas.microsoft.com/office/drawing/2014/main" id="{4EC696BC-3EBC-442D-B860-BCFC3D3F45F7}"/>
              </a:ext>
            </a:extLst>
          </p:cNvPr>
          <p:cNvSpPr txBox="1">
            <a:spLocks/>
          </p:cNvSpPr>
          <p:nvPr/>
        </p:nvSpPr>
        <p:spPr>
          <a:xfrm>
            <a:off x="595125" y="2356225"/>
            <a:ext cx="5401802" cy="181399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4269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lang="en-US" sz="4800" b="1" kern="1200" dirty="0">
                <a:solidFill>
                  <a:schemeClr val="tx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  <a:lvl2pPr marL="78201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7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363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2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470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053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39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8744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089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1434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42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Спасибо за внимание!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Текст 9">
            <a:extLst>
              <a:ext uri="{FF2B5EF4-FFF2-40B4-BE49-F238E27FC236}">
                <a16:creationId xmlns:a16="http://schemas.microsoft.com/office/drawing/2014/main" id="{C303AE2D-F340-43C2-845B-35A11B43C932}"/>
              </a:ext>
            </a:extLst>
          </p:cNvPr>
          <p:cNvSpPr txBox="1">
            <a:spLocks/>
          </p:cNvSpPr>
          <p:nvPr/>
        </p:nvSpPr>
        <p:spPr>
          <a:xfrm>
            <a:off x="594580" y="6174183"/>
            <a:ext cx="5402347" cy="28856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8201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7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363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2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470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053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39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8744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089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1434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42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2023</a:t>
            </a:r>
          </a:p>
          <a:p>
            <a:pPr marL="0" marR="0" lvl="0" indent="0" algn="l" defTabSz="1042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Текст 11">
            <a:extLst>
              <a:ext uri="{FF2B5EF4-FFF2-40B4-BE49-F238E27FC236}">
                <a16:creationId xmlns:a16="http://schemas.microsoft.com/office/drawing/2014/main" id="{5FC80918-49E7-4701-85CB-D54FFEF4EC10}"/>
              </a:ext>
            </a:extLst>
          </p:cNvPr>
          <p:cNvSpPr txBox="1">
            <a:spLocks/>
          </p:cNvSpPr>
          <p:nvPr/>
        </p:nvSpPr>
        <p:spPr>
          <a:xfrm>
            <a:off x="594208" y="5256966"/>
            <a:ext cx="5402719" cy="24761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8201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7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363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2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470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053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39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8744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089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1434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690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Константинов Василий Леонардович</a:t>
            </a:r>
          </a:p>
          <a:p>
            <a:pPr marL="0" marR="0" lvl="0" indent="0" algn="l" defTabSz="1042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0F4710FD-E7E5-40C7-9421-FD4A23A52393}"/>
              </a:ext>
            </a:extLst>
          </p:cNvPr>
          <p:cNvSpPr txBox="1">
            <a:spLocks/>
          </p:cNvSpPr>
          <p:nvPr/>
        </p:nvSpPr>
        <p:spPr>
          <a:xfrm>
            <a:off x="595125" y="5822157"/>
            <a:ext cx="5402719" cy="2885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8201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7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363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2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470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053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39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8744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089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1434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42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VasiLeoKonstantinov@rosatom.ru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731978E7-F359-4BFD-895B-EE36763C1258}"/>
              </a:ext>
            </a:extLst>
          </p:cNvPr>
          <p:cNvSpPr txBox="1">
            <a:spLocks/>
          </p:cNvSpPr>
          <p:nvPr/>
        </p:nvSpPr>
        <p:spPr>
          <a:xfrm>
            <a:off x="595125" y="5548663"/>
            <a:ext cx="6337300" cy="27349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8201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7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363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2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470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053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39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8744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089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1434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42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Генеральный директор ООО «Лидер Консорциума «МЦИ МБИР»</a:t>
            </a:r>
          </a:p>
        </p:txBody>
      </p:sp>
    </p:spTree>
    <p:extLst>
      <p:ext uri="{BB962C8B-B14F-4D97-AF65-F5344CB8AC3E}">
        <p14:creationId xmlns:p14="http://schemas.microsoft.com/office/powerpoint/2010/main" val="1475977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2">
            <a:extLst>
              <a:ext uri="{FF2B5EF4-FFF2-40B4-BE49-F238E27FC236}">
                <a16:creationId xmlns:a16="http://schemas.microsoft.com/office/drawing/2014/main" id="{CF0C3D70-7C42-4298-B1D6-18D247B384E9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079500"/>
            <a:r>
              <a:rPr lang="ru-RU" sz="2300" b="1" dirty="0"/>
              <a:t>О проекте</a:t>
            </a:r>
          </a:p>
        </p:txBody>
      </p:sp>
      <p:sp>
        <p:nvSpPr>
          <p:cNvPr id="35" name="Текст 11">
            <a:extLst>
              <a:ext uri="{FF2B5EF4-FFF2-40B4-BE49-F238E27FC236}">
                <a16:creationId xmlns:a16="http://schemas.microsoft.com/office/drawing/2014/main" id="{B69BAED3-F5DF-409B-90D3-45B89132E7F3}"/>
              </a:ext>
            </a:extLst>
          </p:cNvPr>
          <p:cNvSpPr txBox="1">
            <a:spLocks/>
          </p:cNvSpPr>
          <p:nvPr/>
        </p:nvSpPr>
        <p:spPr>
          <a:xfrm>
            <a:off x="531069" y="1082118"/>
            <a:ext cx="11129861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60673" indent="-260673" algn="l" defTabSz="1042690" rtl="0" eaLnBrk="1" latinLnBrk="0" hangingPunct="1">
              <a:lnSpc>
                <a:spcPct val="90000"/>
              </a:lnSpc>
              <a:spcBef>
                <a:spcPts val="1140"/>
              </a:spcBef>
              <a:buFont typeface="Arial" panose="020B0604020202020204" pitchFamily="34" charset="0"/>
              <a:buChar char="•"/>
              <a:defRPr sz="31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201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7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363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2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470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053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39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8744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089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1434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042690" rtl="0" eaLnBrk="1" fontAlgn="auto" latinLnBrk="0" hangingPunct="1">
              <a:lnSpc>
                <a:spcPct val="100000"/>
              </a:lnSpc>
              <a:spcBef>
                <a:spcPts val="1140"/>
              </a:spcBef>
              <a:spcAft>
                <a:spcPts val="0"/>
              </a:spcAft>
              <a:buClr>
                <a:srgbClr val="025EA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МБИР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 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многоцелевой исследовательский реактор на быстрых нейтронах</a:t>
            </a:r>
            <a:r>
              <a:rPr lang="ru-RU" sz="1400" dirty="0">
                <a:latin typeface="Arial" panose="020B0604020202020204"/>
              </a:rPr>
              <a:t> Поколения 4, строящийся в г. Димитровграде, Россия.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ru-RU" sz="1400" dirty="0">
                <a:latin typeface="Arial" panose="020B0604020202020204"/>
              </a:rPr>
              <a:t> Самый </a:t>
            </a:r>
            <a:r>
              <a:rPr lang="ru-RU" sz="1400" dirty="0" err="1">
                <a:latin typeface="Arial" panose="020B0604020202020204"/>
              </a:rPr>
              <a:t>высокопоточный</a:t>
            </a:r>
            <a:r>
              <a:rPr lang="ru-RU" sz="1400" dirty="0">
                <a:latin typeface="Arial" panose="020B0604020202020204"/>
              </a:rPr>
              <a:t> исследовательский реактор в мире.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238D71-C8E5-4F64-8B93-A415616187DE}"/>
              </a:ext>
            </a:extLst>
          </p:cNvPr>
          <p:cNvSpPr txBox="1"/>
          <p:nvPr/>
        </p:nvSpPr>
        <p:spPr>
          <a:xfrm>
            <a:off x="1197093" y="5301946"/>
            <a:ext cx="59726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МБИР призван стать мировым лидером среди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высокопоточных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исследовательских установок и обеспечить атомную отрасль современной и технологически совершенной исследовательской инфраструктурой на ближайшие 50 лет.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870AEC-E550-47C9-9C76-52FB66C5D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4204" y="5306268"/>
            <a:ext cx="3321049" cy="900994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1295448" y="1936610"/>
            <a:ext cx="9579953" cy="3054429"/>
            <a:chOff x="1295448" y="1890062"/>
            <a:chExt cx="9579953" cy="3054429"/>
          </a:xfrm>
        </p:grpSpPr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6F705F57-1962-413E-91FD-9CC173CB8B9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295448" y="1996483"/>
              <a:ext cx="9164157" cy="0"/>
            </a:xfrm>
            <a:prstGeom prst="line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Группа 3"/>
            <p:cNvGrpSpPr/>
            <p:nvPr/>
          </p:nvGrpSpPr>
          <p:grpSpPr>
            <a:xfrm>
              <a:off x="7887401" y="1890062"/>
              <a:ext cx="2988000" cy="3054429"/>
              <a:chOff x="7731536" y="1890062"/>
              <a:chExt cx="2988000" cy="3054429"/>
            </a:xfrm>
          </p:grpSpPr>
          <p:sp>
            <p:nvSpPr>
              <p:cNvPr id="16" name="Овал 15">
                <a:extLst>
                  <a:ext uri="{FF2B5EF4-FFF2-40B4-BE49-F238E27FC236}">
                    <a16:creationId xmlns:a16="http://schemas.microsoft.com/office/drawing/2014/main" id="{203D8936-5ED6-422F-99C2-92F4D5DC5A6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117409" y="1890062"/>
                <a:ext cx="216255" cy="212842"/>
              </a:xfrm>
              <a:prstGeom prst="ellipse">
                <a:avLst/>
              </a:prstGeom>
              <a:solidFill>
                <a:schemeClr val="accent3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" name="Текст 15">
                <a:extLst>
                  <a:ext uri="{FF2B5EF4-FFF2-40B4-BE49-F238E27FC236}">
                    <a16:creationId xmlns:a16="http://schemas.microsoft.com/office/drawing/2014/main" id="{52D0050B-4BBC-4499-9D90-973E535E6C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40103" y="2085153"/>
                <a:ext cx="77086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lvl1pPr marL="260673" indent="-260673" algn="l" defTabSz="1042690" rtl="0" eaLnBrk="1" latinLnBrk="0" hangingPunct="1">
                  <a:lnSpc>
                    <a:spcPct val="90000"/>
                  </a:lnSpc>
                  <a:spcBef>
                    <a:spcPts val="1140"/>
                  </a:spcBef>
                  <a:buFont typeface="Arial" panose="020B0604020202020204" pitchFamily="34" charset="0"/>
                  <a:buChar char="•"/>
                  <a:defRPr sz="319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82018" indent="-260673" algn="l" defTabSz="1042690" rtl="0" eaLnBrk="1" latinLnBrk="0" hangingPunct="1">
                  <a:lnSpc>
                    <a:spcPct val="90000"/>
                  </a:lnSpc>
                  <a:spcBef>
                    <a:spcPts val="570"/>
                  </a:spcBef>
                  <a:buFont typeface="Arial" panose="020B0604020202020204" pitchFamily="34" charset="0"/>
                  <a:buChar char="•"/>
                  <a:defRPr sz="273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03363" indent="-260673" algn="l" defTabSz="1042690" rtl="0" eaLnBrk="1" latinLnBrk="0" hangingPunct="1">
                  <a:lnSpc>
                    <a:spcPct val="90000"/>
                  </a:lnSpc>
                  <a:spcBef>
                    <a:spcPts val="570"/>
                  </a:spcBef>
                  <a:buFont typeface="Arial" panose="020B0604020202020204" pitchFamily="34" charset="0"/>
                  <a:buChar char="•"/>
                  <a:defRPr sz="228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4708" indent="-260673" algn="l" defTabSz="1042690" rtl="0" eaLnBrk="1" latinLnBrk="0" hangingPunct="1">
                  <a:lnSpc>
                    <a:spcPct val="90000"/>
                  </a:lnSpc>
                  <a:spcBef>
                    <a:spcPts val="570"/>
                  </a:spcBef>
                  <a:buFont typeface="Arial" panose="020B0604020202020204" pitchFamily="34" charset="0"/>
                  <a:buChar char="•"/>
                  <a:defRPr sz="205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346053" indent="-260673" algn="l" defTabSz="1042690" rtl="0" eaLnBrk="1" latinLnBrk="0" hangingPunct="1">
                  <a:lnSpc>
                    <a:spcPct val="90000"/>
                  </a:lnSpc>
                  <a:spcBef>
                    <a:spcPts val="570"/>
                  </a:spcBef>
                  <a:buFont typeface="Arial" panose="020B0604020202020204" pitchFamily="34" charset="0"/>
                  <a:buChar char="•"/>
                  <a:defRPr sz="205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867398" indent="-260673" algn="l" defTabSz="1042690" rtl="0" eaLnBrk="1" latinLnBrk="0" hangingPunct="1">
                  <a:lnSpc>
                    <a:spcPct val="90000"/>
                  </a:lnSpc>
                  <a:spcBef>
                    <a:spcPts val="570"/>
                  </a:spcBef>
                  <a:buFont typeface="Arial" panose="020B0604020202020204" pitchFamily="34" charset="0"/>
                  <a:buChar char="•"/>
                  <a:defRPr sz="205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388744" indent="-260673" algn="l" defTabSz="1042690" rtl="0" eaLnBrk="1" latinLnBrk="0" hangingPunct="1">
                  <a:lnSpc>
                    <a:spcPct val="90000"/>
                  </a:lnSpc>
                  <a:spcBef>
                    <a:spcPts val="570"/>
                  </a:spcBef>
                  <a:buFont typeface="Arial" panose="020B0604020202020204" pitchFamily="34" charset="0"/>
                  <a:buChar char="•"/>
                  <a:defRPr sz="205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910089" indent="-260673" algn="l" defTabSz="1042690" rtl="0" eaLnBrk="1" latinLnBrk="0" hangingPunct="1">
                  <a:lnSpc>
                    <a:spcPct val="90000"/>
                  </a:lnSpc>
                  <a:spcBef>
                    <a:spcPts val="570"/>
                  </a:spcBef>
                  <a:buFont typeface="Arial" panose="020B0604020202020204" pitchFamily="34" charset="0"/>
                  <a:buChar char="•"/>
                  <a:defRPr sz="205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431434" indent="-260673" algn="l" defTabSz="1042690" rtl="0" eaLnBrk="1" latinLnBrk="0" hangingPunct="1">
                  <a:lnSpc>
                    <a:spcPct val="90000"/>
                  </a:lnSpc>
                  <a:spcBef>
                    <a:spcPts val="570"/>
                  </a:spcBef>
                  <a:buFont typeface="Arial" panose="020B0604020202020204" pitchFamily="34" charset="0"/>
                  <a:buChar char="•"/>
                  <a:defRPr sz="205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042690" rtl="0" eaLnBrk="1" fontAlgn="auto" latinLnBrk="0" hangingPunct="1">
                  <a:lnSpc>
                    <a:spcPct val="90000"/>
                  </a:lnSpc>
                  <a:spcBef>
                    <a:spcPts val="1140"/>
                  </a:spcBef>
                  <a:spcAft>
                    <a:spcPts val="0"/>
                  </a:spcAft>
                  <a:buClr>
                    <a:srgbClr val="025EA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2028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19F4310-A80F-4B4C-82D4-4BC3AB6763B4}"/>
                  </a:ext>
                </a:extLst>
              </p:cNvPr>
              <p:cNvSpPr txBox="1"/>
              <p:nvPr/>
            </p:nvSpPr>
            <p:spPr>
              <a:xfrm>
                <a:off x="8306125" y="2377081"/>
                <a:ext cx="18388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Энергетический пуск </a:t>
                </a:r>
                <a:br>
                  <a:rPr kumimoji="0" lang="ru-RU" sz="12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ru-RU" sz="12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и</a:t>
                </a:r>
                <a:r>
                  <a:rPr kumimoji="0" lang="en-US" sz="12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ru-RU" sz="12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ввод в эксплуатацию</a:t>
                </a:r>
              </a:p>
            </p:txBody>
          </p:sp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51476211-DAA2-47A4-B0D3-6B51F4AD8FC8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44" r="33" b="3"/>
              <a:stretch/>
            </p:blipFill>
            <p:spPr>
              <a:xfrm>
                <a:off x="7731536" y="2946491"/>
                <a:ext cx="2988000" cy="1998000"/>
              </a:xfrm>
              <a:prstGeom prst="roundRect">
                <a:avLst>
                  <a:gd name="adj" fmla="val 8875"/>
                </a:avLst>
              </a:prstGeom>
            </p:spPr>
          </p:pic>
        </p:grpSp>
        <p:grpSp>
          <p:nvGrpSpPr>
            <p:cNvPr id="5" name="Группа 4"/>
            <p:cNvGrpSpPr/>
            <p:nvPr/>
          </p:nvGrpSpPr>
          <p:grpSpPr>
            <a:xfrm>
              <a:off x="1301092" y="1928070"/>
              <a:ext cx="2988000" cy="3002326"/>
              <a:chOff x="1228355" y="1928070"/>
              <a:chExt cx="2988000" cy="3002326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F8092432-5BD1-4F01-8022-86B3F3117DDD}"/>
                  </a:ext>
                </a:extLst>
              </p:cNvPr>
              <p:cNvSpPr/>
              <p:nvPr/>
            </p:nvSpPr>
            <p:spPr bwMode="auto">
              <a:xfrm>
                <a:off x="2653759" y="1928070"/>
                <a:ext cx="137192" cy="136827"/>
              </a:xfrm>
              <a:prstGeom prst="ellipse">
                <a:avLst/>
              </a:prstGeom>
              <a:solidFill>
                <a:schemeClr val="accent2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" name="Текст 15">
                <a:extLst>
                  <a:ext uri="{FF2B5EF4-FFF2-40B4-BE49-F238E27FC236}">
                    <a16:creationId xmlns:a16="http://schemas.microsoft.com/office/drawing/2014/main" id="{0BCFCACA-9491-43F6-BF53-9796F4AA219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21570" y="2046350"/>
                <a:ext cx="200157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lvl1pPr marL="260673" indent="-260673" algn="l" defTabSz="1042690" rtl="0" eaLnBrk="1" latinLnBrk="0" hangingPunct="1">
                  <a:lnSpc>
                    <a:spcPct val="90000"/>
                  </a:lnSpc>
                  <a:spcBef>
                    <a:spcPts val="1140"/>
                  </a:spcBef>
                  <a:buFont typeface="Arial" panose="020B0604020202020204" pitchFamily="34" charset="0"/>
                  <a:buChar char="•"/>
                  <a:defRPr sz="319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82018" indent="-260673" algn="l" defTabSz="1042690" rtl="0" eaLnBrk="1" latinLnBrk="0" hangingPunct="1">
                  <a:lnSpc>
                    <a:spcPct val="90000"/>
                  </a:lnSpc>
                  <a:spcBef>
                    <a:spcPts val="570"/>
                  </a:spcBef>
                  <a:buFont typeface="Arial" panose="020B0604020202020204" pitchFamily="34" charset="0"/>
                  <a:buChar char="•"/>
                  <a:defRPr sz="273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03363" indent="-260673" algn="l" defTabSz="1042690" rtl="0" eaLnBrk="1" latinLnBrk="0" hangingPunct="1">
                  <a:lnSpc>
                    <a:spcPct val="90000"/>
                  </a:lnSpc>
                  <a:spcBef>
                    <a:spcPts val="570"/>
                  </a:spcBef>
                  <a:buFont typeface="Arial" panose="020B0604020202020204" pitchFamily="34" charset="0"/>
                  <a:buChar char="•"/>
                  <a:defRPr sz="228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4708" indent="-260673" algn="l" defTabSz="1042690" rtl="0" eaLnBrk="1" latinLnBrk="0" hangingPunct="1">
                  <a:lnSpc>
                    <a:spcPct val="90000"/>
                  </a:lnSpc>
                  <a:spcBef>
                    <a:spcPts val="570"/>
                  </a:spcBef>
                  <a:buFont typeface="Arial" panose="020B0604020202020204" pitchFamily="34" charset="0"/>
                  <a:buChar char="•"/>
                  <a:defRPr sz="205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346053" indent="-260673" algn="l" defTabSz="1042690" rtl="0" eaLnBrk="1" latinLnBrk="0" hangingPunct="1">
                  <a:lnSpc>
                    <a:spcPct val="90000"/>
                  </a:lnSpc>
                  <a:spcBef>
                    <a:spcPts val="570"/>
                  </a:spcBef>
                  <a:buFont typeface="Arial" panose="020B0604020202020204" pitchFamily="34" charset="0"/>
                  <a:buChar char="•"/>
                  <a:defRPr sz="205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867398" indent="-260673" algn="l" defTabSz="1042690" rtl="0" eaLnBrk="1" latinLnBrk="0" hangingPunct="1">
                  <a:lnSpc>
                    <a:spcPct val="90000"/>
                  </a:lnSpc>
                  <a:spcBef>
                    <a:spcPts val="570"/>
                  </a:spcBef>
                  <a:buFont typeface="Arial" panose="020B0604020202020204" pitchFamily="34" charset="0"/>
                  <a:buChar char="•"/>
                  <a:defRPr sz="205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388744" indent="-260673" algn="l" defTabSz="1042690" rtl="0" eaLnBrk="1" latinLnBrk="0" hangingPunct="1">
                  <a:lnSpc>
                    <a:spcPct val="90000"/>
                  </a:lnSpc>
                  <a:spcBef>
                    <a:spcPts val="570"/>
                  </a:spcBef>
                  <a:buFont typeface="Arial" panose="020B0604020202020204" pitchFamily="34" charset="0"/>
                  <a:buChar char="•"/>
                  <a:defRPr sz="205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910089" indent="-260673" algn="l" defTabSz="1042690" rtl="0" eaLnBrk="1" latinLnBrk="0" hangingPunct="1">
                  <a:lnSpc>
                    <a:spcPct val="90000"/>
                  </a:lnSpc>
                  <a:spcBef>
                    <a:spcPts val="570"/>
                  </a:spcBef>
                  <a:buFont typeface="Arial" panose="020B0604020202020204" pitchFamily="34" charset="0"/>
                  <a:buChar char="•"/>
                  <a:defRPr sz="205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431434" indent="-260673" algn="l" defTabSz="1042690" rtl="0" eaLnBrk="1" latinLnBrk="0" hangingPunct="1">
                  <a:lnSpc>
                    <a:spcPct val="90000"/>
                  </a:lnSpc>
                  <a:spcBef>
                    <a:spcPts val="570"/>
                  </a:spcBef>
                  <a:buFont typeface="Arial" panose="020B0604020202020204" pitchFamily="34" charset="0"/>
                  <a:buChar char="•"/>
                  <a:defRPr sz="205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042690" rtl="0" eaLnBrk="1" fontAlgn="auto" latinLnBrk="0" hangingPunct="1">
                  <a:lnSpc>
                    <a:spcPct val="90000"/>
                  </a:lnSpc>
                  <a:spcBef>
                    <a:spcPts val="1140"/>
                  </a:spcBef>
                  <a:spcAft>
                    <a:spcPts val="0"/>
                  </a:spcAft>
                  <a:buClr>
                    <a:srgbClr val="025EA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январь 2023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878B13-E24F-4D58-88B7-B771D2A3320F}"/>
                  </a:ext>
                </a:extLst>
              </p:cNvPr>
              <p:cNvSpPr txBox="1"/>
              <p:nvPr/>
            </p:nvSpPr>
            <p:spPr>
              <a:xfrm>
                <a:off x="1604195" y="2377021"/>
                <a:ext cx="223632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Корпус реактора установлен </a:t>
                </a:r>
                <a:b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в проектное положение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24" name="Picture 2" descr="https://www.ocks-rosatoma.ru/assets/common/img/mbir/panoramas/mbir-panorama-zima-2023.jpg">
                <a:extLst>
                  <a:ext uri="{FF2B5EF4-FFF2-40B4-BE49-F238E27FC236}">
                    <a16:creationId xmlns:a16="http://schemas.microsoft.com/office/drawing/2014/main" id="{3A944A3B-2B5A-4CC7-B5D5-C832E8EBD128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8355" y="2950396"/>
                <a:ext cx="2988000" cy="1980000"/>
              </a:xfrm>
              <a:prstGeom prst="roundRect">
                <a:avLst>
                  <a:gd name="adj" fmla="val 8193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" name="Группа 1"/>
            <p:cNvGrpSpPr/>
            <p:nvPr/>
          </p:nvGrpSpPr>
          <p:grpSpPr>
            <a:xfrm>
              <a:off x="4594247" y="1928070"/>
              <a:ext cx="2988000" cy="2998421"/>
              <a:chOff x="4382278" y="1928070"/>
              <a:chExt cx="2988000" cy="2998421"/>
            </a:xfrm>
          </p:grpSpPr>
          <p:sp>
            <p:nvSpPr>
              <p:cNvPr id="12" name="Овал 11">
                <a:extLst>
                  <a:ext uri="{FF2B5EF4-FFF2-40B4-BE49-F238E27FC236}">
                    <a16:creationId xmlns:a16="http://schemas.microsoft.com/office/drawing/2014/main" id="{9E2FB99A-B7DD-41F9-95E8-2AFEFABB9E37}"/>
                  </a:ext>
                </a:extLst>
              </p:cNvPr>
              <p:cNvSpPr/>
              <p:nvPr/>
            </p:nvSpPr>
            <p:spPr bwMode="auto">
              <a:xfrm>
                <a:off x="5807682" y="1928070"/>
                <a:ext cx="137192" cy="136827"/>
              </a:xfrm>
              <a:prstGeom prst="ellipse">
                <a:avLst/>
              </a:prstGeom>
              <a:solidFill>
                <a:schemeClr val="accent2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" name="Текст 15">
                <a:extLst>
                  <a:ext uri="{FF2B5EF4-FFF2-40B4-BE49-F238E27FC236}">
                    <a16:creationId xmlns:a16="http://schemas.microsoft.com/office/drawing/2014/main" id="{4E7C1F48-3871-4886-8C69-38F3DA74E4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04238" y="2068479"/>
                <a:ext cx="214408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lvl1pPr marL="260673" indent="-260673" algn="l" defTabSz="1042690" rtl="0" eaLnBrk="1" latinLnBrk="0" hangingPunct="1">
                  <a:lnSpc>
                    <a:spcPct val="90000"/>
                  </a:lnSpc>
                  <a:spcBef>
                    <a:spcPts val="1140"/>
                  </a:spcBef>
                  <a:buFont typeface="Arial" panose="020B0604020202020204" pitchFamily="34" charset="0"/>
                  <a:buChar char="•"/>
                  <a:defRPr sz="319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82018" indent="-260673" algn="l" defTabSz="1042690" rtl="0" eaLnBrk="1" latinLnBrk="0" hangingPunct="1">
                  <a:lnSpc>
                    <a:spcPct val="90000"/>
                  </a:lnSpc>
                  <a:spcBef>
                    <a:spcPts val="570"/>
                  </a:spcBef>
                  <a:buFont typeface="Arial" panose="020B0604020202020204" pitchFamily="34" charset="0"/>
                  <a:buChar char="•"/>
                  <a:defRPr sz="273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03363" indent="-260673" algn="l" defTabSz="1042690" rtl="0" eaLnBrk="1" latinLnBrk="0" hangingPunct="1">
                  <a:lnSpc>
                    <a:spcPct val="90000"/>
                  </a:lnSpc>
                  <a:spcBef>
                    <a:spcPts val="570"/>
                  </a:spcBef>
                  <a:buFont typeface="Arial" panose="020B0604020202020204" pitchFamily="34" charset="0"/>
                  <a:buChar char="•"/>
                  <a:defRPr sz="228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4708" indent="-260673" algn="l" defTabSz="1042690" rtl="0" eaLnBrk="1" latinLnBrk="0" hangingPunct="1">
                  <a:lnSpc>
                    <a:spcPct val="90000"/>
                  </a:lnSpc>
                  <a:spcBef>
                    <a:spcPts val="570"/>
                  </a:spcBef>
                  <a:buFont typeface="Arial" panose="020B0604020202020204" pitchFamily="34" charset="0"/>
                  <a:buChar char="•"/>
                  <a:defRPr sz="205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346053" indent="-260673" algn="l" defTabSz="1042690" rtl="0" eaLnBrk="1" latinLnBrk="0" hangingPunct="1">
                  <a:lnSpc>
                    <a:spcPct val="90000"/>
                  </a:lnSpc>
                  <a:spcBef>
                    <a:spcPts val="570"/>
                  </a:spcBef>
                  <a:buFont typeface="Arial" panose="020B0604020202020204" pitchFamily="34" charset="0"/>
                  <a:buChar char="•"/>
                  <a:defRPr sz="205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867398" indent="-260673" algn="l" defTabSz="1042690" rtl="0" eaLnBrk="1" latinLnBrk="0" hangingPunct="1">
                  <a:lnSpc>
                    <a:spcPct val="90000"/>
                  </a:lnSpc>
                  <a:spcBef>
                    <a:spcPts val="570"/>
                  </a:spcBef>
                  <a:buFont typeface="Arial" panose="020B0604020202020204" pitchFamily="34" charset="0"/>
                  <a:buChar char="•"/>
                  <a:defRPr sz="205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388744" indent="-260673" algn="l" defTabSz="1042690" rtl="0" eaLnBrk="1" latinLnBrk="0" hangingPunct="1">
                  <a:lnSpc>
                    <a:spcPct val="90000"/>
                  </a:lnSpc>
                  <a:spcBef>
                    <a:spcPts val="570"/>
                  </a:spcBef>
                  <a:buFont typeface="Arial" panose="020B0604020202020204" pitchFamily="34" charset="0"/>
                  <a:buChar char="•"/>
                  <a:defRPr sz="205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910089" indent="-260673" algn="l" defTabSz="1042690" rtl="0" eaLnBrk="1" latinLnBrk="0" hangingPunct="1">
                  <a:lnSpc>
                    <a:spcPct val="90000"/>
                  </a:lnSpc>
                  <a:spcBef>
                    <a:spcPts val="570"/>
                  </a:spcBef>
                  <a:buFont typeface="Arial" panose="020B0604020202020204" pitchFamily="34" charset="0"/>
                  <a:buChar char="•"/>
                  <a:defRPr sz="205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431434" indent="-260673" algn="l" defTabSz="1042690" rtl="0" eaLnBrk="1" latinLnBrk="0" hangingPunct="1">
                  <a:lnSpc>
                    <a:spcPct val="90000"/>
                  </a:lnSpc>
                  <a:spcBef>
                    <a:spcPts val="570"/>
                  </a:spcBef>
                  <a:buFont typeface="Arial" panose="020B0604020202020204" pitchFamily="34" charset="0"/>
                  <a:buChar char="•"/>
                  <a:defRPr sz="205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042690" rtl="0" eaLnBrk="1" fontAlgn="auto" latinLnBrk="0" hangingPunct="1">
                  <a:lnSpc>
                    <a:spcPct val="90000"/>
                  </a:lnSpc>
                  <a:spcBef>
                    <a:spcPts val="1140"/>
                  </a:spcBef>
                  <a:spcAft>
                    <a:spcPts val="0"/>
                  </a:spcAft>
                  <a:buClr>
                    <a:srgbClr val="025EA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октябрь 2023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CB57CEC-391D-4792-8C48-17F307D2D178}"/>
                  </a:ext>
                </a:extLst>
              </p:cNvPr>
              <p:cNvSpPr txBox="1"/>
              <p:nvPr/>
            </p:nvSpPr>
            <p:spPr>
              <a:xfrm>
                <a:off x="4785267" y="2377081"/>
                <a:ext cx="21630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dirty="0">
                    <a:latin typeface="Arial" panose="020B0604020202020204"/>
                  </a:rPr>
                  <a:t>Произведён монтаж </a:t>
                </a:r>
                <a:br>
                  <a:rPr lang="ru-RU" sz="1200" dirty="0">
                    <a:latin typeface="Arial" panose="020B0604020202020204"/>
                  </a:rPr>
                </a:b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купола реакторного здания</a:t>
                </a:r>
                <a:endParaRPr kumimoji="0" lang="ru-RU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6B5F449D-B2B0-419B-8409-CD6BCD4809D0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6020"/>
                        </a14:imgEffect>
                        <a14:imgEffect>
                          <a14:saturation sat="86000"/>
                        </a14:imgEffect>
                        <a14:imgEffect>
                          <a14:brightnessContrast bright="12000"/>
                        </a14:imgEffect>
                      </a14:imgLayer>
                    </a14:imgProps>
                  </a:ext>
                </a:extLst>
              </a:blip>
              <a:srcRect l="6334"/>
              <a:stretch/>
            </p:blipFill>
            <p:spPr>
              <a:xfrm>
                <a:off x="4382278" y="2946491"/>
                <a:ext cx="2988000" cy="1980000"/>
              </a:xfrm>
              <a:prstGeom prst="roundRect">
                <a:avLst>
                  <a:gd name="adj" fmla="val 8869"/>
                </a:avLst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93999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070B98F2-6BB8-4C8F-835C-97A339D03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296863"/>
            <a:ext cx="8208963" cy="647700"/>
          </a:xfrm>
        </p:spPr>
        <p:txBody>
          <a:bodyPr lIns="0" tIns="0" rIns="0" bIns="36000" anchor="ctr"/>
          <a:lstStyle/>
          <a:p>
            <a:pPr>
              <a:lnSpc>
                <a:spcPct val="90000"/>
              </a:lnSpc>
            </a:pPr>
            <a:r>
              <a:rPr lang="ru-RU" spc="40" dirty="0">
                <a:latin typeface="Arial" panose="020B0604020202020204" pitchFamily="34" charset="0"/>
                <a:cs typeface="Arial" panose="020B0604020202020204" pitchFamily="34" charset="0"/>
              </a:rPr>
              <a:t>Компоновка реактора и ключевые параметры</a:t>
            </a:r>
          </a:p>
        </p:txBody>
      </p:sp>
      <p:sp>
        <p:nvSpPr>
          <p:cNvPr id="3" name="Прямоугольник 85">
            <a:extLst>
              <a:ext uri="{FF2B5EF4-FFF2-40B4-BE49-F238E27FC236}">
                <a16:creationId xmlns:a16="http://schemas.microsoft.com/office/drawing/2014/main" id="{0203F5E0-6658-4332-A139-49D930EB8658}"/>
              </a:ext>
            </a:extLst>
          </p:cNvPr>
          <p:cNvSpPr/>
          <p:nvPr/>
        </p:nvSpPr>
        <p:spPr>
          <a:xfrm>
            <a:off x="5761961" y="1414921"/>
            <a:ext cx="202811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050" b="1" dirty="0">
                <a:solidFill>
                  <a:schemeClr val="bg1"/>
                </a:solidFill>
                <a:latin typeface="Arial" charset="0"/>
                <a:cs typeface="Arial" charset="0"/>
              </a:rPr>
              <a:t>Parameter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1932E26-F475-4E95-BD38-C237A057D9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873942"/>
              </p:ext>
            </p:extLst>
          </p:nvPr>
        </p:nvGraphicFramePr>
        <p:xfrm>
          <a:off x="6207892" y="1639843"/>
          <a:ext cx="5145907" cy="38805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4412">
                  <a:extLst>
                    <a:ext uri="{9D8B030D-6E8A-4147-A177-3AD203B41FA5}">
                      <a16:colId xmlns:a16="http://schemas.microsoft.com/office/drawing/2014/main" val="1673722016"/>
                    </a:ext>
                  </a:extLst>
                </a:gridCol>
                <a:gridCol w="2521495">
                  <a:extLst>
                    <a:ext uri="{9D8B030D-6E8A-4147-A177-3AD203B41FA5}">
                      <a16:colId xmlns:a16="http://schemas.microsoft.com/office/drawing/2014/main" val="3383671003"/>
                    </a:ext>
                  </a:extLst>
                </a:gridCol>
              </a:tblGrid>
              <a:tr h="3308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Мощность тепловая, МВт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150</a:t>
                      </a:r>
                      <a:endParaRPr lang="en-RU" sz="1200" b="1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3972131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Мощность электрическая, МВт</a:t>
                      </a:r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2"/>
                          </a:solidFill>
                          <a:latin typeface="Arial" charset="0"/>
                          <a:cs typeface="Arial" charset="0"/>
                        </a:rPr>
                        <a:t>55</a:t>
                      </a:r>
                      <a:endParaRPr lang="en-RU" sz="1200" b="1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6083599"/>
                  </a:ext>
                </a:extLst>
              </a:tr>
              <a:tr h="539603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Макс. / средняя плотность потока нейтронов в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а.з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., н*см</a:t>
                      </a:r>
                      <a:r>
                        <a:rPr lang="ru-RU" sz="12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*с</a:t>
                      </a:r>
                      <a:r>
                        <a:rPr lang="ru-RU" sz="12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accent2"/>
                          </a:solidFill>
                          <a:latin typeface="Arial" charset="0"/>
                          <a:cs typeface="Arial" charset="0"/>
                        </a:rPr>
                        <a:t>5</a:t>
                      </a:r>
                      <a:r>
                        <a:rPr lang="ru-RU" sz="1200" b="1" dirty="0">
                          <a:solidFill>
                            <a:schemeClr val="accent2"/>
                          </a:solidFill>
                          <a:latin typeface="Arial" charset="0"/>
                          <a:cs typeface="Arial" charset="0"/>
                        </a:rPr>
                        <a:t>.</a:t>
                      </a:r>
                      <a:r>
                        <a:rPr lang="en-US" sz="1200" b="1" dirty="0">
                          <a:solidFill>
                            <a:schemeClr val="accent2"/>
                          </a:solidFill>
                          <a:latin typeface="Arial" charset="0"/>
                          <a:cs typeface="Arial" charset="0"/>
                        </a:rPr>
                        <a:t>3 x 10</a:t>
                      </a:r>
                      <a:r>
                        <a:rPr lang="en-US" sz="1200" b="1" baseline="30000" dirty="0">
                          <a:solidFill>
                            <a:schemeClr val="accent2"/>
                          </a:solidFill>
                          <a:latin typeface="Arial" charset="0"/>
                          <a:cs typeface="Arial" charset="0"/>
                        </a:rPr>
                        <a:t>15</a:t>
                      </a:r>
                      <a:r>
                        <a:rPr lang="en-US" sz="1200" b="1" dirty="0">
                          <a:solidFill>
                            <a:schemeClr val="accent2"/>
                          </a:solidFill>
                          <a:latin typeface="Arial" charset="0"/>
                          <a:cs typeface="Arial" charset="0"/>
                        </a:rPr>
                        <a:t> / 3</a:t>
                      </a:r>
                      <a:r>
                        <a:rPr lang="ru-RU" sz="1200" b="1" dirty="0">
                          <a:solidFill>
                            <a:schemeClr val="accent2"/>
                          </a:solidFill>
                          <a:latin typeface="Arial" charset="0"/>
                          <a:cs typeface="Arial" charset="0"/>
                        </a:rPr>
                        <a:t>.</a:t>
                      </a:r>
                      <a:r>
                        <a:rPr lang="en-US" sz="1200" b="1" dirty="0">
                          <a:solidFill>
                            <a:schemeClr val="accent2"/>
                          </a:solidFill>
                          <a:latin typeface="Arial" charset="0"/>
                          <a:cs typeface="Arial" charset="0"/>
                        </a:rPr>
                        <a:t>1 x 10</a:t>
                      </a:r>
                      <a:r>
                        <a:rPr lang="en-US" sz="1200" b="1" baseline="30000" dirty="0">
                          <a:solidFill>
                            <a:schemeClr val="accent2"/>
                          </a:solidFill>
                          <a:latin typeface="Arial" charset="0"/>
                          <a:cs typeface="Arial" charset="0"/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4220090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Топливо</a:t>
                      </a:r>
                      <a:endParaRPr lang="en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2"/>
                          </a:solidFill>
                          <a:latin typeface="Arial" charset="0"/>
                          <a:cs typeface="Arial" charset="0"/>
                        </a:rPr>
                        <a:t>MO</a:t>
                      </a:r>
                      <a:r>
                        <a:rPr lang="ru-RU" sz="1200" b="1" dirty="0">
                          <a:solidFill>
                            <a:schemeClr val="accent2"/>
                          </a:solidFill>
                          <a:latin typeface="Arial" charset="0"/>
                          <a:cs typeface="Arial" charset="0"/>
                        </a:rPr>
                        <a:t>КС</a:t>
                      </a:r>
                      <a:endParaRPr lang="en-RU" sz="1200" b="1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2706727"/>
                  </a:ext>
                </a:extLst>
              </a:tr>
              <a:tr h="527874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Топливный цикл, не менее,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сут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200" b="1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1963544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Компоновка реактора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Петлевая</a:t>
                      </a:r>
                      <a:endParaRPr lang="en-GB" sz="1200" b="1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8104585"/>
                  </a:ext>
                </a:extLst>
              </a:tr>
              <a:tr h="539603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Теплоноситель: Ι и II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/  III кон.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Натрий</a:t>
                      </a:r>
                      <a:r>
                        <a:rPr lang="en-GB" sz="1200" b="1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ru-RU" sz="1200" b="1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Вода</a:t>
                      </a:r>
                      <a:endParaRPr lang="en-GB" sz="1200" b="1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11389623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КИУМ</a:t>
                      </a:r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200" b="1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1200" b="1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RU" sz="1200" b="1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8939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Проектный срок службы, лет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200" b="1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5645808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Ввод в эксплуатацию, год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2028</a:t>
                      </a:r>
                      <a:endParaRPr lang="en-RU" sz="1200" b="1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4839203"/>
                  </a:ext>
                </a:extLst>
              </a:tr>
            </a:tbl>
          </a:graphicData>
        </a:graphic>
      </p:graphicFrame>
      <p:sp>
        <p:nvSpPr>
          <p:cNvPr id="5" name="Полилиния 126">
            <a:extLst>
              <a:ext uri="{FF2B5EF4-FFF2-40B4-BE49-F238E27FC236}">
                <a16:creationId xmlns:a16="http://schemas.microsoft.com/office/drawing/2014/main" id="{D75FE6F4-FAC1-410B-96AF-6848B516BA87}"/>
              </a:ext>
            </a:extLst>
          </p:cNvPr>
          <p:cNvSpPr/>
          <p:nvPr/>
        </p:nvSpPr>
        <p:spPr>
          <a:xfrm>
            <a:off x="8715993" y="1444858"/>
            <a:ext cx="1689" cy="341"/>
          </a:xfrm>
          <a:custGeom>
            <a:avLst/>
            <a:gdLst>
              <a:gd name="connsiteX0" fmla="*/ 1689 w 1689"/>
              <a:gd name="connsiteY0" fmla="*/ 0 h 341"/>
              <a:gd name="connsiteX1" fmla="*/ 1689 w 1689"/>
              <a:gd name="connsiteY1" fmla="*/ 341 h 341"/>
              <a:gd name="connsiteX2" fmla="*/ 0 w 1689"/>
              <a:gd name="connsiteY2" fmla="*/ 341 h 341"/>
              <a:gd name="connsiteX3" fmla="*/ 1689 w 1689"/>
              <a:gd name="connsiteY3" fmla="*/ 0 h 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9" h="341">
                <a:moveTo>
                  <a:pt x="1689" y="0"/>
                </a:moveTo>
                <a:lnTo>
                  <a:pt x="1689" y="341"/>
                </a:lnTo>
                <a:lnTo>
                  <a:pt x="0" y="341"/>
                </a:lnTo>
                <a:lnTo>
                  <a:pt x="1689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7BC3C3D-6DAF-4EC9-91DF-D6DE69690A90}"/>
              </a:ext>
            </a:extLst>
          </p:cNvPr>
          <p:cNvGrpSpPr/>
          <p:nvPr/>
        </p:nvGrpSpPr>
        <p:grpSpPr>
          <a:xfrm>
            <a:off x="6176231" y="1337620"/>
            <a:ext cx="5248360" cy="338554"/>
            <a:chOff x="6176231" y="1215090"/>
            <a:chExt cx="5248360" cy="338554"/>
          </a:xfrm>
        </p:grpSpPr>
        <p:sp>
          <p:nvSpPr>
            <p:cNvPr id="7" name="Полилиния 141">
              <a:extLst>
                <a:ext uri="{FF2B5EF4-FFF2-40B4-BE49-F238E27FC236}">
                  <a16:creationId xmlns:a16="http://schemas.microsoft.com/office/drawing/2014/main" id="{0CEC1A70-79D3-4368-B8FF-C6F098E94F1B}"/>
                </a:ext>
              </a:extLst>
            </p:cNvPr>
            <p:cNvSpPr/>
            <p:nvPr/>
          </p:nvSpPr>
          <p:spPr>
            <a:xfrm>
              <a:off x="6176231" y="1236103"/>
              <a:ext cx="2651767" cy="305433"/>
            </a:xfrm>
            <a:custGeom>
              <a:avLst/>
              <a:gdLst>
                <a:gd name="connsiteX0" fmla="*/ 145089 w 2612837"/>
                <a:gd name="connsiteY0" fmla="*/ 0 h 290178"/>
                <a:gd name="connsiteX1" fmla="*/ 2612837 w 2612837"/>
                <a:gd name="connsiteY1" fmla="*/ 0 h 290178"/>
                <a:gd name="connsiteX2" fmla="*/ 2612837 w 2612837"/>
                <a:gd name="connsiteY2" fmla="*/ 290178 h 290178"/>
                <a:gd name="connsiteX3" fmla="*/ 145089 w 2612837"/>
                <a:gd name="connsiteY3" fmla="*/ 290177 h 290178"/>
                <a:gd name="connsiteX4" fmla="*/ 11402 w 2612837"/>
                <a:gd name="connsiteY4" fmla="*/ 201563 h 290178"/>
                <a:gd name="connsiteX5" fmla="*/ 0 w 2612837"/>
                <a:gd name="connsiteY5" fmla="*/ 145089 h 290178"/>
                <a:gd name="connsiteX6" fmla="*/ 11402 w 2612837"/>
                <a:gd name="connsiteY6" fmla="*/ 88614 h 290178"/>
                <a:gd name="connsiteX7" fmla="*/ 145089 w 2612837"/>
                <a:gd name="connsiteY7" fmla="*/ 0 h 29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12837" h="290178">
                  <a:moveTo>
                    <a:pt x="145089" y="0"/>
                  </a:moveTo>
                  <a:lnTo>
                    <a:pt x="2612837" y="0"/>
                  </a:lnTo>
                  <a:lnTo>
                    <a:pt x="2612837" y="290178"/>
                  </a:lnTo>
                  <a:lnTo>
                    <a:pt x="145089" y="290177"/>
                  </a:lnTo>
                  <a:cubicBezTo>
                    <a:pt x="84992" y="290177"/>
                    <a:pt x="33428" y="253638"/>
                    <a:pt x="11402" y="201563"/>
                  </a:cubicBezTo>
                  <a:lnTo>
                    <a:pt x="0" y="145089"/>
                  </a:lnTo>
                  <a:lnTo>
                    <a:pt x="11402" y="88614"/>
                  </a:lnTo>
                  <a:cubicBezTo>
                    <a:pt x="33428" y="36540"/>
                    <a:pt x="84992" y="0"/>
                    <a:pt x="1450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олилиния 144">
              <a:extLst>
                <a:ext uri="{FF2B5EF4-FFF2-40B4-BE49-F238E27FC236}">
                  <a16:creationId xmlns:a16="http://schemas.microsoft.com/office/drawing/2014/main" id="{99DB12C4-9752-4609-9032-734001128974}"/>
                </a:ext>
              </a:extLst>
            </p:cNvPr>
            <p:cNvSpPr/>
            <p:nvPr/>
          </p:nvSpPr>
          <p:spPr>
            <a:xfrm rot="10800000">
              <a:off x="8827998" y="1236100"/>
              <a:ext cx="2596593" cy="305433"/>
            </a:xfrm>
            <a:custGeom>
              <a:avLst/>
              <a:gdLst>
                <a:gd name="connsiteX0" fmla="*/ 145089 w 2612837"/>
                <a:gd name="connsiteY0" fmla="*/ 0 h 290178"/>
                <a:gd name="connsiteX1" fmla="*/ 2612837 w 2612837"/>
                <a:gd name="connsiteY1" fmla="*/ 0 h 290178"/>
                <a:gd name="connsiteX2" fmla="*/ 2612837 w 2612837"/>
                <a:gd name="connsiteY2" fmla="*/ 290178 h 290178"/>
                <a:gd name="connsiteX3" fmla="*/ 145089 w 2612837"/>
                <a:gd name="connsiteY3" fmla="*/ 290177 h 290178"/>
                <a:gd name="connsiteX4" fmla="*/ 11402 w 2612837"/>
                <a:gd name="connsiteY4" fmla="*/ 201563 h 290178"/>
                <a:gd name="connsiteX5" fmla="*/ 0 w 2612837"/>
                <a:gd name="connsiteY5" fmla="*/ 145089 h 290178"/>
                <a:gd name="connsiteX6" fmla="*/ 11402 w 2612837"/>
                <a:gd name="connsiteY6" fmla="*/ 88614 h 290178"/>
                <a:gd name="connsiteX7" fmla="*/ 145089 w 2612837"/>
                <a:gd name="connsiteY7" fmla="*/ 0 h 29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12837" h="290178">
                  <a:moveTo>
                    <a:pt x="145089" y="0"/>
                  </a:moveTo>
                  <a:lnTo>
                    <a:pt x="2612837" y="0"/>
                  </a:lnTo>
                  <a:lnTo>
                    <a:pt x="2612837" y="290178"/>
                  </a:lnTo>
                  <a:lnTo>
                    <a:pt x="145089" y="290177"/>
                  </a:lnTo>
                  <a:cubicBezTo>
                    <a:pt x="84992" y="290177"/>
                    <a:pt x="33428" y="253638"/>
                    <a:pt x="11402" y="201563"/>
                  </a:cubicBezTo>
                  <a:lnTo>
                    <a:pt x="0" y="145089"/>
                  </a:lnTo>
                  <a:lnTo>
                    <a:pt x="11402" y="88614"/>
                  </a:lnTo>
                  <a:cubicBezTo>
                    <a:pt x="33428" y="36540"/>
                    <a:pt x="84992" y="0"/>
                    <a:pt x="1450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7D180591-EAC5-4230-A041-FF3BFA683FA0}"/>
                </a:ext>
              </a:extLst>
            </p:cNvPr>
            <p:cNvSpPr/>
            <p:nvPr/>
          </p:nvSpPr>
          <p:spPr>
            <a:xfrm>
              <a:off x="6778289" y="1215090"/>
              <a:ext cx="131439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ПАРАМЕТР</a:t>
              </a:r>
              <a:endParaRPr lang="en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25E1E0D5-1FC7-4D80-93D8-D6D16495A550}"/>
                </a:ext>
              </a:extLst>
            </p:cNvPr>
            <p:cNvSpPr/>
            <p:nvPr/>
          </p:nvSpPr>
          <p:spPr>
            <a:xfrm>
              <a:off x="9405073" y="1215090"/>
              <a:ext cx="130394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ЗНАЧЕНИЕ</a:t>
              </a: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07D6A6-1CB9-4039-90CA-50335A221F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1" t="2690" r="10425" b="4264"/>
          <a:stretch/>
        </p:blipFill>
        <p:spPr>
          <a:xfrm>
            <a:off x="1950126" y="1030499"/>
            <a:ext cx="3542195" cy="4693701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5CF20445-B561-47DA-AD9A-16C08C4F799F}"/>
              </a:ext>
            </a:extLst>
          </p:cNvPr>
          <p:cNvCxnSpPr>
            <a:cxnSpLocks/>
          </p:cNvCxnSpPr>
          <p:nvPr/>
        </p:nvCxnSpPr>
        <p:spPr>
          <a:xfrm>
            <a:off x="2138242" y="1609071"/>
            <a:ext cx="1639233" cy="0"/>
          </a:xfrm>
          <a:prstGeom prst="line">
            <a:avLst/>
          </a:prstGeom>
          <a:ln w="6350">
            <a:solidFill>
              <a:schemeClr val="accent2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AC6B39D-2B34-410F-9C36-05A2E7722DCB}"/>
              </a:ext>
            </a:extLst>
          </p:cNvPr>
          <p:cNvCxnSpPr>
            <a:cxnSpLocks/>
            <a:stCxn id="23" idx="6"/>
          </p:cNvCxnSpPr>
          <p:nvPr/>
        </p:nvCxnSpPr>
        <p:spPr>
          <a:xfrm>
            <a:off x="2126451" y="1375610"/>
            <a:ext cx="1772082" cy="0"/>
          </a:xfrm>
          <a:prstGeom prst="line">
            <a:avLst/>
          </a:prstGeom>
          <a:ln w="6350">
            <a:solidFill>
              <a:schemeClr val="accent2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85">
            <a:extLst>
              <a:ext uri="{FF2B5EF4-FFF2-40B4-BE49-F238E27FC236}">
                <a16:creationId xmlns:a16="http://schemas.microsoft.com/office/drawing/2014/main" id="{D3594C4F-7554-4CDE-8E14-9928DD2C2DBB}"/>
              </a:ext>
            </a:extLst>
          </p:cNvPr>
          <p:cNvSpPr/>
          <p:nvPr/>
        </p:nvSpPr>
        <p:spPr>
          <a:xfrm>
            <a:off x="573100" y="1122245"/>
            <a:ext cx="13480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>
                <a:latin typeface="Arial" charset="0"/>
                <a:cs typeface="Arial" charset="0"/>
              </a:rPr>
              <a:t>Механизм перегрузки</a:t>
            </a:r>
            <a:endParaRPr lang="en-US" sz="1000" dirty="0">
              <a:latin typeface="Arial" charset="0"/>
              <a:cs typeface="Arial" charset="0"/>
            </a:endParaRPr>
          </a:p>
        </p:txBody>
      </p:sp>
      <p:sp>
        <p:nvSpPr>
          <p:cNvPr id="15" name="Прямоугольник 85">
            <a:extLst>
              <a:ext uri="{FF2B5EF4-FFF2-40B4-BE49-F238E27FC236}">
                <a16:creationId xmlns:a16="http://schemas.microsoft.com/office/drawing/2014/main" id="{4A0D5F75-6012-4F01-BE7E-8640E4CE8806}"/>
              </a:ext>
            </a:extLst>
          </p:cNvPr>
          <p:cNvSpPr/>
          <p:nvPr/>
        </p:nvSpPr>
        <p:spPr>
          <a:xfrm>
            <a:off x="573100" y="1490943"/>
            <a:ext cx="13314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ИМ СУЗ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" name="Прямоугольник 85">
            <a:extLst>
              <a:ext uri="{FF2B5EF4-FFF2-40B4-BE49-F238E27FC236}">
                <a16:creationId xmlns:a16="http://schemas.microsoft.com/office/drawing/2014/main" id="{F19BC139-D174-4C8D-86C9-DA015FEC1073}"/>
              </a:ext>
            </a:extLst>
          </p:cNvPr>
          <p:cNvSpPr/>
          <p:nvPr/>
        </p:nvSpPr>
        <p:spPr>
          <a:xfrm>
            <a:off x="579496" y="1691666"/>
            <a:ext cx="137754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Привод пробки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Прямоугольник 85">
            <a:extLst>
              <a:ext uri="{FF2B5EF4-FFF2-40B4-BE49-F238E27FC236}">
                <a16:creationId xmlns:a16="http://schemas.microsoft.com/office/drawing/2014/main" id="{CEDDECBB-AF6F-4A48-A5D1-A48B4B31FE6E}"/>
              </a:ext>
            </a:extLst>
          </p:cNvPr>
          <p:cNvSpPr/>
          <p:nvPr/>
        </p:nvSpPr>
        <p:spPr>
          <a:xfrm>
            <a:off x="4855395" y="1676800"/>
            <a:ext cx="9964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Поворотная пробка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" name="Прямоугольник 85">
            <a:extLst>
              <a:ext uri="{FF2B5EF4-FFF2-40B4-BE49-F238E27FC236}">
                <a16:creationId xmlns:a16="http://schemas.microsoft.com/office/drawing/2014/main" id="{50401090-7095-4BAF-99E1-FC26437A7A6B}"/>
              </a:ext>
            </a:extLst>
          </p:cNvPr>
          <p:cNvSpPr/>
          <p:nvPr/>
        </p:nvSpPr>
        <p:spPr>
          <a:xfrm>
            <a:off x="4787144" y="2376627"/>
            <a:ext cx="9964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Корпус реактора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9" name="Прямоугольник 85">
            <a:extLst>
              <a:ext uri="{FF2B5EF4-FFF2-40B4-BE49-F238E27FC236}">
                <a16:creationId xmlns:a16="http://schemas.microsoft.com/office/drawing/2014/main" id="{B11F16F3-8593-43BF-8996-7A62E09511B7}"/>
              </a:ext>
            </a:extLst>
          </p:cNvPr>
          <p:cNvSpPr/>
          <p:nvPr/>
        </p:nvSpPr>
        <p:spPr>
          <a:xfrm>
            <a:off x="510781" y="2881936"/>
            <a:ext cx="13314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Выпускной патрубок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Прямоугольник 85">
            <a:extLst>
              <a:ext uri="{FF2B5EF4-FFF2-40B4-BE49-F238E27FC236}">
                <a16:creationId xmlns:a16="http://schemas.microsoft.com/office/drawing/2014/main" id="{F72B0BEF-7EF6-43D1-9877-21E32984021D}"/>
              </a:ext>
            </a:extLst>
          </p:cNvPr>
          <p:cNvSpPr/>
          <p:nvPr/>
        </p:nvSpPr>
        <p:spPr>
          <a:xfrm>
            <a:off x="579496" y="3425514"/>
            <a:ext cx="13250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ПЕТЛЕВЫЕ КАНАЛЫ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1" name="Прямоугольник 85">
            <a:extLst>
              <a:ext uri="{FF2B5EF4-FFF2-40B4-BE49-F238E27FC236}">
                <a16:creationId xmlns:a16="http://schemas.microsoft.com/office/drawing/2014/main" id="{16C5BB60-158B-49A2-AC8A-E6440BD46079}"/>
              </a:ext>
            </a:extLst>
          </p:cNvPr>
          <p:cNvSpPr/>
          <p:nvPr/>
        </p:nvSpPr>
        <p:spPr>
          <a:xfrm>
            <a:off x="1076961" y="4008054"/>
            <a:ext cx="8048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Активная зона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Прямоугольник 85">
            <a:extLst>
              <a:ext uri="{FF2B5EF4-FFF2-40B4-BE49-F238E27FC236}">
                <a16:creationId xmlns:a16="http://schemas.microsoft.com/office/drawing/2014/main" id="{6DA0F931-0E74-468C-838D-049D66C7D005}"/>
              </a:ext>
            </a:extLst>
          </p:cNvPr>
          <p:cNvSpPr/>
          <p:nvPr/>
        </p:nvSpPr>
        <p:spPr>
          <a:xfrm>
            <a:off x="514109" y="4409500"/>
            <a:ext cx="14360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Горизонтальные экспериментальные каналы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Oval 11">
            <a:extLst>
              <a:ext uri="{FF2B5EF4-FFF2-40B4-BE49-F238E27FC236}">
                <a16:creationId xmlns:a16="http://schemas.microsoft.com/office/drawing/2014/main" id="{3F1DC248-0B5F-4CB1-9E5E-89277180879E}"/>
              </a:ext>
            </a:extLst>
          </p:cNvPr>
          <p:cNvSpPr/>
          <p:nvPr/>
        </p:nvSpPr>
        <p:spPr>
          <a:xfrm>
            <a:off x="2032851" y="1328810"/>
            <a:ext cx="93600" cy="936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Oval 11">
            <a:extLst>
              <a:ext uri="{FF2B5EF4-FFF2-40B4-BE49-F238E27FC236}">
                <a16:creationId xmlns:a16="http://schemas.microsoft.com/office/drawing/2014/main" id="{C094C751-220D-44DC-9F1E-5F42ACBBEF21}"/>
              </a:ext>
            </a:extLst>
          </p:cNvPr>
          <p:cNvSpPr/>
          <p:nvPr/>
        </p:nvSpPr>
        <p:spPr>
          <a:xfrm>
            <a:off x="2035265" y="1563208"/>
            <a:ext cx="93600" cy="936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48455CEA-1AF2-4DB3-AA38-5CBA949A4A54}"/>
              </a:ext>
            </a:extLst>
          </p:cNvPr>
          <p:cNvCxnSpPr>
            <a:cxnSpLocks/>
          </p:cNvCxnSpPr>
          <p:nvPr/>
        </p:nvCxnSpPr>
        <p:spPr>
          <a:xfrm>
            <a:off x="2153035" y="1795350"/>
            <a:ext cx="1252672" cy="0"/>
          </a:xfrm>
          <a:prstGeom prst="line">
            <a:avLst/>
          </a:prstGeom>
          <a:ln w="6350">
            <a:solidFill>
              <a:schemeClr val="accent2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1F67F8C5-A875-4CE0-87C2-0CAC5698CB69}"/>
              </a:ext>
            </a:extLst>
          </p:cNvPr>
          <p:cNvCxnSpPr>
            <a:cxnSpLocks/>
          </p:cNvCxnSpPr>
          <p:nvPr/>
        </p:nvCxnSpPr>
        <p:spPr>
          <a:xfrm>
            <a:off x="4033079" y="1830455"/>
            <a:ext cx="759027" cy="0"/>
          </a:xfrm>
          <a:prstGeom prst="line">
            <a:avLst/>
          </a:prstGeom>
          <a:ln w="6350">
            <a:solidFill>
              <a:schemeClr val="accent2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Oval 11">
            <a:extLst>
              <a:ext uri="{FF2B5EF4-FFF2-40B4-BE49-F238E27FC236}">
                <a16:creationId xmlns:a16="http://schemas.microsoft.com/office/drawing/2014/main" id="{12FA3815-0703-4700-9569-5E3D254273AC}"/>
              </a:ext>
            </a:extLst>
          </p:cNvPr>
          <p:cNvSpPr/>
          <p:nvPr/>
        </p:nvSpPr>
        <p:spPr>
          <a:xfrm>
            <a:off x="4745306" y="1780955"/>
            <a:ext cx="93600" cy="936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AB7C8B17-35A4-45CA-B86B-7D0EDAE0DBB4}"/>
              </a:ext>
            </a:extLst>
          </p:cNvPr>
          <p:cNvCxnSpPr>
            <a:cxnSpLocks/>
          </p:cNvCxnSpPr>
          <p:nvPr/>
        </p:nvCxnSpPr>
        <p:spPr>
          <a:xfrm>
            <a:off x="4242055" y="2511055"/>
            <a:ext cx="466414" cy="0"/>
          </a:xfrm>
          <a:prstGeom prst="line">
            <a:avLst/>
          </a:prstGeom>
          <a:ln w="6350">
            <a:solidFill>
              <a:schemeClr val="accent2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Oval 11">
            <a:extLst>
              <a:ext uri="{FF2B5EF4-FFF2-40B4-BE49-F238E27FC236}">
                <a16:creationId xmlns:a16="http://schemas.microsoft.com/office/drawing/2014/main" id="{C4145B78-26BB-416F-BA41-CD777FF42368}"/>
              </a:ext>
            </a:extLst>
          </p:cNvPr>
          <p:cNvSpPr/>
          <p:nvPr/>
        </p:nvSpPr>
        <p:spPr>
          <a:xfrm>
            <a:off x="4685726" y="2464255"/>
            <a:ext cx="93600" cy="936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0DF1BA9C-FBA0-4FD2-85F8-2CB961F6E257}"/>
              </a:ext>
            </a:extLst>
          </p:cNvPr>
          <p:cNvCxnSpPr>
            <a:cxnSpLocks/>
          </p:cNvCxnSpPr>
          <p:nvPr/>
        </p:nvCxnSpPr>
        <p:spPr>
          <a:xfrm>
            <a:off x="2064132" y="3009197"/>
            <a:ext cx="982000" cy="0"/>
          </a:xfrm>
          <a:prstGeom prst="line">
            <a:avLst/>
          </a:prstGeom>
          <a:ln w="6350">
            <a:solidFill>
              <a:schemeClr val="accent2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Oval 11">
            <a:extLst>
              <a:ext uri="{FF2B5EF4-FFF2-40B4-BE49-F238E27FC236}">
                <a16:creationId xmlns:a16="http://schemas.microsoft.com/office/drawing/2014/main" id="{8FB6447D-A4D0-4ECC-BEE6-D075FC8587A7}"/>
              </a:ext>
            </a:extLst>
          </p:cNvPr>
          <p:cNvSpPr/>
          <p:nvPr/>
        </p:nvSpPr>
        <p:spPr>
          <a:xfrm>
            <a:off x="2035265" y="1748550"/>
            <a:ext cx="93600" cy="936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Oval 11">
            <a:extLst>
              <a:ext uri="{FF2B5EF4-FFF2-40B4-BE49-F238E27FC236}">
                <a16:creationId xmlns:a16="http://schemas.microsoft.com/office/drawing/2014/main" id="{7E9E7C60-5E48-4792-B6DE-08BD4B9F0666}"/>
              </a:ext>
            </a:extLst>
          </p:cNvPr>
          <p:cNvSpPr/>
          <p:nvPr/>
        </p:nvSpPr>
        <p:spPr>
          <a:xfrm>
            <a:off x="1972946" y="2960103"/>
            <a:ext cx="93600" cy="936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6EA6BF66-554C-4B8E-A61D-6956E78E01E9}"/>
              </a:ext>
            </a:extLst>
          </p:cNvPr>
          <p:cNvCxnSpPr>
            <a:cxnSpLocks/>
          </p:cNvCxnSpPr>
          <p:nvPr/>
        </p:nvCxnSpPr>
        <p:spPr>
          <a:xfrm>
            <a:off x="4352313" y="3332841"/>
            <a:ext cx="402956" cy="0"/>
          </a:xfrm>
          <a:prstGeom prst="line">
            <a:avLst/>
          </a:prstGeom>
          <a:ln w="6350">
            <a:solidFill>
              <a:schemeClr val="accent2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Oval 11">
            <a:extLst>
              <a:ext uri="{FF2B5EF4-FFF2-40B4-BE49-F238E27FC236}">
                <a16:creationId xmlns:a16="http://schemas.microsoft.com/office/drawing/2014/main" id="{B608A5FF-FB9E-4F59-84E0-00F9DDF41ED6}"/>
              </a:ext>
            </a:extLst>
          </p:cNvPr>
          <p:cNvSpPr/>
          <p:nvPr/>
        </p:nvSpPr>
        <p:spPr>
          <a:xfrm>
            <a:off x="4732526" y="3282930"/>
            <a:ext cx="93600" cy="936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Прямоугольник 85">
            <a:extLst>
              <a:ext uri="{FF2B5EF4-FFF2-40B4-BE49-F238E27FC236}">
                <a16:creationId xmlns:a16="http://schemas.microsoft.com/office/drawing/2014/main" id="{5DA01D8C-8861-461D-96D0-D968573F75E4}"/>
              </a:ext>
            </a:extLst>
          </p:cNvPr>
          <p:cNvSpPr/>
          <p:nvPr/>
        </p:nvSpPr>
        <p:spPr>
          <a:xfrm>
            <a:off x="4812387" y="3142399"/>
            <a:ext cx="9964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>
                <a:latin typeface="Arial" charset="0"/>
                <a:cs typeface="Arial" charset="0"/>
              </a:rPr>
              <a:t>Входной патрубок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9B23DB61-2A16-4F0F-93DB-691839093D85}"/>
              </a:ext>
            </a:extLst>
          </p:cNvPr>
          <p:cNvCxnSpPr>
            <a:cxnSpLocks/>
          </p:cNvCxnSpPr>
          <p:nvPr/>
        </p:nvCxnSpPr>
        <p:spPr>
          <a:xfrm flipV="1">
            <a:off x="2107666" y="3554447"/>
            <a:ext cx="1577542" cy="6521"/>
          </a:xfrm>
          <a:prstGeom prst="line">
            <a:avLst/>
          </a:prstGeom>
          <a:ln w="6350">
            <a:solidFill>
              <a:schemeClr val="accent2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Oval 11">
            <a:extLst>
              <a:ext uri="{FF2B5EF4-FFF2-40B4-BE49-F238E27FC236}">
                <a16:creationId xmlns:a16="http://schemas.microsoft.com/office/drawing/2014/main" id="{98DB7B23-B2F2-4178-BEB0-2AB5619103DC}"/>
              </a:ext>
            </a:extLst>
          </p:cNvPr>
          <p:cNvSpPr/>
          <p:nvPr/>
        </p:nvSpPr>
        <p:spPr>
          <a:xfrm>
            <a:off x="2006266" y="3480194"/>
            <a:ext cx="146769" cy="142307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Oval 11">
            <a:extLst>
              <a:ext uri="{FF2B5EF4-FFF2-40B4-BE49-F238E27FC236}">
                <a16:creationId xmlns:a16="http://schemas.microsoft.com/office/drawing/2014/main" id="{8E494711-6F8B-450D-BFCA-671A03E068DD}"/>
              </a:ext>
            </a:extLst>
          </p:cNvPr>
          <p:cNvSpPr/>
          <p:nvPr/>
        </p:nvSpPr>
        <p:spPr>
          <a:xfrm>
            <a:off x="2033714" y="3505501"/>
            <a:ext cx="93600" cy="936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EF485C9C-912A-4F44-B071-F83C6B20D356}"/>
              </a:ext>
            </a:extLst>
          </p:cNvPr>
          <p:cNvCxnSpPr>
            <a:cxnSpLocks/>
          </p:cNvCxnSpPr>
          <p:nvPr/>
        </p:nvCxnSpPr>
        <p:spPr>
          <a:xfrm>
            <a:off x="1921177" y="4131165"/>
            <a:ext cx="1764031" cy="0"/>
          </a:xfrm>
          <a:prstGeom prst="line">
            <a:avLst/>
          </a:prstGeom>
          <a:ln w="6350">
            <a:solidFill>
              <a:schemeClr val="accent2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Oval 11">
            <a:extLst>
              <a:ext uri="{FF2B5EF4-FFF2-40B4-BE49-F238E27FC236}">
                <a16:creationId xmlns:a16="http://schemas.microsoft.com/office/drawing/2014/main" id="{E8451B04-8AF2-425A-9BC5-55997DE0C0DD}"/>
              </a:ext>
            </a:extLst>
          </p:cNvPr>
          <p:cNvSpPr/>
          <p:nvPr/>
        </p:nvSpPr>
        <p:spPr>
          <a:xfrm>
            <a:off x="1857733" y="4084365"/>
            <a:ext cx="93600" cy="936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Oval 11">
            <a:extLst>
              <a:ext uri="{FF2B5EF4-FFF2-40B4-BE49-F238E27FC236}">
                <a16:creationId xmlns:a16="http://schemas.microsoft.com/office/drawing/2014/main" id="{AB3EC692-B7EE-41C4-92A2-4D2C8B252C27}"/>
              </a:ext>
            </a:extLst>
          </p:cNvPr>
          <p:cNvSpPr/>
          <p:nvPr/>
        </p:nvSpPr>
        <p:spPr>
          <a:xfrm>
            <a:off x="2028991" y="4573662"/>
            <a:ext cx="93600" cy="936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C619C769-A768-4FF3-8636-96F13D99165F}"/>
              </a:ext>
            </a:extLst>
          </p:cNvPr>
          <p:cNvCxnSpPr>
            <a:cxnSpLocks/>
          </p:cNvCxnSpPr>
          <p:nvPr/>
        </p:nvCxnSpPr>
        <p:spPr>
          <a:xfrm flipV="1">
            <a:off x="2156375" y="5214341"/>
            <a:ext cx="1250416" cy="2198"/>
          </a:xfrm>
          <a:prstGeom prst="line">
            <a:avLst/>
          </a:prstGeom>
          <a:ln w="6350">
            <a:solidFill>
              <a:schemeClr val="accent2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Oval 11">
            <a:extLst>
              <a:ext uri="{FF2B5EF4-FFF2-40B4-BE49-F238E27FC236}">
                <a16:creationId xmlns:a16="http://schemas.microsoft.com/office/drawing/2014/main" id="{F96DFA73-BEF7-46A3-9696-0CAD6AC4E411}"/>
              </a:ext>
            </a:extLst>
          </p:cNvPr>
          <p:cNvSpPr/>
          <p:nvPr/>
        </p:nvSpPr>
        <p:spPr>
          <a:xfrm>
            <a:off x="2077700" y="5167541"/>
            <a:ext cx="93600" cy="936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Прямоугольник 85">
            <a:extLst>
              <a:ext uri="{FF2B5EF4-FFF2-40B4-BE49-F238E27FC236}">
                <a16:creationId xmlns:a16="http://schemas.microsoft.com/office/drawing/2014/main" id="{41BE88E7-F239-4F4E-BE9F-67B53F8264FA}"/>
              </a:ext>
            </a:extLst>
          </p:cNvPr>
          <p:cNvSpPr/>
          <p:nvPr/>
        </p:nvSpPr>
        <p:spPr>
          <a:xfrm>
            <a:off x="562818" y="5014286"/>
            <a:ext cx="14661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Вертикальные экспериментальные каналы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F7C280E7-299C-492A-8CC2-D7125834BC8A}"/>
              </a:ext>
            </a:extLst>
          </p:cNvPr>
          <p:cNvCxnSpPr>
            <a:cxnSpLocks/>
          </p:cNvCxnSpPr>
          <p:nvPr/>
        </p:nvCxnSpPr>
        <p:spPr>
          <a:xfrm flipV="1">
            <a:off x="2186951" y="4896017"/>
            <a:ext cx="1777085" cy="318324"/>
          </a:xfrm>
          <a:prstGeom prst="line">
            <a:avLst/>
          </a:prstGeom>
          <a:ln w="6350">
            <a:solidFill>
              <a:schemeClr val="accent2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BACF0F7E-77C7-42C7-BD59-B686458D735D}"/>
              </a:ext>
            </a:extLst>
          </p:cNvPr>
          <p:cNvCxnSpPr>
            <a:cxnSpLocks/>
          </p:cNvCxnSpPr>
          <p:nvPr/>
        </p:nvCxnSpPr>
        <p:spPr>
          <a:xfrm flipV="1">
            <a:off x="2117306" y="4254275"/>
            <a:ext cx="2783826" cy="359490"/>
          </a:xfrm>
          <a:prstGeom prst="line">
            <a:avLst/>
          </a:prstGeom>
          <a:ln w="6350">
            <a:solidFill>
              <a:schemeClr val="accent2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243D1F4F-0A41-47CA-89D1-E575F95D9063}"/>
              </a:ext>
            </a:extLst>
          </p:cNvPr>
          <p:cNvCxnSpPr>
            <a:cxnSpLocks/>
          </p:cNvCxnSpPr>
          <p:nvPr/>
        </p:nvCxnSpPr>
        <p:spPr>
          <a:xfrm flipV="1">
            <a:off x="2153035" y="3394775"/>
            <a:ext cx="1709885" cy="159672"/>
          </a:xfrm>
          <a:prstGeom prst="line">
            <a:avLst/>
          </a:prstGeom>
          <a:ln w="6350">
            <a:solidFill>
              <a:schemeClr val="accent2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2A020353-9C0D-46D5-A55D-8F063D9DA236}"/>
              </a:ext>
            </a:extLst>
          </p:cNvPr>
          <p:cNvCxnSpPr>
            <a:cxnSpLocks/>
          </p:cNvCxnSpPr>
          <p:nvPr/>
        </p:nvCxnSpPr>
        <p:spPr>
          <a:xfrm>
            <a:off x="2195600" y="3554447"/>
            <a:ext cx="1772082" cy="93600"/>
          </a:xfrm>
          <a:prstGeom prst="line">
            <a:avLst/>
          </a:prstGeom>
          <a:ln w="6350">
            <a:solidFill>
              <a:schemeClr val="accent2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Прямоугольник 85">
            <a:extLst>
              <a:ext uri="{FF2B5EF4-FFF2-40B4-BE49-F238E27FC236}">
                <a16:creationId xmlns:a16="http://schemas.microsoft.com/office/drawing/2014/main" id="{B681920B-FECF-403E-AC30-3A5B4AEAC28B}"/>
              </a:ext>
            </a:extLst>
          </p:cNvPr>
          <p:cNvSpPr/>
          <p:nvPr/>
        </p:nvSpPr>
        <p:spPr>
          <a:xfrm>
            <a:off x="549375" y="5851280"/>
            <a:ext cx="10804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latin typeface="Arial" charset="0"/>
                <a:cs typeface="Arial" charset="0"/>
              </a:rPr>
              <a:t>Более подробное описание параметров и технических характеристик МБИР представлено в </a:t>
            </a:r>
            <a:r>
              <a:rPr lang="ru-RU" sz="12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Программе перспективных экспериментальных исследований на реакторной установке МБИР в период с 2028 по 2040 годы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32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25D4F7A9-8954-EA4B-EF58-B3400E7858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146269"/>
              </p:ext>
            </p:extLst>
          </p:nvPr>
        </p:nvGraphicFramePr>
        <p:xfrm>
          <a:off x="3482519" y="613534"/>
          <a:ext cx="5162046" cy="5964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C42879E-B453-1372-1CBA-6E34C1A2D4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" b="37323"/>
          <a:stretch/>
        </p:blipFill>
        <p:spPr>
          <a:xfrm>
            <a:off x="5053681" y="2787811"/>
            <a:ext cx="2005310" cy="1719312"/>
          </a:xfrm>
          <a:prstGeom prst="rect">
            <a:avLst/>
          </a:prstGeom>
        </p:spPr>
      </p:pic>
      <p:grpSp>
        <p:nvGrpSpPr>
          <p:cNvPr id="183" name="Группа 182"/>
          <p:cNvGrpSpPr/>
          <p:nvPr/>
        </p:nvGrpSpPr>
        <p:grpSpPr>
          <a:xfrm>
            <a:off x="7798242" y="1119329"/>
            <a:ext cx="3843159" cy="917354"/>
            <a:chOff x="7798242" y="1119329"/>
            <a:chExt cx="3843159" cy="917354"/>
          </a:xfrm>
        </p:grpSpPr>
        <p:sp>
          <p:nvSpPr>
            <p:cNvPr id="59" name="TextBox 43">
              <a:extLst>
                <a:ext uri="{FF2B5EF4-FFF2-40B4-BE49-F238E27FC236}">
                  <a16:creationId xmlns:a16="http://schemas.microsoft.com/office/drawing/2014/main" id="{1B377528-862E-3536-3420-B4F8869F4CC8}"/>
                </a:ext>
              </a:extLst>
            </p:cNvPr>
            <p:cNvSpPr txBox="1"/>
            <p:nvPr/>
          </p:nvSpPr>
          <p:spPr bwMode="auto">
            <a:xfrm>
              <a:off x="7798242" y="1119329"/>
              <a:ext cx="38431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89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25EA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Испытание технологий замыкания </a:t>
              </a:r>
              <a:r>
                <a:rPr kumimoji="0" lang="ru-RU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025EA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ядерного топливного цикла</a:t>
              </a:r>
              <a:endPara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25EA1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0" name="TextBox 74">
              <a:extLst>
                <a:ext uri="{FF2B5EF4-FFF2-40B4-BE49-F238E27FC236}">
                  <a16:creationId xmlns:a16="http://schemas.microsoft.com/office/drawing/2014/main" id="{4E6690EA-6A5C-EBE6-982C-663AA4D82D4A}"/>
                </a:ext>
              </a:extLst>
            </p:cNvPr>
            <p:cNvSpPr txBox="1"/>
            <p:nvPr/>
          </p:nvSpPr>
          <p:spPr bwMode="auto">
            <a:xfrm>
              <a:off x="7878942" y="1575018"/>
              <a:ext cx="37624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90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Дожигание минор-актинидов,</a:t>
              </a:r>
            </a:p>
            <a:p>
              <a:pPr marL="0" marR="0" lvl="0" indent="0" algn="r" defTabSz="990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многократный </a:t>
              </a:r>
              <a:r>
                <a:rPr kumimoji="0" lang="ru-R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рециклинг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84" name="Группа 183"/>
          <p:cNvGrpSpPr/>
          <p:nvPr/>
        </p:nvGrpSpPr>
        <p:grpSpPr>
          <a:xfrm>
            <a:off x="7689380" y="2136636"/>
            <a:ext cx="3952021" cy="909524"/>
            <a:chOff x="7689380" y="2240176"/>
            <a:chExt cx="3952021" cy="909524"/>
          </a:xfrm>
        </p:grpSpPr>
        <p:sp>
          <p:nvSpPr>
            <p:cNvPr id="67" name="TextBox 41">
              <a:extLst>
                <a:ext uri="{FF2B5EF4-FFF2-40B4-BE49-F238E27FC236}">
                  <a16:creationId xmlns:a16="http://schemas.microsoft.com/office/drawing/2014/main" id="{9DE42896-87CB-A988-1D09-A4F355424954}"/>
                </a:ext>
              </a:extLst>
            </p:cNvPr>
            <p:cNvSpPr txBox="1"/>
            <p:nvPr/>
          </p:nvSpPr>
          <p:spPr bwMode="auto">
            <a:xfrm>
              <a:off x="7689380" y="2240176"/>
              <a:ext cx="39520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90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Конструкционные материалы</a:t>
              </a:r>
              <a:endParaRPr kumimoji="0" sz="1400" b="1" i="0" u="sng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8" name="TextBox 42">
              <a:extLst>
                <a:ext uri="{FF2B5EF4-FFF2-40B4-BE49-F238E27FC236}">
                  <a16:creationId xmlns:a16="http://schemas.microsoft.com/office/drawing/2014/main" id="{34200231-B17E-F789-4F70-6547D1B655FA}"/>
                </a:ext>
              </a:extLst>
            </p:cNvPr>
            <p:cNvSpPr txBox="1"/>
            <p:nvPr/>
          </p:nvSpPr>
          <p:spPr bwMode="auto">
            <a:xfrm>
              <a:off x="8126745" y="2503369"/>
              <a:ext cx="3514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90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Испытания дисперсно-упрочненных материалов, ферритно-мартенситных </a:t>
              </a:r>
              <a:b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</a:b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и </a:t>
              </a:r>
              <a:r>
                <a:rPr kumimoji="0" lang="ru-R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аустенитных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 сталей</a:t>
              </a:r>
            </a:p>
          </p:txBody>
        </p:sp>
      </p:grpSp>
      <p:grpSp>
        <p:nvGrpSpPr>
          <p:cNvPr id="186" name="Группа 185"/>
          <p:cNvGrpSpPr/>
          <p:nvPr/>
        </p:nvGrpSpPr>
        <p:grpSpPr>
          <a:xfrm>
            <a:off x="8362805" y="4619882"/>
            <a:ext cx="3278596" cy="659576"/>
            <a:chOff x="8362805" y="4694495"/>
            <a:chExt cx="3278596" cy="659576"/>
          </a:xfrm>
        </p:grpSpPr>
        <p:sp>
          <p:nvSpPr>
            <p:cNvPr id="81" name="TextBox 76">
              <a:extLst>
                <a:ext uri="{FF2B5EF4-FFF2-40B4-BE49-F238E27FC236}">
                  <a16:creationId xmlns:a16="http://schemas.microsoft.com/office/drawing/2014/main" id="{E9DCCAEB-12B0-2354-FE9E-51F328F07237}"/>
                </a:ext>
              </a:extLst>
            </p:cNvPr>
            <p:cNvSpPr txBox="1"/>
            <p:nvPr/>
          </p:nvSpPr>
          <p:spPr bwMode="auto">
            <a:xfrm>
              <a:off x="8538960" y="4694495"/>
              <a:ext cx="3102441" cy="437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89653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49789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Исследования в петлях </a:t>
              </a:r>
            </a:p>
            <a:p>
              <a:pPr marL="0" marR="0" lvl="0" indent="0" algn="r" defTabSz="989653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249789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с разными теплоносителями</a:t>
              </a:r>
              <a:endParaRPr kumimoji="0" sz="1400" b="1" i="0" u="sng" strike="noStrike" kern="1200" cap="none" spc="0" normalizeH="0" baseline="0" noProof="0" dirty="0">
                <a:ln>
                  <a:noFill/>
                </a:ln>
                <a:solidFill>
                  <a:srgbClr val="24978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2" name="TextBox 44">
              <a:extLst>
                <a:ext uri="{FF2B5EF4-FFF2-40B4-BE49-F238E27FC236}">
                  <a16:creationId xmlns:a16="http://schemas.microsoft.com/office/drawing/2014/main" id="{C59A5EE1-93A2-9129-AC6D-F6D26D0D972A}"/>
                </a:ext>
              </a:extLst>
            </p:cNvPr>
            <p:cNvSpPr txBox="1"/>
            <p:nvPr/>
          </p:nvSpPr>
          <p:spPr bwMode="auto">
            <a:xfrm>
              <a:off x="8362805" y="5077072"/>
              <a:ext cx="32785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90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He; Na; Pb / Pb-Bi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9AE75035-BF2E-E079-3F1A-6D66AD2E93D2}"/>
              </a:ext>
            </a:extLst>
          </p:cNvPr>
          <p:cNvSpPr txBox="1"/>
          <p:nvPr/>
        </p:nvSpPr>
        <p:spPr>
          <a:xfrm>
            <a:off x="7573262" y="5702199"/>
            <a:ext cx="4112089" cy="26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538764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50"/>
              <a:buFontTx/>
              <a:buNone/>
              <a:tabLst/>
              <a:defRPr/>
            </a:pP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00327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Материаловедческие исследования</a:t>
            </a:r>
          </a:p>
        </p:txBody>
      </p:sp>
      <p:grpSp>
        <p:nvGrpSpPr>
          <p:cNvPr id="180" name="Группа 179"/>
          <p:cNvGrpSpPr/>
          <p:nvPr/>
        </p:nvGrpSpPr>
        <p:grpSpPr>
          <a:xfrm>
            <a:off x="611884" y="5702199"/>
            <a:ext cx="3453372" cy="830229"/>
            <a:chOff x="611884" y="5765523"/>
            <a:chExt cx="3453372" cy="830229"/>
          </a:xfrm>
        </p:grpSpPr>
        <p:sp>
          <p:nvSpPr>
            <p:cNvPr id="95" name="TextBox 37">
              <a:extLst>
                <a:ext uri="{FF2B5EF4-FFF2-40B4-BE49-F238E27FC236}">
                  <a16:creationId xmlns:a16="http://schemas.microsoft.com/office/drawing/2014/main" id="{93F0E516-749F-38C0-91C6-3025316D3F29}"/>
                </a:ext>
              </a:extLst>
            </p:cNvPr>
            <p:cNvSpPr txBox="1"/>
            <p:nvPr/>
          </p:nvSpPr>
          <p:spPr bwMode="auto">
            <a:xfrm>
              <a:off x="611884" y="5765523"/>
              <a:ext cx="3453372" cy="437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89653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25EA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Тестирование нового оборудования </a:t>
              </a:r>
              <a:r>
                <a:rPr kumimoji="0" lang="ru-RU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025EA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и проектных решений</a:t>
              </a:r>
              <a:endParaRPr kumimoji="0" sz="1400" b="1" i="0" u="sng" strike="noStrike" kern="1200" cap="none" spc="0" normalizeH="0" baseline="0" noProof="0" dirty="0">
                <a:ln>
                  <a:noFill/>
                </a:ln>
                <a:solidFill>
                  <a:srgbClr val="025EA1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96" name="TextBox 53">
              <a:extLst>
                <a:ext uri="{FF2B5EF4-FFF2-40B4-BE49-F238E27FC236}">
                  <a16:creationId xmlns:a16="http://schemas.microsoft.com/office/drawing/2014/main" id="{9F135E4C-777F-D58D-85F7-2EC19AD8048F}"/>
                </a:ext>
              </a:extLst>
            </p:cNvPr>
            <p:cNvSpPr txBox="1"/>
            <p:nvPr/>
          </p:nvSpPr>
          <p:spPr bwMode="auto">
            <a:xfrm>
              <a:off x="611884" y="6134087"/>
              <a:ext cx="29082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90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Обоснование надежности ресурса </a:t>
              </a:r>
              <a:b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</a:b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и работоспособности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79" name="Группа 178"/>
          <p:cNvGrpSpPr/>
          <p:nvPr/>
        </p:nvGrpSpPr>
        <p:grpSpPr>
          <a:xfrm>
            <a:off x="611884" y="4347340"/>
            <a:ext cx="3297175" cy="1204660"/>
            <a:chOff x="611884" y="3883270"/>
            <a:chExt cx="3297175" cy="1204660"/>
          </a:xfrm>
        </p:grpSpPr>
        <p:sp>
          <p:nvSpPr>
            <p:cNvPr id="101" name="TextBox 54">
              <a:extLst>
                <a:ext uri="{FF2B5EF4-FFF2-40B4-BE49-F238E27FC236}">
                  <a16:creationId xmlns:a16="http://schemas.microsoft.com/office/drawing/2014/main" id="{F94D0607-90AE-6DB4-174E-E06CB32D4E5E}"/>
                </a:ext>
              </a:extLst>
            </p:cNvPr>
            <p:cNvSpPr txBox="1"/>
            <p:nvPr/>
          </p:nvSpPr>
          <p:spPr bwMode="auto">
            <a:xfrm>
              <a:off x="611884" y="4256933"/>
              <a:ext cx="32971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90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Моделирование сложных </a:t>
              </a:r>
            </a:p>
            <a:p>
              <a:pPr marL="0" marR="0" lvl="0" indent="0" algn="l" defTabSz="990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многофакторных процессов.</a:t>
              </a:r>
            </a:p>
            <a:p>
              <a:pPr marL="0" marR="0" lvl="0" indent="0" algn="l" defTabSz="990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Переходные и аварийные режимы </a:t>
              </a:r>
            </a:p>
            <a:p>
              <a:pPr marL="0" marR="0" lvl="0" indent="0" algn="l" defTabSz="990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Данные для верификации расчётных кодов </a:t>
              </a:r>
            </a:p>
          </p:txBody>
        </p:sp>
        <p:sp>
          <p:nvSpPr>
            <p:cNvPr id="100" name="TextBox 35">
              <a:extLst>
                <a:ext uri="{FF2B5EF4-FFF2-40B4-BE49-F238E27FC236}">
                  <a16:creationId xmlns:a16="http://schemas.microsoft.com/office/drawing/2014/main" id="{1717D334-4A74-F211-1E34-C8B46FFA527F}"/>
                </a:ext>
              </a:extLst>
            </p:cNvPr>
            <p:cNvSpPr txBox="1"/>
            <p:nvPr/>
          </p:nvSpPr>
          <p:spPr bwMode="auto">
            <a:xfrm>
              <a:off x="611884" y="3883270"/>
              <a:ext cx="2507242" cy="437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89653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Исследования в области </a:t>
              </a:r>
              <a:r>
                <a:rPr kumimoji="0" lang="ru-RU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безопасности</a:t>
              </a:r>
              <a:endParaRPr kumimoji="0" sz="1400" b="1" i="0" u="sng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81" name="Группа 180"/>
          <p:cNvGrpSpPr/>
          <p:nvPr/>
        </p:nvGrpSpPr>
        <p:grpSpPr>
          <a:xfrm>
            <a:off x="611884" y="3334098"/>
            <a:ext cx="3269000" cy="681734"/>
            <a:chOff x="611884" y="3100013"/>
            <a:chExt cx="3269000" cy="681734"/>
          </a:xfrm>
        </p:grpSpPr>
        <p:sp>
          <p:nvSpPr>
            <p:cNvPr id="104" name="TextBox 33">
              <a:extLst>
                <a:ext uri="{FF2B5EF4-FFF2-40B4-BE49-F238E27FC236}">
                  <a16:creationId xmlns:a16="http://schemas.microsoft.com/office/drawing/2014/main" id="{44370C1A-00D0-0641-0C66-F399950C2FD6}"/>
                </a:ext>
              </a:extLst>
            </p:cNvPr>
            <p:cNvSpPr txBox="1"/>
            <p:nvPr/>
          </p:nvSpPr>
          <p:spPr bwMode="auto">
            <a:xfrm>
              <a:off x="611884" y="3100013"/>
              <a:ext cx="3269000" cy="264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89653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6CACE3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Производство изотопов</a:t>
              </a:r>
              <a:endPara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6CACE3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5" name="TextBox 34">
              <a:extLst>
                <a:ext uri="{FF2B5EF4-FFF2-40B4-BE49-F238E27FC236}">
                  <a16:creationId xmlns:a16="http://schemas.microsoft.com/office/drawing/2014/main" id="{B95E2C36-437A-7E81-A6DC-596679270670}"/>
                </a:ext>
              </a:extLst>
            </p:cNvPr>
            <p:cNvSpPr txBox="1"/>
            <p:nvPr/>
          </p:nvSpPr>
          <p:spPr bwMode="auto">
            <a:xfrm>
              <a:off x="611884" y="3320082"/>
              <a:ext cx="25072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90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Mo-99, Со-60, Gd-153,</a:t>
              </a:r>
            </a:p>
            <a:p>
              <a:pPr marL="0" marR="0" lvl="0" indent="0" algn="l" defTabSz="990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Sr-85;89, I-125;131, Хе-127</a:t>
              </a:r>
            </a:p>
          </p:txBody>
        </p:sp>
      </p:grpSp>
      <p:grpSp>
        <p:nvGrpSpPr>
          <p:cNvPr id="182" name="Группа 181"/>
          <p:cNvGrpSpPr/>
          <p:nvPr/>
        </p:nvGrpSpPr>
        <p:grpSpPr>
          <a:xfrm>
            <a:off x="611884" y="2136636"/>
            <a:ext cx="3288936" cy="924946"/>
            <a:chOff x="611884" y="2045604"/>
            <a:chExt cx="3288936" cy="924946"/>
          </a:xfrm>
        </p:grpSpPr>
        <p:sp>
          <p:nvSpPr>
            <p:cNvPr id="111" name="TextBox 52">
              <a:extLst>
                <a:ext uri="{FF2B5EF4-FFF2-40B4-BE49-F238E27FC236}">
                  <a16:creationId xmlns:a16="http://schemas.microsoft.com/office/drawing/2014/main" id="{3DFA13CE-B33D-EDEF-645D-8A45BC8B1CAB}"/>
                </a:ext>
              </a:extLst>
            </p:cNvPr>
            <p:cNvSpPr txBox="1"/>
            <p:nvPr/>
          </p:nvSpPr>
          <p:spPr bwMode="auto">
            <a:xfrm>
              <a:off x="611884" y="2508885"/>
              <a:ext cx="3288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90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В том числе с использованием </a:t>
              </a:r>
              <a:r>
                <a:rPr kumimoji="0" lang="ru-R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ультрахолодных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 нейтронов </a:t>
              </a:r>
            </a:p>
          </p:txBody>
        </p:sp>
        <p:sp>
          <p:nvSpPr>
            <p:cNvPr id="110" name="TextBox 31">
              <a:extLst>
                <a:ext uri="{FF2B5EF4-FFF2-40B4-BE49-F238E27FC236}">
                  <a16:creationId xmlns:a16="http://schemas.microsoft.com/office/drawing/2014/main" id="{382439E2-047C-2D38-6A77-8BDA4193CE17}"/>
                </a:ext>
              </a:extLst>
            </p:cNvPr>
            <p:cNvSpPr txBox="1"/>
            <p:nvPr/>
          </p:nvSpPr>
          <p:spPr bwMode="auto">
            <a:xfrm>
              <a:off x="611884" y="2045604"/>
              <a:ext cx="30411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90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49789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Фундаментальные </a:t>
              </a:r>
            </a:p>
            <a:p>
              <a:pPr marL="0" marR="0" lvl="0" indent="0" algn="l" defTabSz="990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249789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и прикладные исследования</a:t>
              </a:r>
            </a:p>
          </p:txBody>
        </p:sp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id="{EFE8F0AB-31E5-A544-C453-DDD8A577DB95}"/>
              </a:ext>
            </a:extLst>
          </p:cNvPr>
          <p:cNvSpPr txBox="1"/>
          <p:nvPr/>
        </p:nvSpPr>
        <p:spPr>
          <a:xfrm>
            <a:off x="611884" y="1119329"/>
            <a:ext cx="32536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327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Медико-биологические исследования с использованием </a:t>
            </a: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00327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излучений реактора</a:t>
            </a:r>
            <a:endParaRPr kumimoji="0" lang="ru-RU" sz="1400" b="0" i="0" u="sng" strike="noStrike" kern="1200" cap="none" spc="0" normalizeH="0" baseline="0" noProof="0" dirty="0">
              <a:ln>
                <a:noFill/>
              </a:ln>
              <a:solidFill>
                <a:srgbClr val="00327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90000"/>
              </a:lnSpc>
              <a:defRPr/>
            </a:pPr>
            <a:r>
              <a:rPr lang="ru-RU" spc="40" dirty="0">
                <a:latin typeface="Arial" panose="020B0604020202020204" pitchFamily="34" charset="0"/>
                <a:cs typeface="Arial" panose="020B0604020202020204" pitchFamily="34" charset="0"/>
              </a:rPr>
              <a:t>Основные возможности использования МБИР</a:t>
            </a:r>
            <a:endParaRPr lang="ru-RU" spc="4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5" name="Группа 184"/>
          <p:cNvGrpSpPr/>
          <p:nvPr/>
        </p:nvGrpSpPr>
        <p:grpSpPr>
          <a:xfrm>
            <a:off x="8362805" y="3334098"/>
            <a:ext cx="3278596" cy="924049"/>
            <a:chOff x="8362805" y="3463220"/>
            <a:chExt cx="3278596" cy="924049"/>
          </a:xfrm>
        </p:grpSpPr>
        <p:sp>
          <p:nvSpPr>
            <p:cNvPr id="72" name="TextBox 40">
              <a:extLst>
                <a:ext uri="{FF2B5EF4-FFF2-40B4-BE49-F238E27FC236}">
                  <a16:creationId xmlns:a16="http://schemas.microsoft.com/office/drawing/2014/main" id="{E5F58E0C-807F-6DAA-775F-9961C1B80EC3}"/>
                </a:ext>
              </a:extLst>
            </p:cNvPr>
            <p:cNvSpPr txBox="1"/>
            <p:nvPr/>
          </p:nvSpPr>
          <p:spPr bwMode="auto">
            <a:xfrm>
              <a:off x="8362805" y="3463220"/>
              <a:ext cx="32785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90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CACE3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Тестирование топлива и </a:t>
              </a:r>
              <a:r>
                <a:rPr kumimoji="0" lang="ru-RU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6CACE3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топливных элементов</a:t>
              </a:r>
            </a:p>
          </p:txBody>
        </p:sp>
        <p:sp>
          <p:nvSpPr>
            <p:cNvPr id="136" name="Прямоугольник 135"/>
            <p:cNvSpPr/>
            <p:nvPr/>
          </p:nvSpPr>
          <p:spPr>
            <a:xfrm>
              <a:off x="9205284" y="3913998"/>
              <a:ext cx="2436117" cy="4732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Различные керамические 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и металлические композиции </a:t>
              </a:r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746" y="1487077"/>
            <a:ext cx="888224" cy="8882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987" y="4883466"/>
            <a:ext cx="888224" cy="8882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872" y="4883466"/>
            <a:ext cx="888224" cy="8882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709" y="4251296"/>
            <a:ext cx="888224" cy="88822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83" y="2091803"/>
            <a:ext cx="888224" cy="8882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384" y="3125830"/>
            <a:ext cx="888224" cy="88822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872" y="3125830"/>
            <a:ext cx="888224" cy="8882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063" y="2091803"/>
            <a:ext cx="888224" cy="88822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188" y="4251296"/>
            <a:ext cx="888224" cy="88822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66" y="1487077"/>
            <a:ext cx="888224" cy="88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37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859ABC3-609D-4263-8038-500B2F54D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Перспективные направления совместных исследований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5959C203-F40F-4159-8A19-3F9ED77BE98D}"/>
              </a:ext>
            </a:extLst>
          </p:cNvPr>
          <p:cNvSpPr txBox="1">
            <a:spLocks/>
          </p:cNvSpPr>
          <p:nvPr/>
        </p:nvSpPr>
        <p:spPr>
          <a:xfrm>
            <a:off x="559554" y="1491803"/>
            <a:ext cx="6187475" cy="170715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chemeClr val="accent2"/>
              </a:buClr>
              <a:buSzPct val="120000"/>
              <a:defRPr/>
            </a:pPr>
            <a:r>
              <a:rPr lang="ru-RU" altLang="ru-RU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Высокодозные</a:t>
            </a:r>
            <a:r>
              <a:rPr lang="ru-RU" altLang="ru-RU" sz="1200" dirty="0">
                <a:latin typeface="Arial" charset="0"/>
                <a:cs typeface="Arial" charset="0"/>
              </a:rPr>
              <a:t> облучения (более 110 сна) в сборно-разборных устройствах перспективных оболочечных материалов (ферритно-мартенситных и аустенитных сталей) при температурах (350÷700) ºС для исследования механических свойств, распухания, радиационной ползучести.</a:t>
            </a:r>
          </a:p>
          <a:p>
            <a:pPr algn="just">
              <a:buClr>
                <a:schemeClr val="accent2"/>
              </a:buClr>
              <a:buSzPct val="120000"/>
              <a:defRPr/>
            </a:pPr>
            <a:r>
              <a:rPr lang="ru-RU" altLang="ru-RU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Внутриреакторные</a:t>
            </a:r>
            <a:r>
              <a:rPr lang="ru-RU" altLang="ru-RU" sz="1200" dirty="0">
                <a:latin typeface="Arial" charset="0"/>
                <a:cs typeface="Arial" charset="0"/>
              </a:rPr>
              <a:t> исследования длительной прочности, ползучести, деформационной способности и охрупчивания перспективных ферритно-мартенситных и аустенитных сталей при температурах 350÷700 ºС и различных скоростях нагружения.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9F9827-672D-4B29-8641-583DD7C26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161" y="1299725"/>
            <a:ext cx="3092966" cy="2091308"/>
          </a:xfrm>
          <a:prstGeom prst="roundRect">
            <a:avLst>
              <a:gd name="adj" fmla="val 5167"/>
            </a:avLst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63FDF8-4894-447E-BE98-302791A2B9F0}"/>
              </a:ext>
            </a:extLst>
          </p:cNvPr>
          <p:cNvCxnSpPr>
            <a:cxnSpLocks/>
          </p:cNvCxnSpPr>
          <p:nvPr/>
        </p:nvCxnSpPr>
        <p:spPr>
          <a:xfrm>
            <a:off x="7151416" y="1337692"/>
            <a:ext cx="0" cy="5184775"/>
          </a:xfrm>
          <a:prstGeom prst="line">
            <a:avLst/>
          </a:prstGeom>
          <a:ln w="1905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A56CA8D-9148-45BD-9E0A-1D3FAEC24128}"/>
              </a:ext>
            </a:extLst>
          </p:cNvPr>
          <p:cNvSpPr txBox="1"/>
          <p:nvPr/>
        </p:nvSpPr>
        <p:spPr>
          <a:xfrm>
            <a:off x="470263" y="106382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2"/>
                </a:solidFill>
              </a:rPr>
              <a:t>Испытания перспективных конструкционных материалов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4E358F-657B-4655-8F63-4EB5146390B2}"/>
              </a:ext>
            </a:extLst>
          </p:cNvPr>
          <p:cNvSpPr txBox="1"/>
          <p:nvPr/>
        </p:nvSpPr>
        <p:spPr>
          <a:xfrm>
            <a:off x="587374" y="3191052"/>
            <a:ext cx="54051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Исследования характеристик перспективных топливных материалов</a:t>
            </a:r>
            <a:endParaRPr lang="ru-RU" sz="1400" dirty="0">
              <a:solidFill>
                <a:schemeClr val="accent2"/>
              </a:solidFill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5E06602-31FA-4919-9AEE-B5BE205FA16B}"/>
              </a:ext>
            </a:extLst>
          </p:cNvPr>
          <p:cNvSpPr txBox="1">
            <a:spLocks/>
          </p:cNvSpPr>
          <p:nvPr/>
        </p:nvSpPr>
        <p:spPr>
          <a:xfrm>
            <a:off x="559555" y="3831718"/>
            <a:ext cx="6267889" cy="2535780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buClr>
                <a:schemeClr val="accent2"/>
              </a:buClr>
              <a:buSzPct val="120000"/>
              <a:buFont typeface="Arial" charset="0"/>
              <a:buChar char="•"/>
              <a:defRPr/>
            </a:pPr>
            <a:r>
              <a:rPr lang="ru-RU" altLang="ru-RU" sz="1200" dirty="0">
                <a:latin typeface="Arial" charset="0"/>
                <a:cs typeface="Arial" charset="0"/>
              </a:rPr>
              <a:t>Изучение распухания, газовыделения, ползучести </a:t>
            </a:r>
            <a:br>
              <a:rPr lang="ru-RU" altLang="ru-RU" sz="1200" dirty="0">
                <a:latin typeface="Arial" charset="0"/>
                <a:cs typeface="Arial" charset="0"/>
              </a:rPr>
            </a:br>
            <a:r>
              <a:rPr lang="ru-RU" altLang="ru-RU" sz="1200" dirty="0">
                <a:latin typeface="Arial" charset="0"/>
                <a:cs typeface="Arial" charset="0"/>
              </a:rPr>
              <a:t>и теплопроводности облученного до различных выгораний </a:t>
            </a:r>
            <a:r>
              <a:rPr lang="ru-RU" altLang="ru-RU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МОКС и (</a:t>
            </a:r>
            <a:r>
              <a:rPr lang="ru-RU" altLang="ru-RU" sz="12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UPu</a:t>
            </a:r>
            <a:r>
              <a:rPr lang="ru-RU" altLang="ru-RU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)N</a:t>
            </a:r>
            <a:r>
              <a:rPr lang="ru-RU" altLang="ru-RU" sz="1200" dirty="0">
                <a:latin typeface="Arial" charset="0"/>
                <a:cs typeface="Arial" charset="0"/>
              </a:rPr>
              <a:t> топлива в зависимости </a:t>
            </a:r>
            <a:br>
              <a:rPr lang="ru-RU" altLang="ru-RU" sz="1200" dirty="0">
                <a:latin typeface="Arial" charset="0"/>
                <a:cs typeface="Arial" charset="0"/>
              </a:rPr>
            </a:br>
            <a:r>
              <a:rPr lang="ru-RU" altLang="ru-RU" sz="1200" dirty="0">
                <a:latin typeface="Arial" charset="0"/>
                <a:cs typeface="Arial" charset="0"/>
              </a:rPr>
              <a:t>от состава, пористости, температуры, выгорания. </a:t>
            </a:r>
          </a:p>
          <a:p>
            <a:pPr>
              <a:spcBef>
                <a:spcPts val="0"/>
              </a:spcBef>
              <a:buClr>
                <a:schemeClr val="accent2"/>
              </a:buClr>
              <a:buSzPct val="120000"/>
              <a:buFont typeface="Arial" charset="0"/>
              <a:buChar char="•"/>
              <a:defRPr/>
            </a:pPr>
            <a:endParaRPr lang="ru-RU" altLang="ru-RU" sz="1200" dirty="0">
              <a:latin typeface="Arial" charset="0"/>
              <a:cs typeface="Arial" charset="0"/>
            </a:endParaRPr>
          </a:p>
          <a:p>
            <a:pPr algn="just">
              <a:spcBef>
                <a:spcPts val="0"/>
              </a:spcBef>
              <a:buClr>
                <a:schemeClr val="accent2"/>
              </a:buClr>
              <a:buSzPct val="120000"/>
              <a:buFont typeface="Arial" charset="0"/>
              <a:buChar char="•"/>
              <a:defRPr/>
            </a:pPr>
            <a:r>
              <a:rPr lang="ru-RU" altLang="ru-RU" sz="1200" dirty="0">
                <a:latin typeface="Arial" charset="0"/>
                <a:cs typeface="Arial" charset="0"/>
              </a:rPr>
              <a:t>Реакторные испытания </a:t>
            </a:r>
            <a:r>
              <a:rPr lang="ru-RU" altLang="ru-RU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регенерированного</a:t>
            </a:r>
            <a:r>
              <a:rPr lang="ru-RU" altLang="ru-RU" sz="1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>
                <a:latin typeface="Arial" charset="0"/>
                <a:cs typeface="Arial" charset="0"/>
              </a:rPr>
              <a:t>топлива различной степени очистки (от 10</a:t>
            </a:r>
            <a:r>
              <a:rPr lang="ru-RU" altLang="ru-RU" sz="1200" baseline="30000" dirty="0">
                <a:latin typeface="Arial" charset="0"/>
                <a:cs typeface="Arial" charset="0"/>
              </a:rPr>
              <a:t>8</a:t>
            </a:r>
            <a:r>
              <a:rPr lang="ru-RU" altLang="ru-RU" sz="1200" dirty="0">
                <a:latin typeface="Arial" charset="0"/>
                <a:cs typeface="Arial" charset="0"/>
              </a:rPr>
              <a:t> до 10</a:t>
            </a:r>
            <a:r>
              <a:rPr lang="ru-RU" altLang="ru-RU" sz="1200" baseline="30000" dirty="0">
                <a:latin typeface="Arial" charset="0"/>
                <a:cs typeface="Arial" charset="0"/>
              </a:rPr>
              <a:t>2</a:t>
            </a:r>
            <a:r>
              <a:rPr lang="ru-RU" altLang="ru-RU" sz="1200" dirty="0">
                <a:latin typeface="Arial" charset="0"/>
                <a:cs typeface="Arial" charset="0"/>
              </a:rPr>
              <a:t> раз).</a:t>
            </a:r>
          </a:p>
          <a:p>
            <a:pPr>
              <a:spcBef>
                <a:spcPts val="0"/>
              </a:spcBef>
              <a:buClr>
                <a:schemeClr val="accent2"/>
              </a:buClr>
              <a:buSzPct val="120000"/>
              <a:buFont typeface="Arial" charset="0"/>
              <a:buChar char="•"/>
              <a:defRPr/>
            </a:pPr>
            <a:endParaRPr lang="ru-RU" altLang="ru-RU" sz="1200" dirty="0">
              <a:latin typeface="Arial" charset="0"/>
              <a:cs typeface="Arial" charset="0"/>
            </a:endParaRPr>
          </a:p>
          <a:p>
            <a:pPr algn="just">
              <a:spcBef>
                <a:spcPts val="0"/>
              </a:spcBef>
              <a:buClr>
                <a:schemeClr val="accent2"/>
              </a:buClr>
              <a:buSzPct val="120000"/>
              <a:buFont typeface="Arial" charset="0"/>
              <a:buChar char="•"/>
              <a:defRPr/>
            </a:pPr>
            <a:r>
              <a:rPr lang="ru-RU" altLang="ru-RU" sz="1200" dirty="0">
                <a:latin typeface="Arial" charset="0"/>
                <a:cs typeface="Arial" charset="0"/>
              </a:rPr>
              <a:t>Исследования тепловыделяющих элементов при </a:t>
            </a:r>
            <a:r>
              <a:rPr lang="ru-RU" altLang="ru-RU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глубоких выгораниях </a:t>
            </a:r>
            <a:r>
              <a:rPr lang="ru-RU" altLang="ru-RU" sz="1200" dirty="0">
                <a:latin typeface="Arial" charset="0"/>
                <a:cs typeface="Arial" charset="0"/>
              </a:rPr>
              <a:t>с различными видами (</a:t>
            </a:r>
            <a:r>
              <a:rPr lang="ru-RU" altLang="ru-RU" sz="1200" dirty="0" err="1">
                <a:latin typeface="Arial" charset="0"/>
                <a:cs typeface="Arial" charset="0"/>
              </a:rPr>
              <a:t>UPu</a:t>
            </a:r>
            <a:r>
              <a:rPr lang="ru-RU" altLang="ru-RU" sz="1200" dirty="0">
                <a:latin typeface="Arial" charset="0"/>
                <a:cs typeface="Arial" charset="0"/>
              </a:rPr>
              <a:t>)N топлива и технологиями его изготовления.</a:t>
            </a:r>
          </a:p>
          <a:p>
            <a:pPr>
              <a:spcBef>
                <a:spcPts val="0"/>
              </a:spcBef>
              <a:buClr>
                <a:schemeClr val="accent2"/>
              </a:buClr>
              <a:buSzPct val="120000"/>
              <a:buFont typeface="Arial" charset="0"/>
              <a:buChar char="•"/>
              <a:defRPr/>
            </a:pPr>
            <a:endParaRPr lang="ru-RU" altLang="ru-RU" sz="1200" dirty="0">
              <a:latin typeface="Arial" charset="0"/>
              <a:cs typeface="Arial" charset="0"/>
            </a:endParaRPr>
          </a:p>
          <a:p>
            <a:pPr algn="just">
              <a:spcBef>
                <a:spcPts val="0"/>
              </a:spcBef>
              <a:buClr>
                <a:schemeClr val="accent2"/>
              </a:buClr>
              <a:buSzPct val="120000"/>
              <a:buFont typeface="Arial" charset="0"/>
              <a:buChar char="•"/>
              <a:defRPr/>
            </a:pPr>
            <a:r>
              <a:rPr lang="ru-RU" altLang="ru-RU" sz="1200" dirty="0">
                <a:latin typeface="Arial" charset="0"/>
                <a:cs typeface="Arial" charset="0"/>
              </a:rPr>
              <a:t>Испытания ядерного </a:t>
            </a:r>
            <a:r>
              <a:rPr lang="ru-RU" altLang="ru-RU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МОКС-топлива</a:t>
            </a:r>
            <a:r>
              <a:rPr lang="ru-RU" altLang="ru-RU" sz="1200" dirty="0">
                <a:latin typeface="Arial" charset="0"/>
                <a:cs typeface="Arial" charset="0"/>
              </a:rPr>
              <a:t> с нано-добавками (20÷40 </a:t>
            </a:r>
            <a:r>
              <a:rPr lang="ru-RU" altLang="ru-RU" sz="1200" dirty="0" err="1">
                <a:latin typeface="Arial" charset="0"/>
                <a:cs typeface="Arial" charset="0"/>
              </a:rPr>
              <a:t>нм</a:t>
            </a:r>
            <a:r>
              <a:rPr lang="ru-RU" altLang="ru-RU" sz="1200" dirty="0">
                <a:latin typeface="Arial" charset="0"/>
                <a:cs typeface="Arial" charset="0"/>
              </a:rPr>
              <a:t> UO2) и крупно кристаллической структурой (35÷40 мкм) с контролируемой пористостью.</a:t>
            </a:r>
          </a:p>
          <a:p>
            <a:pPr>
              <a:spcBef>
                <a:spcPts val="0"/>
              </a:spcBef>
              <a:buClr>
                <a:schemeClr val="accent2"/>
              </a:buClr>
              <a:buSzPct val="120000"/>
              <a:buFont typeface="Arial" charset="0"/>
              <a:buChar char="•"/>
              <a:defRPr/>
            </a:pPr>
            <a:endParaRPr lang="ru-RU" altLang="ru-RU" sz="1200" dirty="0">
              <a:latin typeface="Arial" charset="0"/>
              <a:cs typeface="Arial" charset="0"/>
            </a:endParaRPr>
          </a:p>
          <a:p>
            <a:pPr>
              <a:spcBef>
                <a:spcPts val="0"/>
              </a:spcBef>
              <a:buClr>
                <a:schemeClr val="accent2"/>
              </a:buClr>
              <a:buSzPct val="120000"/>
              <a:buFont typeface="Arial" charset="0"/>
              <a:buChar char="•"/>
              <a:defRPr/>
            </a:pPr>
            <a:endParaRPr lang="ru-RU" altLang="ru-RU" sz="1600" dirty="0">
              <a:latin typeface="Arial" charset="0"/>
              <a:cs typeface="Arial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4BB48C-5D24-403F-8417-4F9028E67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244" y="3930079"/>
            <a:ext cx="3228801" cy="2019433"/>
          </a:xfrm>
          <a:prstGeom prst="roundRect">
            <a:avLst>
              <a:gd name="adj" fmla="val 8040"/>
            </a:avLst>
          </a:prstGeom>
        </p:spPr>
      </p:pic>
    </p:spTree>
    <p:extLst>
      <p:ext uri="{BB962C8B-B14F-4D97-AF65-F5344CB8AC3E}">
        <p14:creationId xmlns:p14="http://schemas.microsoft.com/office/powerpoint/2010/main" val="3952947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Перспективные направления совместных исследований</a:t>
            </a:r>
            <a:endParaRPr lang="ru-RU" alt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08998" y="1711400"/>
            <a:ext cx="6649448" cy="2536780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0000"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Экспериментальные исследования в обоснование технологий </a:t>
            </a:r>
            <a:r>
              <a:rPr lang="ru-RU" altLang="ru-RU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нейтронной терапии.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0000"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Испытания облучательных устройств ловушечного типа для наработки различных</a:t>
            </a:r>
            <a:r>
              <a:rPr lang="ru-RU" alt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радиоизотопов с низкими сечениями захвата нейтронов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0000"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Создание усовершенствованных технологий и наработка</a:t>
            </a:r>
            <a:r>
              <a:rPr lang="ru-RU" alt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ru-RU" altLang="ru-RU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Co, </a:t>
            </a:r>
            <a:r>
              <a:rPr lang="ru-RU" altLang="ru-RU" sz="1200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153</a:t>
            </a:r>
            <a:r>
              <a:rPr lang="ru-RU" altLang="ru-RU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Gd, </a:t>
            </a:r>
            <a:r>
              <a:rPr lang="ru-RU" altLang="ru-RU" sz="1200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  <a:r>
              <a:rPr lang="ru-RU" altLang="ru-RU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Sr, </a:t>
            </a:r>
            <a:r>
              <a:rPr lang="ru-RU" altLang="ru-RU" sz="1200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  <a:r>
              <a:rPr lang="ru-RU" altLang="ru-RU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боковом экране реактора МБИР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0000"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Экспериментальные исследования в обоснование установки</a:t>
            </a:r>
            <a:r>
              <a:rPr lang="ru-RU" alt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нейтронной радиографии и томографии</a:t>
            </a:r>
            <a:r>
              <a:rPr lang="ru-RU" altLang="ru-RU" sz="1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облучённых материалов и изделий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0000"/>
            </a:pPr>
            <a:r>
              <a:rPr lang="ru-RU" altLang="ru-RU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Ядерное легирование кремния.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и создание технологий с последующей организацией производства по нейтронному легированию кремния с высокой производительностью. 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0000"/>
            </a:pPr>
            <a:r>
              <a:rPr lang="ru-RU" altLang="ru-RU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Массовый  нейтронно-активационный анализ.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Проведение комплексного   многоэлементного анализа биологических, экологических и геологических образцов. Исследование содержания токсичных элементов в окружающей среде (Fe, Zn, </a:t>
            </a:r>
            <a:r>
              <a:rPr lang="ru-RU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W, </a:t>
            </a:r>
            <a:r>
              <a:rPr lang="ru-RU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La, </a:t>
            </a:r>
            <a:r>
              <a:rPr lang="ru-RU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Yb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Na, </a:t>
            </a:r>
            <a:r>
              <a:rPr lang="ru-RU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Rb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). Исследования в биотехнологии новых медицинских препаратов и сорбентов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08838F-9F89-4788-AFED-7A11D750F19E}"/>
              </a:ext>
            </a:extLst>
          </p:cNvPr>
          <p:cNvSpPr txBox="1"/>
          <p:nvPr/>
        </p:nvSpPr>
        <p:spPr>
          <a:xfrm>
            <a:off x="508998" y="1137290"/>
            <a:ext cx="73523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Прикладные экспериментальные работы с использованием реакторного излучения</a:t>
            </a:r>
            <a:endParaRPr lang="ru-RU" sz="1400" dirty="0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826AA4-C9CB-4940-83FA-D69BB829949B}"/>
              </a:ext>
            </a:extLst>
          </p:cNvPr>
          <p:cNvSpPr txBox="1"/>
          <p:nvPr/>
        </p:nvSpPr>
        <p:spPr>
          <a:xfrm>
            <a:off x="587375" y="5125964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Фундаментальные исследования на МБИР</a:t>
            </a:r>
            <a:endParaRPr lang="ru-RU" sz="1400" b="1" dirty="0">
              <a:solidFill>
                <a:schemeClr val="accent2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CADA32BF-AFFD-45C4-9EA5-7B74FB89A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08" y="5433741"/>
            <a:ext cx="6114367" cy="8987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71450" indent="-17145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ru-RU" altLang="ru-RU" sz="1200" dirty="0">
                <a:latin typeface="Arial" pitchFamily="34" charset="0"/>
                <a:cs typeface="Arial" pitchFamily="34" charset="0"/>
              </a:rPr>
              <a:t>Редкие распады тяжелых ядер, индуцированные нейтронами.</a:t>
            </a:r>
          </a:p>
          <a:p>
            <a:pPr marL="171450" indent="-17145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ru-RU" altLang="ru-RU" sz="1200" dirty="0">
                <a:latin typeface="Arial" pitchFamily="34" charset="0"/>
                <a:cs typeface="Arial" pitchFamily="34" charset="0"/>
              </a:rPr>
              <a:t>Ядерная астрофизика.</a:t>
            </a:r>
          </a:p>
          <a:p>
            <a:pPr marL="171450" indent="-17145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ru-RU" altLang="ru-RU" sz="1200" dirty="0">
                <a:latin typeface="Arial" pitchFamily="34" charset="0"/>
                <a:cs typeface="Arial" pitchFamily="34" charset="0"/>
              </a:rPr>
              <a:t>Фундаментальные свойства нейтрона.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27A600-E1A7-4FE3-B556-5CCBF9F960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47" b="9973"/>
          <a:stretch/>
        </p:blipFill>
        <p:spPr>
          <a:xfrm>
            <a:off x="7614651" y="1853237"/>
            <a:ext cx="3800855" cy="3347223"/>
          </a:xfrm>
          <a:prstGeom prst="roundRect">
            <a:avLst>
              <a:gd name="adj" fmla="val 6462"/>
            </a:avLst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EDC6F3C-B35E-4BC2-836E-872D55D8C1AE}"/>
              </a:ext>
            </a:extLst>
          </p:cNvPr>
          <p:cNvCxnSpPr>
            <a:cxnSpLocks/>
          </p:cNvCxnSpPr>
          <p:nvPr/>
        </p:nvCxnSpPr>
        <p:spPr>
          <a:xfrm>
            <a:off x="7386548" y="1337692"/>
            <a:ext cx="0" cy="5184775"/>
          </a:xfrm>
          <a:prstGeom prst="line">
            <a:avLst/>
          </a:prstGeom>
          <a:ln w="1905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538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Перспективные направления совместных исследований</a:t>
            </a:r>
            <a:endParaRPr lang="ru-RU" alt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F34D98-6967-413E-8901-2E5E225B8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896" y="1901894"/>
            <a:ext cx="4139237" cy="3507058"/>
          </a:xfrm>
          <a:prstGeom prst="roundRect">
            <a:avLst>
              <a:gd name="adj" fmla="val 5888"/>
            </a:avLst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355B8EB-6CF2-4994-8FB2-A8F2D19A53F5}"/>
              </a:ext>
            </a:extLst>
          </p:cNvPr>
          <p:cNvCxnSpPr>
            <a:cxnSpLocks/>
          </p:cNvCxnSpPr>
          <p:nvPr/>
        </p:nvCxnSpPr>
        <p:spPr>
          <a:xfrm>
            <a:off x="7302934" y="1233611"/>
            <a:ext cx="0" cy="5184775"/>
          </a:xfrm>
          <a:prstGeom prst="line">
            <a:avLst/>
          </a:prstGeom>
          <a:ln w="1905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74309C3-B209-41AF-8372-292AD563BC89}"/>
              </a:ext>
            </a:extLst>
          </p:cNvPr>
          <p:cNvSpPr txBox="1"/>
          <p:nvPr/>
        </p:nvSpPr>
        <p:spPr>
          <a:xfrm>
            <a:off x="521381" y="1430878"/>
            <a:ext cx="6592592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200" dirty="0">
                <a:latin typeface="Arial" charset="0"/>
                <a:cs typeface="Arial" charset="0"/>
              </a:rPr>
              <a:t>Получение экспериментальной информации по определению </a:t>
            </a:r>
            <a:r>
              <a:rPr lang="ru-RU" sz="1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пределов безопасной эксплуатации </a:t>
            </a:r>
            <a:r>
              <a:rPr lang="ru-RU" sz="12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ТВЭЛов</a:t>
            </a:r>
            <a:r>
              <a:rPr lang="ru-RU" sz="12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, а также их </a:t>
            </a:r>
            <a:r>
              <a:rPr lang="ru-RU" sz="1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поведении и повреждениях в условиях переменных нагрузок и превышения пределов безопасной эксплуатации. </a:t>
            </a:r>
          </a:p>
          <a:p>
            <a:pPr marL="0" indent="0" algn="just">
              <a:buClr>
                <a:schemeClr val="accent2"/>
              </a:buClr>
              <a:buSzPct val="120000"/>
              <a:buNone/>
            </a:pPr>
            <a:endParaRPr lang="ru-RU" sz="12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200" dirty="0">
                <a:latin typeface="Arial" charset="0"/>
                <a:cs typeface="Arial" charset="0"/>
              </a:rPr>
              <a:t>Получение экспериментальной (реакторной) информация по поведению топлива, </a:t>
            </a:r>
            <a:r>
              <a:rPr lang="ru-RU" sz="1200" dirty="0" err="1">
                <a:latin typeface="Arial" charset="0"/>
                <a:cs typeface="Arial" charset="0"/>
              </a:rPr>
              <a:t>ТВЭЛов</a:t>
            </a:r>
            <a:r>
              <a:rPr lang="ru-RU" sz="1200" dirty="0">
                <a:latin typeface="Arial" charset="0"/>
                <a:cs typeface="Arial" charset="0"/>
              </a:rPr>
              <a:t> и ТВС </a:t>
            </a:r>
            <a:r>
              <a:rPr lang="ru-RU" sz="1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условиях тяжелых </a:t>
            </a:r>
            <a:r>
              <a:rPr lang="ru-RU" sz="12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запроектных</a:t>
            </a:r>
            <a:r>
              <a:rPr lang="ru-RU" sz="1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аварий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charset="0"/>
                <a:cs typeface="Arial" charset="0"/>
              </a:rPr>
              <a:t>с повреждением оболочки, плавлением топлива, закипанием теплоносителя, а также при кризисе теплообмена и т.д. для верификации кодов.</a:t>
            </a:r>
            <a:endParaRPr lang="en-US" sz="1200" dirty="0">
              <a:latin typeface="Arial" charset="0"/>
              <a:cs typeface="Arial" charset="0"/>
            </a:endParaRPr>
          </a:p>
          <a:p>
            <a:pPr marL="171450" indent="-171450" algn="just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endParaRPr lang="en-US" sz="1200" dirty="0">
              <a:latin typeface="Arial" charset="0"/>
              <a:cs typeface="Arial" charset="0"/>
            </a:endParaRPr>
          </a:p>
          <a:p>
            <a:pPr marL="171450" indent="-171450" algn="just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200" dirty="0">
                <a:latin typeface="Arial" charset="0"/>
                <a:cs typeface="Arial" charset="0"/>
              </a:rPr>
              <a:t>Для СНУП-топлива</a:t>
            </a:r>
            <a:r>
              <a:rPr lang="en-US" sz="1200" dirty="0">
                <a:latin typeface="Arial" charset="0"/>
                <a:cs typeface="Arial" charset="0"/>
              </a:rPr>
              <a:t>: </a:t>
            </a:r>
            <a:r>
              <a:rPr lang="ru-RU" sz="1200" dirty="0">
                <a:latin typeface="Arial" charset="0"/>
                <a:cs typeface="Arial" charset="0"/>
              </a:rPr>
              <a:t>диссоциация нитридного топлива с массовым выходом азота при различных температурах. </a:t>
            </a:r>
            <a:endParaRPr lang="en-US" sz="1200" dirty="0">
              <a:latin typeface="Arial" charset="0"/>
              <a:cs typeface="Arial" charset="0"/>
            </a:endParaRPr>
          </a:p>
          <a:p>
            <a:pPr marL="171450" indent="-171450" algn="just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endParaRPr lang="en-US" sz="1200" dirty="0">
              <a:latin typeface="Arial" charset="0"/>
              <a:cs typeface="Arial" charset="0"/>
            </a:endParaRPr>
          </a:p>
          <a:p>
            <a:pPr marL="171450" indent="-171450" algn="just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200" dirty="0">
                <a:latin typeface="Arial" charset="0"/>
                <a:cs typeface="Arial" charset="0"/>
              </a:rPr>
              <a:t>Поведение </a:t>
            </a:r>
            <a:r>
              <a:rPr lang="ru-RU" sz="1200" dirty="0" err="1">
                <a:latin typeface="Arial" charset="0"/>
                <a:cs typeface="Arial" charset="0"/>
              </a:rPr>
              <a:t>ТВЭЛов</a:t>
            </a:r>
            <a:r>
              <a:rPr lang="ru-RU" sz="1200" dirty="0">
                <a:latin typeface="Arial" charset="0"/>
                <a:cs typeface="Arial" charset="0"/>
              </a:rPr>
              <a:t> с МОКС- и СНУП-топливом в условиях переменных нагрузок и маневренных режимов</a:t>
            </a:r>
            <a:r>
              <a:rPr lang="en-US" sz="1200" dirty="0">
                <a:latin typeface="Arial" charset="0"/>
                <a:cs typeface="Arial" charset="0"/>
              </a:rPr>
              <a:t>, </a:t>
            </a:r>
            <a:r>
              <a:rPr lang="ru-RU" sz="1200" dirty="0">
                <a:latin typeface="Arial" charset="0"/>
                <a:cs typeface="Arial" charset="0"/>
              </a:rPr>
              <a:t>поведение МОКС- и СНУП-топлива в экстремальных условиях, включая разрушение, плавление, перемещение топлива</a:t>
            </a:r>
            <a:endParaRPr lang="en-US" sz="1200" dirty="0">
              <a:latin typeface="Arial" charset="0"/>
              <a:cs typeface="Arial" charset="0"/>
            </a:endParaRPr>
          </a:p>
          <a:p>
            <a:pPr marL="171450" indent="-171450" algn="just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endParaRPr lang="en-US" sz="1200" dirty="0">
              <a:latin typeface="Arial" charset="0"/>
              <a:cs typeface="Arial" charset="0"/>
            </a:endParaRPr>
          </a:p>
          <a:p>
            <a:pPr marL="171450" indent="-171450" algn="just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200" dirty="0">
                <a:latin typeface="Arial" charset="0"/>
                <a:cs typeface="Arial" charset="0"/>
              </a:rPr>
              <a:t>Для МОКС- и СНУП-топлива</a:t>
            </a:r>
            <a:r>
              <a:rPr lang="en-US" sz="1200" dirty="0">
                <a:latin typeface="Arial" charset="0"/>
                <a:cs typeface="Arial" charset="0"/>
              </a:rPr>
              <a:t>: </a:t>
            </a:r>
            <a:r>
              <a:rPr lang="ru-RU" sz="1200" dirty="0">
                <a:latin typeface="Arial" charset="0"/>
                <a:cs typeface="Arial" charset="0"/>
              </a:rPr>
              <a:t>объем и скорость выхода газов под оболочку твэла, в также в теплоноситель (при разгерметизации или разрушении оболочки)</a:t>
            </a:r>
            <a:endParaRPr lang="en-US" sz="1200" dirty="0">
              <a:latin typeface="Arial" charset="0"/>
              <a:cs typeface="Arial" charset="0"/>
            </a:endParaRPr>
          </a:p>
          <a:p>
            <a:pPr marL="171450" indent="-171450" algn="just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endParaRPr lang="en-US" sz="1200" dirty="0">
              <a:latin typeface="Arial" charset="0"/>
              <a:cs typeface="Arial" charset="0"/>
            </a:endParaRPr>
          </a:p>
          <a:p>
            <a:pPr marL="171450" indent="-171450" algn="just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200" dirty="0">
                <a:latin typeface="Arial" charset="0"/>
                <a:cs typeface="Arial" charset="0"/>
              </a:rPr>
              <a:t>Для металлического топлива – весь спектр реакторных испытаний</a:t>
            </a:r>
            <a:r>
              <a:rPr lang="en-US" sz="1200" dirty="0">
                <a:latin typeface="Arial" charset="0"/>
                <a:cs typeface="Arial" charset="0"/>
              </a:rPr>
              <a:t>, </a:t>
            </a:r>
            <a:r>
              <a:rPr lang="ru-RU" sz="1200" dirty="0">
                <a:latin typeface="Arial" charset="0"/>
                <a:cs typeface="Arial" charset="0"/>
              </a:rPr>
              <a:t>моделирование условий аварийных ситуаций с частичным и полным нарушением теплоотвода в средах с различными теплоносителями</a:t>
            </a:r>
            <a:endParaRPr lang="en-US" sz="1200" dirty="0">
              <a:latin typeface="Arial" charset="0"/>
              <a:cs typeface="Arial" charset="0"/>
            </a:endParaRPr>
          </a:p>
          <a:p>
            <a:pPr marL="171450" indent="-171450" algn="just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эти задачи практически невозможно решить в условиях энергетических реакторов – только на исследовательском реакторе с использованием автономных петель с различными теплоносителями! </a:t>
            </a:r>
          </a:p>
          <a:p>
            <a:pPr marL="171450" indent="-171450" algn="just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endParaRPr lang="ru-RU" sz="1200" dirty="0">
              <a:latin typeface="Arial" charset="0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2167AE-4FA7-4DE5-9FC2-08FAEE7DD59B}"/>
              </a:ext>
            </a:extLst>
          </p:cNvPr>
          <p:cNvSpPr txBox="1"/>
          <p:nvPr/>
        </p:nvSpPr>
        <p:spPr>
          <a:xfrm>
            <a:off x="521381" y="1123101"/>
            <a:ext cx="67815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для решения с использованием автономных петлевых устройств</a:t>
            </a:r>
            <a:endParaRPr lang="ru-RU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320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Заголовок 4">
            <a:extLst>
              <a:ext uri="{FF2B5EF4-FFF2-40B4-BE49-F238E27FC236}">
                <a16:creationId xmlns:a16="http://schemas.microsoft.com/office/drawing/2014/main" id="{02E09BAF-4283-4E68-9594-301E5ABF4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296863"/>
            <a:ext cx="8208963" cy="647700"/>
          </a:xfrm>
        </p:spPr>
        <p:txBody>
          <a:bodyPr/>
          <a:lstStyle/>
          <a:p>
            <a:r>
              <a:rPr lang="ru-RU" altLang="ru-RU" dirty="0">
                <a:latin typeface="Arial" panose="020B0604020202020204" pitchFamily="34" charset="0"/>
              </a:rPr>
              <a:t>Закорпусные экспериментальные каналы ИЯУ МБИР</a:t>
            </a:r>
            <a:endParaRPr lang="ru-RU" dirty="0"/>
          </a:p>
        </p:txBody>
      </p:sp>
      <p:pic>
        <p:nvPicPr>
          <p:cNvPr id="517" name="Рисунок 48">
            <a:extLst>
              <a:ext uri="{FF2B5EF4-FFF2-40B4-BE49-F238E27FC236}">
                <a16:creationId xmlns:a16="http://schemas.microsoft.com/office/drawing/2014/main" id="{98E4BF6E-2B40-4BC1-9C5D-F14CF7AD9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32246" r="36588" b="3387"/>
          <a:stretch>
            <a:fillRect/>
          </a:stretch>
        </p:blipFill>
        <p:spPr bwMode="auto">
          <a:xfrm>
            <a:off x="1252295" y="1577512"/>
            <a:ext cx="3326177" cy="26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8" name="Прямая соединительная линия 517">
            <a:extLst>
              <a:ext uri="{FF2B5EF4-FFF2-40B4-BE49-F238E27FC236}">
                <a16:creationId xmlns:a16="http://schemas.microsoft.com/office/drawing/2014/main" id="{C311B363-7F9A-4AFD-99E1-DC7DB4C2DAEE}"/>
              </a:ext>
            </a:extLst>
          </p:cNvPr>
          <p:cNvCxnSpPr>
            <a:cxnSpLocks/>
          </p:cNvCxnSpPr>
          <p:nvPr/>
        </p:nvCxnSpPr>
        <p:spPr>
          <a:xfrm>
            <a:off x="6096000" y="1376363"/>
            <a:ext cx="0" cy="5042023"/>
          </a:xfrm>
          <a:prstGeom prst="line">
            <a:avLst/>
          </a:prstGeom>
          <a:ln w="1905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TextBox 518">
            <a:extLst>
              <a:ext uri="{FF2B5EF4-FFF2-40B4-BE49-F238E27FC236}">
                <a16:creationId xmlns:a16="http://schemas.microsoft.com/office/drawing/2014/main" id="{D2653392-1ADF-484D-BF8E-77F999F0F5EF}"/>
              </a:ext>
            </a:extLst>
          </p:cNvPr>
          <p:cNvSpPr txBox="1"/>
          <p:nvPr/>
        </p:nvSpPr>
        <p:spPr>
          <a:xfrm>
            <a:off x="524943" y="889625"/>
            <a:ext cx="5679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2"/>
                </a:solidFill>
              </a:rPr>
              <a:t>ВЭК</a:t>
            </a:r>
            <a:r>
              <a:rPr lang="en-US" sz="1600" dirty="0"/>
              <a:t> – </a:t>
            </a:r>
            <a:r>
              <a:rPr lang="ru-RU" sz="1600" dirty="0"/>
              <a:t>Вертикальные экспериментальные каналы</a:t>
            </a:r>
            <a:endParaRPr lang="en-US" sz="1600" dirty="0"/>
          </a:p>
          <a:p>
            <a:r>
              <a:rPr lang="ru-RU" sz="1600" b="1" dirty="0">
                <a:solidFill>
                  <a:schemeClr val="accent2"/>
                </a:solidFill>
              </a:rPr>
              <a:t>ГЭК</a:t>
            </a:r>
            <a:r>
              <a:rPr lang="en-US" sz="1600" dirty="0"/>
              <a:t> – </a:t>
            </a:r>
            <a:r>
              <a:rPr lang="ru-RU" sz="1600" dirty="0"/>
              <a:t>Горизонтальные экспериментальные каналы</a:t>
            </a:r>
          </a:p>
        </p:txBody>
      </p:sp>
      <p:sp>
        <p:nvSpPr>
          <p:cNvPr id="520" name="Прямоугольник 519">
            <a:extLst>
              <a:ext uri="{FF2B5EF4-FFF2-40B4-BE49-F238E27FC236}">
                <a16:creationId xmlns:a16="http://schemas.microsoft.com/office/drawing/2014/main" id="{91AED2BB-A147-4C85-B3FC-C263C3CE6624}"/>
              </a:ext>
            </a:extLst>
          </p:cNvPr>
          <p:cNvSpPr/>
          <p:nvPr/>
        </p:nvSpPr>
        <p:spPr>
          <a:xfrm>
            <a:off x="524943" y="4390377"/>
            <a:ext cx="5213657" cy="789930"/>
          </a:xfrm>
          <a:prstGeom prst="rect">
            <a:avLst/>
          </a:prstGeom>
        </p:spPr>
        <p:txBody>
          <a:bodyPr wrap="square" lIns="81250" tIns="40625" rIns="81250" bIns="40625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67"/>
              </a:spcBef>
              <a:spcAft>
                <a:spcPts val="267"/>
              </a:spcAft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8 вертикальных экспериментальных каналов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53918" lvl="1" indent="-253918">
              <a:spcBef>
                <a:spcPts val="267"/>
              </a:spcBef>
              <a:spcAft>
                <a:spcPts val="267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200" dirty="0">
                <a:latin typeface="Arial" panose="020B0604020202020204" pitchFamily="34" charset="0"/>
              </a:rPr>
              <a:t>для ядерного легирования кремния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(6 каналов)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918" lvl="1" indent="-253918">
              <a:spcBef>
                <a:spcPts val="267"/>
              </a:spcBef>
              <a:spcAft>
                <a:spcPts val="267"/>
              </a:spcAft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для нейтронного активационного анализа (2 канала)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1" name="TextBox 520">
            <a:extLst>
              <a:ext uri="{FF2B5EF4-FFF2-40B4-BE49-F238E27FC236}">
                <a16:creationId xmlns:a16="http://schemas.microsoft.com/office/drawing/2014/main" id="{FD4C290F-08D3-4F79-B7F7-47DB969E9E0A}"/>
              </a:ext>
            </a:extLst>
          </p:cNvPr>
          <p:cNvSpPr txBox="1"/>
          <p:nvPr/>
        </p:nvSpPr>
        <p:spPr>
          <a:xfrm>
            <a:off x="524943" y="4083169"/>
            <a:ext cx="1176884" cy="328265"/>
          </a:xfrm>
          <a:prstGeom prst="rect">
            <a:avLst/>
          </a:prstGeom>
          <a:noFill/>
        </p:spPr>
        <p:txBody>
          <a:bodyPr wrap="square" lIns="81250" tIns="40625" rIns="81250" bIns="4062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ВЭК</a:t>
            </a:r>
          </a:p>
        </p:txBody>
      </p:sp>
      <p:sp>
        <p:nvSpPr>
          <p:cNvPr id="522" name="Прямоугольник 521">
            <a:extLst>
              <a:ext uri="{FF2B5EF4-FFF2-40B4-BE49-F238E27FC236}">
                <a16:creationId xmlns:a16="http://schemas.microsoft.com/office/drawing/2014/main" id="{AEC5B3B2-1568-439D-9A2E-42DE65A9A6B9}"/>
              </a:ext>
            </a:extLst>
          </p:cNvPr>
          <p:cNvSpPr/>
          <p:nvPr/>
        </p:nvSpPr>
        <p:spPr>
          <a:xfrm>
            <a:off x="524943" y="5521952"/>
            <a:ext cx="4974726" cy="974595"/>
          </a:xfrm>
          <a:prstGeom prst="rect">
            <a:avLst/>
          </a:prstGeom>
        </p:spPr>
        <p:txBody>
          <a:bodyPr wrap="square" lIns="81250" tIns="40625" rIns="81250" bIns="40625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267"/>
              </a:spcBef>
              <a:spcAft>
                <a:spcPts val="267"/>
              </a:spcAft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6 горизонтальных экспериментальных каналов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53918" lvl="1" indent="-253918">
              <a:spcBef>
                <a:spcPts val="267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для нейтронной радиографии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918" lvl="1" indent="-253918">
              <a:spcBef>
                <a:spcPts val="267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физических исследований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918" lvl="1" indent="-253918">
              <a:spcBef>
                <a:spcPts val="267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для медицинского применения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3" name="TextBox 6">
            <a:extLst>
              <a:ext uri="{FF2B5EF4-FFF2-40B4-BE49-F238E27FC236}">
                <a16:creationId xmlns:a16="http://schemas.microsoft.com/office/drawing/2014/main" id="{5E0AA55E-F5F7-44EF-AEA7-6D9561F38433}"/>
              </a:ext>
            </a:extLst>
          </p:cNvPr>
          <p:cNvSpPr txBox="1"/>
          <p:nvPr/>
        </p:nvSpPr>
        <p:spPr>
          <a:xfrm>
            <a:off x="524943" y="5238381"/>
            <a:ext cx="1176884" cy="328265"/>
          </a:xfrm>
          <a:prstGeom prst="rect">
            <a:avLst/>
          </a:prstGeom>
          <a:noFill/>
        </p:spPr>
        <p:txBody>
          <a:bodyPr wrap="square" lIns="81250" tIns="40625" rIns="81250" bIns="4062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ГЭК</a:t>
            </a:r>
          </a:p>
        </p:txBody>
      </p:sp>
      <p:sp>
        <p:nvSpPr>
          <p:cNvPr id="11" name="Прямоугольник 1">
            <a:extLst>
              <a:ext uri="{FF2B5EF4-FFF2-40B4-BE49-F238E27FC236}">
                <a16:creationId xmlns:a16="http://schemas.microsoft.com/office/drawing/2014/main" id="{EF78F0D2-1625-4272-8142-6C890A14F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5558" y="3382964"/>
            <a:ext cx="4028342" cy="4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250" tIns="40625" rIns="81250" bIns="40625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812540" eaLnBrk="1" hangingPunct="1">
              <a:defRPr/>
            </a:pPr>
            <a:r>
              <a:rPr lang="ru-RU" altLang="ru-RU" kern="0" dirty="0">
                <a:solidFill>
                  <a:schemeClr val="accent2"/>
                </a:solidFill>
              </a:rPr>
              <a:t>Камера нейтронной радиографии</a:t>
            </a:r>
            <a:endParaRPr lang="en-US" altLang="ru-RU" kern="0" dirty="0">
              <a:solidFill>
                <a:schemeClr val="accent2"/>
              </a:solidFill>
            </a:endParaRPr>
          </a:p>
          <a:p>
            <a:pPr marL="0" lvl="1" algn="ctr" defTabSz="812540" eaLnBrk="1" hangingPunct="1">
              <a:defRPr/>
            </a:pPr>
            <a:r>
              <a:rPr lang="en-US" altLang="ru-RU" b="0" kern="0" dirty="0"/>
              <a:t>7</a:t>
            </a:r>
            <a:r>
              <a:rPr lang="ru-RU" altLang="ru-RU" b="0" kern="0" dirty="0"/>
              <a:t>,</a:t>
            </a:r>
            <a:r>
              <a:rPr lang="en-US" altLang="ru-RU" b="0" kern="0" dirty="0"/>
              <a:t>1 </a:t>
            </a:r>
            <a:r>
              <a:rPr lang="ru-RU" altLang="ru-RU" b="0" kern="0" dirty="0"/>
              <a:t>м</a:t>
            </a:r>
            <a:r>
              <a:rPr lang="en-US" altLang="ru-RU" b="0" kern="0" dirty="0"/>
              <a:t> (</a:t>
            </a:r>
            <a:r>
              <a:rPr lang="ru-RU" altLang="ru-RU" b="0" kern="0" dirty="0"/>
              <a:t>длина</a:t>
            </a:r>
            <a:r>
              <a:rPr lang="en-US" altLang="ru-RU" b="0" kern="0" dirty="0"/>
              <a:t>) × 4</a:t>
            </a:r>
            <a:r>
              <a:rPr lang="ru-RU" altLang="ru-RU" b="0" kern="0" dirty="0"/>
              <a:t>,</a:t>
            </a:r>
            <a:r>
              <a:rPr lang="en-US" altLang="ru-RU" b="0" kern="0" dirty="0"/>
              <a:t>1 </a:t>
            </a:r>
            <a:r>
              <a:rPr lang="ru-RU" altLang="ru-RU" b="0" kern="0" dirty="0"/>
              <a:t>м </a:t>
            </a:r>
            <a:r>
              <a:rPr lang="en-US" altLang="ru-RU" b="0" kern="0" dirty="0"/>
              <a:t>(</a:t>
            </a:r>
            <a:r>
              <a:rPr lang="ru-RU" altLang="ru-RU" b="0" kern="0" dirty="0"/>
              <a:t>ширина</a:t>
            </a:r>
            <a:r>
              <a:rPr lang="en-US" altLang="ru-RU" b="0" kern="0" dirty="0"/>
              <a:t>) × 2</a:t>
            </a:r>
            <a:r>
              <a:rPr lang="ru-RU" altLang="ru-RU" b="0" kern="0" dirty="0"/>
              <a:t>,</a:t>
            </a:r>
            <a:r>
              <a:rPr lang="en-US" altLang="ru-RU" b="0" kern="0" dirty="0"/>
              <a:t>9 </a:t>
            </a:r>
            <a:r>
              <a:rPr lang="ru-RU" altLang="ru-RU" b="0" kern="0" dirty="0"/>
              <a:t>м</a:t>
            </a:r>
            <a:r>
              <a:rPr lang="en-US" altLang="ru-RU" b="0" kern="0" dirty="0"/>
              <a:t> (</a:t>
            </a:r>
            <a:r>
              <a:rPr lang="ru-RU" altLang="ru-RU" b="0" kern="0" dirty="0"/>
              <a:t>высота</a:t>
            </a:r>
            <a:r>
              <a:rPr lang="en-US" altLang="ru-RU" b="0" kern="0" dirty="0"/>
              <a:t>)</a:t>
            </a:r>
            <a:r>
              <a:rPr lang="en-US" altLang="ru-RU" kern="0" dirty="0"/>
              <a:t> </a:t>
            </a:r>
          </a:p>
        </p:txBody>
      </p:sp>
      <p:pic>
        <p:nvPicPr>
          <p:cNvPr id="12" name="Picture 2" descr="D:\Презентации\ИЗК_нов.png">
            <a:extLst>
              <a:ext uri="{FF2B5EF4-FFF2-40B4-BE49-F238E27FC236}">
                <a16:creationId xmlns:a16="http://schemas.microsoft.com/office/drawing/2014/main" id="{71457152-7076-44F1-AB0F-CD88EE66DCC4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" t="5185" r="1" b="14461"/>
          <a:stretch/>
        </p:blipFill>
        <p:spPr bwMode="auto">
          <a:xfrm>
            <a:off x="6853421" y="1181524"/>
            <a:ext cx="4045445" cy="2246035"/>
          </a:xfrm>
          <a:prstGeom prst="roundRect">
            <a:avLst>
              <a:gd name="adj" fmla="val 1151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Презентации\УЯЛК.png">
            <a:extLst>
              <a:ext uri="{FF2B5EF4-FFF2-40B4-BE49-F238E27FC236}">
                <a16:creationId xmlns:a16="http://schemas.microsoft.com/office/drawing/2014/main" id="{2780804A-B2AC-46A7-BE42-08341EB25699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421" y="3978920"/>
            <a:ext cx="3991503" cy="2246035"/>
          </a:xfrm>
          <a:prstGeom prst="roundRect">
            <a:avLst>
              <a:gd name="adj" fmla="val 7832"/>
            </a:avLst>
          </a:prstGeom>
          <a:noFill/>
          <a:ln w="3175">
            <a:solidFill>
              <a:schemeClr val="tx1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">
            <a:extLst>
              <a:ext uri="{FF2B5EF4-FFF2-40B4-BE49-F238E27FC236}">
                <a16:creationId xmlns:a16="http://schemas.microsoft.com/office/drawing/2014/main" id="{10ED5545-8301-433B-A639-E6079B8F8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4837" y="6208412"/>
            <a:ext cx="3108670" cy="26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250" tIns="40625" rIns="81250" bIns="40625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812540" eaLnBrk="1" hangingPunct="1">
              <a:defRPr/>
            </a:pPr>
            <a:r>
              <a:rPr lang="ru-RU" altLang="ru-RU" kern="0" dirty="0">
                <a:solidFill>
                  <a:schemeClr val="accent2"/>
                </a:solidFill>
              </a:rPr>
              <a:t>Установка легирования кремния</a:t>
            </a:r>
            <a:endParaRPr lang="en-US" altLang="ru-RU" kern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88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Заголовок 2">
            <a:extLst>
              <a:ext uri="{FF2B5EF4-FFF2-40B4-BE49-F238E27FC236}">
                <a16:creationId xmlns:a16="http://schemas.microsoft.com/office/drawing/2014/main" id="{CDB1C2E4-CD85-402E-AA42-745132907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306735"/>
            <a:ext cx="8602002" cy="647700"/>
          </a:xfrm>
        </p:spPr>
        <p:txBody>
          <a:bodyPr/>
          <a:lstStyle/>
          <a:p>
            <a:r>
              <a:rPr lang="ru-RU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Преференциальные условия присоединения</a:t>
            </a:r>
            <a:br>
              <a:rPr lang="ru-RU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к Консорциуму МЦИ МБИР на этапе сооружения МБИР</a:t>
            </a:r>
            <a:endParaRPr lang="ru-RU" dirty="0"/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B2D56651-D672-4F35-BF53-5BE5D22C05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1933192"/>
              </p:ext>
            </p:extLst>
          </p:nvPr>
        </p:nvGraphicFramePr>
        <p:xfrm>
          <a:off x="633141" y="952832"/>
          <a:ext cx="10925717" cy="5608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06DDF2E-E428-41F9-8B76-681CB8FD2852}"/>
              </a:ext>
            </a:extLst>
          </p:cNvPr>
          <p:cNvSpPr txBox="1"/>
          <p:nvPr/>
        </p:nvSpPr>
        <p:spPr>
          <a:xfrm>
            <a:off x="738274" y="1282926"/>
            <a:ext cx="975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8"/>
            <a:r>
              <a:rPr lang="ru-RU" sz="4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6B29C7-0C78-4471-B1D5-1AA947EFB4C5}"/>
              </a:ext>
            </a:extLst>
          </p:cNvPr>
          <p:cNvSpPr txBox="1"/>
          <p:nvPr/>
        </p:nvSpPr>
        <p:spPr>
          <a:xfrm>
            <a:off x="4512335" y="1282926"/>
            <a:ext cx="1047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8"/>
            <a:r>
              <a:rPr lang="en-US" sz="48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ru-RU" sz="48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4C1C1B-0C39-485B-B8CC-7C409B054D42}"/>
              </a:ext>
            </a:extLst>
          </p:cNvPr>
          <p:cNvSpPr txBox="1"/>
          <p:nvPr/>
        </p:nvSpPr>
        <p:spPr>
          <a:xfrm>
            <a:off x="8358404" y="1282926"/>
            <a:ext cx="1047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8"/>
            <a:r>
              <a:rPr lang="ru-RU" sz="48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48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48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600771"/>
      </p:ext>
    </p:extLst>
  </p:cSld>
  <p:clrMapOvr>
    <a:masterClrMapping/>
  </p:clrMapOvr>
</p:sld>
</file>

<file path=ppt/theme/theme1.xml><?xml version="1.0" encoding="utf-8"?>
<a:theme xmlns:a="http://schemas.openxmlformats.org/drawingml/2006/main" name="Титульный слайд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Таблиц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Диаграмм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Таймлайн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Карт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SmartArt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Контакт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Текстовые слайд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_Содержание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итульный слайд_ДСП / КТ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итульный слайд без логотипа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Содержание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Перебивочный слайд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Акцентные слайд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Цветные фоны (для публичных выступлений)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кстовые слайд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Слайды с изображениями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174520</TotalTime>
  <Words>1261</Words>
  <Application>Microsoft Office PowerPoint</Application>
  <PresentationFormat>Широкоэкранный</PresentationFormat>
  <Paragraphs>172</Paragraphs>
  <Slides>11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17</vt:i4>
      </vt:variant>
      <vt:variant>
        <vt:lpstr>Заголовки слайдов</vt:lpstr>
      </vt:variant>
      <vt:variant>
        <vt:i4>11</vt:i4>
      </vt:variant>
    </vt:vector>
  </HeadingPairs>
  <TitlesOfParts>
    <vt:vector size="30" baseType="lpstr">
      <vt:lpstr>Arial</vt:lpstr>
      <vt:lpstr>Calibri</vt:lpstr>
      <vt:lpstr>Титульный слайд</vt:lpstr>
      <vt:lpstr>Титульный слайд_ДСП / КТ</vt:lpstr>
      <vt:lpstr>Титульный слайд без логотипа</vt:lpstr>
      <vt:lpstr>Содержание</vt:lpstr>
      <vt:lpstr>Перебивочный слайд</vt:lpstr>
      <vt:lpstr>Акцентные слайды</vt:lpstr>
      <vt:lpstr>Цветные фоны (для публичных выступлений)</vt:lpstr>
      <vt:lpstr>Текстовые слайды</vt:lpstr>
      <vt:lpstr>Слайды с изображениями</vt:lpstr>
      <vt:lpstr>Таблицы</vt:lpstr>
      <vt:lpstr>Диаграммы</vt:lpstr>
      <vt:lpstr>Таймлайны</vt:lpstr>
      <vt:lpstr>Карты</vt:lpstr>
      <vt:lpstr>SmartArt</vt:lpstr>
      <vt:lpstr>Контакты</vt:lpstr>
      <vt:lpstr>1_Текстовые слайды</vt:lpstr>
      <vt:lpstr>1_Содержание</vt:lpstr>
      <vt:lpstr>Предложение по совместным научным исследованиям на  ИЯУ МБИР</vt:lpstr>
      <vt:lpstr>О проекте</vt:lpstr>
      <vt:lpstr>Компоновка реактора и ключевые параметры</vt:lpstr>
      <vt:lpstr>Основные возможности использования МБИР</vt:lpstr>
      <vt:lpstr>Перспективные направления совместных исследований</vt:lpstr>
      <vt:lpstr>Перспективные направления совместных исследований</vt:lpstr>
      <vt:lpstr>Перспективные направления совместных исследований</vt:lpstr>
      <vt:lpstr>Закорпусные экспериментальные каналы ИЯУ МБИР</vt:lpstr>
      <vt:lpstr>Преференциальные условия присоединения к Консорциуму МЦИ МБИР на этапе сооружения МБИР</vt:lpstr>
      <vt:lpstr>Участники МЦИ МБИР также могут начать свои программы по облучению на БОР-60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Поспелова</dc:creator>
  <cp:lastModifiedBy>Копоть Илья Юрьевич</cp:lastModifiedBy>
  <cp:revision>849</cp:revision>
  <cp:lastPrinted>2023-11-13T12:14:08Z</cp:lastPrinted>
  <dcterms:created xsi:type="dcterms:W3CDTF">2021-10-19T14:08:40Z</dcterms:created>
  <dcterms:modified xsi:type="dcterms:W3CDTF">2023-11-15T07:57:41Z</dcterms:modified>
</cp:coreProperties>
</file>