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9" r:id="rId1"/>
    <p:sldMasterId id="2147483690" r:id="rId2"/>
    <p:sldMasterId id="2147483692" r:id="rId3"/>
    <p:sldMasterId id="2147483694" r:id="rId4"/>
  </p:sldMasterIdLst>
  <p:notesMasterIdLst>
    <p:notesMasterId r:id="rId17"/>
  </p:notesMasterIdLst>
  <p:handoutMasterIdLst>
    <p:handoutMasterId r:id="rId18"/>
  </p:handoutMasterIdLst>
  <p:sldIdLst>
    <p:sldId id="542" r:id="rId5"/>
    <p:sldId id="686" r:id="rId6"/>
    <p:sldId id="705" r:id="rId7"/>
    <p:sldId id="710" r:id="rId8"/>
    <p:sldId id="715" r:id="rId9"/>
    <p:sldId id="713" r:id="rId10"/>
    <p:sldId id="702" r:id="rId11"/>
    <p:sldId id="712" r:id="rId12"/>
    <p:sldId id="704" r:id="rId13"/>
    <p:sldId id="714" r:id="rId14"/>
    <p:sldId id="693" r:id="rId15"/>
    <p:sldId id="569" r:id="rId16"/>
  </p:sldIdLst>
  <p:sldSz cx="9972675" cy="6840538"/>
  <p:notesSz cx="6819900" cy="9918700"/>
  <p:defaultTextStyle>
    <a:defPPr>
      <a:defRPr lang="ru-RU"/>
    </a:defPPr>
    <a:lvl1pPr marL="0" algn="l" defTabSz="806958" rtl="0" eaLnBrk="1" latinLnBrk="0" hangingPunct="1">
      <a:defRPr sz="1589" kern="1200">
        <a:solidFill>
          <a:schemeClr val="tx1"/>
        </a:solidFill>
        <a:latin typeface="+mn-lt"/>
        <a:ea typeface="+mn-ea"/>
        <a:cs typeface="+mn-cs"/>
      </a:defRPr>
    </a:lvl1pPr>
    <a:lvl2pPr marL="403479" algn="l" defTabSz="806958" rtl="0" eaLnBrk="1" latinLnBrk="0" hangingPunct="1">
      <a:defRPr sz="1589" kern="1200">
        <a:solidFill>
          <a:schemeClr val="tx1"/>
        </a:solidFill>
        <a:latin typeface="+mn-lt"/>
        <a:ea typeface="+mn-ea"/>
        <a:cs typeface="+mn-cs"/>
      </a:defRPr>
    </a:lvl2pPr>
    <a:lvl3pPr marL="806958" algn="l" defTabSz="806958" rtl="0" eaLnBrk="1" latinLnBrk="0" hangingPunct="1">
      <a:defRPr sz="1589" kern="1200">
        <a:solidFill>
          <a:schemeClr val="tx1"/>
        </a:solidFill>
        <a:latin typeface="+mn-lt"/>
        <a:ea typeface="+mn-ea"/>
        <a:cs typeface="+mn-cs"/>
      </a:defRPr>
    </a:lvl3pPr>
    <a:lvl4pPr marL="1210437" algn="l" defTabSz="806958" rtl="0" eaLnBrk="1" latinLnBrk="0" hangingPunct="1">
      <a:defRPr sz="1589" kern="1200">
        <a:solidFill>
          <a:schemeClr val="tx1"/>
        </a:solidFill>
        <a:latin typeface="+mn-lt"/>
        <a:ea typeface="+mn-ea"/>
        <a:cs typeface="+mn-cs"/>
      </a:defRPr>
    </a:lvl4pPr>
    <a:lvl5pPr marL="1613916" algn="l" defTabSz="806958" rtl="0" eaLnBrk="1" latinLnBrk="0" hangingPunct="1">
      <a:defRPr sz="1589" kern="1200">
        <a:solidFill>
          <a:schemeClr val="tx1"/>
        </a:solidFill>
        <a:latin typeface="+mn-lt"/>
        <a:ea typeface="+mn-ea"/>
        <a:cs typeface="+mn-cs"/>
      </a:defRPr>
    </a:lvl5pPr>
    <a:lvl6pPr marL="2017395" algn="l" defTabSz="806958" rtl="0" eaLnBrk="1" latinLnBrk="0" hangingPunct="1">
      <a:defRPr sz="1589" kern="1200">
        <a:solidFill>
          <a:schemeClr val="tx1"/>
        </a:solidFill>
        <a:latin typeface="+mn-lt"/>
        <a:ea typeface="+mn-ea"/>
        <a:cs typeface="+mn-cs"/>
      </a:defRPr>
    </a:lvl6pPr>
    <a:lvl7pPr marL="2420874" algn="l" defTabSz="806958" rtl="0" eaLnBrk="1" latinLnBrk="0" hangingPunct="1">
      <a:defRPr sz="1589" kern="1200">
        <a:solidFill>
          <a:schemeClr val="tx1"/>
        </a:solidFill>
        <a:latin typeface="+mn-lt"/>
        <a:ea typeface="+mn-ea"/>
        <a:cs typeface="+mn-cs"/>
      </a:defRPr>
    </a:lvl7pPr>
    <a:lvl8pPr marL="2824353" algn="l" defTabSz="806958" rtl="0" eaLnBrk="1" latinLnBrk="0" hangingPunct="1">
      <a:defRPr sz="1589" kern="1200">
        <a:solidFill>
          <a:schemeClr val="tx1"/>
        </a:solidFill>
        <a:latin typeface="+mn-lt"/>
        <a:ea typeface="+mn-ea"/>
        <a:cs typeface="+mn-cs"/>
      </a:defRPr>
    </a:lvl8pPr>
    <a:lvl9pPr marL="3227832" algn="l" defTabSz="806958" rtl="0" eaLnBrk="1" latinLnBrk="0" hangingPunct="1">
      <a:defRPr sz="15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3" pos="3141" userDrawn="1">
          <p15:clr>
            <a:srgbClr val="A4A3A4"/>
          </p15:clr>
        </p15:guide>
        <p15:guide id="12" orient="horz" pos="2177" userDrawn="1">
          <p15:clr>
            <a:srgbClr val="A4A3A4"/>
          </p15:clr>
        </p15:guide>
        <p15:guide id="17" pos="6112" userDrawn="1">
          <p15:clr>
            <a:srgbClr val="A4A3A4"/>
          </p15:clr>
        </p15:guide>
        <p15:guide id="22" orient="horz" pos="3969" userDrawn="1">
          <p15:clr>
            <a:srgbClr val="A4A3A4"/>
          </p15:clr>
        </p15:guide>
        <p15:guide id="23" orient="horz" pos="3016" userDrawn="1">
          <p15:clr>
            <a:srgbClr val="A4A3A4"/>
          </p15:clr>
        </p15:guide>
        <p15:guide id="24" orient="horz" pos="3493" userDrawn="1">
          <p15:clr>
            <a:srgbClr val="A4A3A4"/>
          </p15:clr>
        </p15:guide>
        <p15:guide id="26" pos="3459" userDrawn="1">
          <p15:clr>
            <a:srgbClr val="A4A3A4"/>
          </p15:clr>
        </p15:guide>
        <p15:guide id="28" orient="horz" pos="3243" userDrawn="1">
          <p15:clr>
            <a:srgbClr val="A4A3A4"/>
          </p15:clr>
        </p15:guide>
        <p15:guide id="29" orient="horz" pos="2018" userDrawn="1">
          <p15:clr>
            <a:srgbClr val="A4A3A4"/>
          </p15:clr>
        </p15:guide>
        <p15:guide id="30" orient="horz" pos="4156">
          <p15:clr>
            <a:srgbClr val="A4A3A4"/>
          </p15:clr>
        </p15:guide>
        <p15:guide id="31" orient="horz" pos="872">
          <p15:clr>
            <a:srgbClr val="A4A3A4"/>
          </p15:clr>
        </p15:guide>
        <p15:guide id="32" orient="horz" pos="2608" userDrawn="1">
          <p15:clr>
            <a:srgbClr val="A4A3A4"/>
          </p15:clr>
        </p15:guide>
        <p15:guide id="33" pos="184">
          <p15:clr>
            <a:srgbClr val="A4A3A4"/>
          </p15:clr>
        </p15:guide>
        <p15:guide id="35" pos="2823" userDrawn="1">
          <p15:clr>
            <a:srgbClr val="A4A3A4"/>
          </p15:clr>
        </p15:guide>
        <p15:guide id="36" orient="horz" pos="3425" userDrawn="1">
          <p15:clr>
            <a:srgbClr val="A4A3A4"/>
          </p15:clr>
        </p15:guide>
        <p15:guide id="37" orient="horz" pos="2449" userDrawn="1">
          <p15:clr>
            <a:srgbClr val="A4A3A4"/>
          </p15:clr>
        </p15:guide>
        <p15:guide id="38" orient="horz" pos="2730">
          <p15:clr>
            <a:srgbClr val="A4A3A4"/>
          </p15:clr>
        </p15:guide>
        <p15:guide id="39" orient="horz" pos="1288">
          <p15:clr>
            <a:srgbClr val="A4A3A4"/>
          </p15:clr>
        </p15:guide>
        <p15:guide id="40" pos="1508" userDrawn="1">
          <p15:clr>
            <a:srgbClr val="A4A3A4"/>
          </p15:clr>
        </p15:guide>
        <p15:guide id="44" pos="4797" userDrawn="1">
          <p15:clr>
            <a:srgbClr val="A4A3A4"/>
          </p15:clr>
        </p15:guide>
        <p15:guide id="45" orient="horz" pos="1694">
          <p15:clr>
            <a:srgbClr val="A4A3A4"/>
          </p15:clr>
        </p15:guide>
        <p15:guide id="46" orient="horz" pos="2202">
          <p15:clr>
            <a:srgbClr val="A4A3A4"/>
          </p15:clr>
        </p15:guide>
        <p15:guide id="47" orient="horz" pos="3021">
          <p15:clr>
            <a:srgbClr val="A4A3A4"/>
          </p15:clr>
        </p15:guide>
        <p15:guide id="48" orient="horz" pos="4196">
          <p15:clr>
            <a:srgbClr val="A4A3A4"/>
          </p15:clr>
        </p15:guide>
        <p15:guide id="49" orient="horz" pos="3582">
          <p15:clr>
            <a:srgbClr val="A4A3A4"/>
          </p15:clr>
        </p15:guide>
        <p15:guide id="50" orient="horz" pos="1293">
          <p15:clr>
            <a:srgbClr val="A4A3A4"/>
          </p15:clr>
        </p15:guide>
        <p15:guide id="51" pos="3131">
          <p15:clr>
            <a:srgbClr val="A4A3A4"/>
          </p15:clr>
        </p15:guide>
        <p15:guide id="52" pos="6105">
          <p15:clr>
            <a:srgbClr val="A4A3A4"/>
          </p15:clr>
        </p15:guide>
        <p15:guide id="53" pos="1664">
          <p15:clr>
            <a:srgbClr val="A4A3A4"/>
          </p15:clr>
        </p15:guide>
        <p15:guide id="54" pos="787">
          <p15:clr>
            <a:srgbClr val="A4A3A4"/>
          </p15:clr>
        </p15:guide>
        <p15:guide id="55" pos="4805">
          <p15:clr>
            <a:srgbClr val="A4A3A4"/>
          </p15:clr>
        </p15:guide>
        <p15:guide id="56" pos="34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8">
          <p15:clr>
            <a:srgbClr val="A4A3A4"/>
          </p15:clr>
        </p15:guide>
        <p15:guide id="2" pos="3124">
          <p15:clr>
            <a:srgbClr val="A4A3A4"/>
          </p15:clr>
        </p15:guide>
        <p15:guide id="3" orient="horz" pos="3124">
          <p15:clr>
            <a:srgbClr val="A4A3A4"/>
          </p15:clr>
        </p15:guide>
        <p15:guide id="4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9C"/>
    <a:srgbClr val="20599D"/>
    <a:srgbClr val="4FA412"/>
    <a:srgbClr val="E8112D"/>
    <a:srgbClr val="FFFFFF"/>
    <a:srgbClr val="D18BD1"/>
    <a:srgbClr val="0F8F45"/>
    <a:srgbClr val="005B92"/>
    <a:srgbClr val="FF6A00"/>
    <a:srgbClr val="095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7" autoAdjust="0"/>
    <p:restoredTop sz="50000" autoAdjust="0"/>
  </p:normalViewPr>
  <p:slideViewPr>
    <p:cSldViewPr snapToGrid="0">
      <p:cViewPr varScale="1">
        <p:scale>
          <a:sx n="123" d="100"/>
          <a:sy n="123" d="100"/>
        </p:scale>
        <p:origin x="1184" y="184"/>
      </p:cViewPr>
      <p:guideLst>
        <p:guide orient="horz" pos="1746"/>
        <p:guide pos="3141"/>
        <p:guide orient="horz" pos="2177"/>
        <p:guide pos="6112"/>
        <p:guide orient="horz" pos="3969"/>
        <p:guide orient="horz" pos="3016"/>
        <p:guide orient="horz" pos="3493"/>
        <p:guide pos="3459"/>
        <p:guide orient="horz" pos="3243"/>
        <p:guide orient="horz" pos="2018"/>
        <p:guide orient="horz" pos="4156"/>
        <p:guide orient="horz" pos="872"/>
        <p:guide orient="horz" pos="2608"/>
        <p:guide pos="184"/>
        <p:guide pos="2823"/>
        <p:guide orient="horz" pos="3425"/>
        <p:guide orient="horz" pos="2449"/>
        <p:guide orient="horz" pos="2730"/>
        <p:guide orient="horz" pos="1288"/>
        <p:guide pos="1508"/>
        <p:guide pos="4797"/>
        <p:guide orient="horz" pos="1694"/>
        <p:guide orient="horz" pos="2202"/>
        <p:guide orient="horz" pos="3021"/>
        <p:guide orient="horz" pos="4196"/>
        <p:guide orient="horz" pos="3582"/>
        <p:guide orient="horz" pos="1293"/>
        <p:guide pos="3131"/>
        <p:guide pos="6105"/>
        <p:guide pos="1664"/>
        <p:guide pos="787"/>
        <p:guide pos="4805"/>
        <p:guide pos="3453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2380" y="56"/>
      </p:cViewPr>
      <p:guideLst>
        <p:guide orient="horz" pos="2148"/>
        <p:guide pos="3124"/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55290" cy="49765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3037" y="3"/>
            <a:ext cx="2955290" cy="49765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357FBC6-9B54-444B-B44C-40DDBE3EC12B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1051"/>
            <a:ext cx="2955290" cy="49765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3037" y="9421051"/>
            <a:ext cx="2955290" cy="49765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5CB2084-F63A-465A-B7BE-0DB66DE284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040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55290" cy="49765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7" y="3"/>
            <a:ext cx="2955290" cy="49765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7D30097-22D1-446C-B786-A99CCA83DE32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3138" y="1241425"/>
            <a:ext cx="48736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1" y="4773378"/>
            <a:ext cx="5455920" cy="390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1051"/>
            <a:ext cx="2955290" cy="49765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7" y="9421051"/>
            <a:ext cx="2955290" cy="49765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DC41140-EB2F-4BB4-8031-DB191330D5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760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9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-1"/>
            <a:ext cx="8096567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b="1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0"/>
          </p:nvPr>
        </p:nvSpPr>
        <p:spPr>
          <a:xfrm>
            <a:off x="468312" y="1125538"/>
            <a:ext cx="9064308" cy="5148262"/>
          </a:xfrm>
          <a:prstGeom prst="rect">
            <a:avLst/>
          </a:prstGeom>
        </p:spPr>
        <p:txBody>
          <a:bodyPr/>
          <a:lstStyle>
            <a:lvl1pPr marL="108000" indent="-108000">
              <a:defRPr kumimoji="0" lang="ru-RU" sz="16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>
              <a:defRPr kumimoji="0" lang="ru-RU" sz="14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marL="180975" marR="0" lvl="0" indent="-180975" algn="l" defTabSz="914400" rtl="0" eaLnBrk="0" fontAlgn="base" latin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ru-RU" dirty="0"/>
              <a:t>Образец текста</a:t>
            </a:r>
          </a:p>
          <a:p>
            <a:pPr marL="360363" marR="0" lvl="1" indent="-1778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530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95313" y="1203823"/>
            <a:ext cx="1354137" cy="878977"/>
            <a:chOff x="367" y="465"/>
            <a:chExt cx="1006" cy="653"/>
          </a:xfrm>
        </p:grpSpPr>
        <p:sp>
          <p:nvSpPr>
            <p:cNvPr id="6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67" y="465"/>
              <a:ext cx="1006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"/>
            <p:cNvSpPr>
              <a:spLocks noEditPoints="1"/>
            </p:cNvSpPr>
            <p:nvPr userDrawn="1"/>
          </p:nvSpPr>
          <p:spPr bwMode="auto">
            <a:xfrm>
              <a:off x="1077" y="667"/>
              <a:ext cx="296" cy="249"/>
            </a:xfrm>
            <a:custGeom>
              <a:avLst/>
              <a:gdLst>
                <a:gd name="T0" fmla="*/ 4510 w 4737"/>
                <a:gd name="T1" fmla="*/ 3717 h 3996"/>
                <a:gd name="T2" fmla="*/ 3905 w 4737"/>
                <a:gd name="T3" fmla="*/ 3995 h 3996"/>
                <a:gd name="T4" fmla="*/ 3271 w 4737"/>
                <a:gd name="T5" fmla="*/ 3775 h 3996"/>
                <a:gd name="T6" fmla="*/ 2985 w 4737"/>
                <a:gd name="T7" fmla="*/ 3172 h 3996"/>
                <a:gd name="T8" fmla="*/ 3213 w 4737"/>
                <a:gd name="T9" fmla="*/ 2542 h 3996"/>
                <a:gd name="T10" fmla="*/ 3816 w 4737"/>
                <a:gd name="T11" fmla="*/ 2257 h 3996"/>
                <a:gd name="T12" fmla="*/ 4448 w 4737"/>
                <a:gd name="T13" fmla="*/ 2482 h 3996"/>
                <a:gd name="T14" fmla="*/ 4736 w 4737"/>
                <a:gd name="T15" fmla="*/ 3082 h 3996"/>
                <a:gd name="T16" fmla="*/ 4384 w 4737"/>
                <a:gd name="T17" fmla="*/ 2698 h 3996"/>
                <a:gd name="T18" fmla="*/ 3932 w 4737"/>
                <a:gd name="T19" fmla="*/ 2454 h 3996"/>
                <a:gd name="T20" fmla="*/ 3425 w 4737"/>
                <a:gd name="T21" fmla="*/ 2606 h 3996"/>
                <a:gd name="T22" fmla="*/ 3196 w 4737"/>
                <a:gd name="T23" fmla="*/ 3058 h 3996"/>
                <a:gd name="T24" fmla="*/ 3348 w 4737"/>
                <a:gd name="T25" fmla="*/ 3559 h 3996"/>
                <a:gd name="T26" fmla="*/ 3793 w 4737"/>
                <a:gd name="T27" fmla="*/ 3798 h 3996"/>
                <a:gd name="T28" fmla="*/ 4282 w 4737"/>
                <a:gd name="T29" fmla="*/ 3650 h 3996"/>
                <a:gd name="T30" fmla="*/ 4525 w 4737"/>
                <a:gd name="T31" fmla="*/ 3196 h 3996"/>
                <a:gd name="T32" fmla="*/ 0 w 4737"/>
                <a:gd name="T33" fmla="*/ 3961 h 3996"/>
                <a:gd name="T34" fmla="*/ 728 w 4737"/>
                <a:gd name="T35" fmla="*/ 2389 h 3996"/>
                <a:gd name="T36" fmla="*/ 912 w 4737"/>
                <a:gd name="T37" fmla="*/ 2718 h 3996"/>
                <a:gd name="T38" fmla="*/ 778 w 4737"/>
                <a:gd name="T39" fmla="*/ 3118 h 3996"/>
                <a:gd name="T40" fmla="*/ 387 w 4737"/>
                <a:gd name="T41" fmla="*/ 3259 h 3996"/>
                <a:gd name="T42" fmla="*/ 544 w 4737"/>
                <a:gd name="T43" fmla="*/ 3037 h 3996"/>
                <a:gd name="T44" fmla="*/ 716 w 4737"/>
                <a:gd name="T45" fmla="*/ 2817 h 3996"/>
                <a:gd name="T46" fmla="*/ 600 w 4737"/>
                <a:gd name="T47" fmla="*/ 2542 h 3996"/>
                <a:gd name="T48" fmla="*/ 209 w 4737"/>
                <a:gd name="T49" fmla="*/ 3075 h 3996"/>
                <a:gd name="T50" fmla="*/ 761 w 4737"/>
                <a:gd name="T51" fmla="*/ 770 h 3996"/>
                <a:gd name="T52" fmla="*/ 813 w 4737"/>
                <a:gd name="T53" fmla="*/ 547 h 3996"/>
                <a:gd name="T54" fmla="*/ 680 w 4737"/>
                <a:gd name="T55" fmla="*/ 416 h 3996"/>
                <a:gd name="T56" fmla="*/ 853 w 4737"/>
                <a:gd name="T57" fmla="*/ 73 h 3996"/>
                <a:gd name="T58" fmla="*/ 1202 w 4737"/>
                <a:gd name="T59" fmla="*/ 307 h 3996"/>
                <a:gd name="T60" fmla="*/ 1248 w 4737"/>
                <a:gd name="T61" fmla="*/ 801 h 3996"/>
                <a:gd name="T62" fmla="*/ 985 w 4737"/>
                <a:gd name="T63" fmla="*/ 1116 h 3996"/>
                <a:gd name="T64" fmla="*/ 1836 w 4737"/>
                <a:gd name="T65" fmla="*/ 886 h 3996"/>
                <a:gd name="T66" fmla="*/ 1990 w 4737"/>
                <a:gd name="T67" fmla="*/ 1231 h 3996"/>
                <a:gd name="T68" fmla="*/ 2331 w 4737"/>
                <a:gd name="T69" fmla="*/ 1356 h 3996"/>
                <a:gd name="T70" fmla="*/ 2655 w 4737"/>
                <a:gd name="T71" fmla="*/ 1198 h 3996"/>
                <a:gd name="T72" fmla="*/ 2777 w 4737"/>
                <a:gd name="T73" fmla="*/ 838 h 3996"/>
                <a:gd name="T74" fmla="*/ 2622 w 4737"/>
                <a:gd name="T75" fmla="*/ 539 h 3996"/>
                <a:gd name="T76" fmla="*/ 2282 w 4737"/>
                <a:gd name="T77" fmla="*/ 420 h 3996"/>
                <a:gd name="T78" fmla="*/ 1957 w 4737"/>
                <a:gd name="T79" fmla="*/ 569 h 3996"/>
                <a:gd name="T80" fmla="*/ 3229 w 4737"/>
                <a:gd name="T81" fmla="*/ 857 h 3996"/>
                <a:gd name="T82" fmla="*/ 2968 w 4737"/>
                <a:gd name="T83" fmla="*/ 1519 h 3996"/>
                <a:gd name="T84" fmla="*/ 2307 w 4737"/>
                <a:gd name="T85" fmla="*/ 1776 h 3996"/>
                <a:gd name="T86" fmla="*/ 1644 w 4737"/>
                <a:gd name="T87" fmla="*/ 1519 h 3996"/>
                <a:gd name="T88" fmla="*/ 1383 w 4737"/>
                <a:gd name="T89" fmla="*/ 857 h 3996"/>
                <a:gd name="T90" fmla="*/ 1665 w 4737"/>
                <a:gd name="T91" fmla="*/ 240 h 3996"/>
                <a:gd name="T92" fmla="*/ 2307 w 4737"/>
                <a:gd name="T93" fmla="*/ 0 h 3996"/>
                <a:gd name="T94" fmla="*/ 2947 w 4737"/>
                <a:gd name="T95" fmla="*/ 240 h 3996"/>
                <a:gd name="T96" fmla="*/ 3229 w 4737"/>
                <a:gd name="T97" fmla="*/ 857 h 3996"/>
                <a:gd name="T98" fmla="*/ 4266 w 4737"/>
                <a:gd name="T99" fmla="*/ 431 h 3996"/>
                <a:gd name="T100" fmla="*/ 3931 w 4737"/>
                <a:gd name="T101" fmla="*/ 550 h 3996"/>
                <a:gd name="T102" fmla="*/ 3794 w 4737"/>
                <a:gd name="T103" fmla="*/ 868 h 3996"/>
                <a:gd name="T104" fmla="*/ 3904 w 4737"/>
                <a:gd name="T105" fmla="*/ 1201 h 3996"/>
                <a:gd name="T106" fmla="*/ 4220 w 4737"/>
                <a:gd name="T107" fmla="*/ 1345 h 3996"/>
                <a:gd name="T108" fmla="*/ 4601 w 4737"/>
                <a:gd name="T109" fmla="*/ 1188 h 3996"/>
                <a:gd name="T110" fmla="*/ 4193 w 4737"/>
                <a:gd name="T111" fmla="*/ 1764 h 3996"/>
                <a:gd name="T112" fmla="*/ 3610 w 4737"/>
                <a:gd name="T113" fmla="*/ 1520 h 3996"/>
                <a:gd name="T114" fmla="*/ 3407 w 4737"/>
                <a:gd name="T115" fmla="*/ 1236 h 3996"/>
                <a:gd name="T116" fmla="*/ 3346 w 4737"/>
                <a:gd name="T117" fmla="*/ 805 h 3996"/>
                <a:gd name="T118" fmla="*/ 3559 w 4737"/>
                <a:gd name="T119" fmla="*/ 312 h 3996"/>
                <a:gd name="T120" fmla="*/ 3839 w 4737"/>
                <a:gd name="T121" fmla="*/ 101 h 3996"/>
                <a:gd name="T122" fmla="*/ 4179 w 4737"/>
                <a:gd name="T123" fmla="*/ 12 h 3996"/>
                <a:gd name="T124" fmla="*/ 4571 w 4737"/>
                <a:gd name="T125" fmla="*/ 76 h 3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37" h="3996">
                  <a:moveTo>
                    <a:pt x="4737" y="3126"/>
                  </a:moveTo>
                  <a:lnTo>
                    <a:pt x="4736" y="3172"/>
                  </a:lnTo>
                  <a:lnTo>
                    <a:pt x="4733" y="3217"/>
                  </a:lnTo>
                  <a:lnTo>
                    <a:pt x="4727" y="3261"/>
                  </a:lnTo>
                  <a:lnTo>
                    <a:pt x="4719" y="3306"/>
                  </a:lnTo>
                  <a:lnTo>
                    <a:pt x="4710" y="3349"/>
                  </a:lnTo>
                  <a:lnTo>
                    <a:pt x="4698" y="3390"/>
                  </a:lnTo>
                  <a:lnTo>
                    <a:pt x="4684" y="3431"/>
                  </a:lnTo>
                  <a:lnTo>
                    <a:pt x="4668" y="3471"/>
                  </a:lnTo>
                  <a:lnTo>
                    <a:pt x="4650" y="3509"/>
                  </a:lnTo>
                  <a:lnTo>
                    <a:pt x="4631" y="3548"/>
                  </a:lnTo>
                  <a:lnTo>
                    <a:pt x="4610" y="3584"/>
                  </a:lnTo>
                  <a:lnTo>
                    <a:pt x="4587" y="3619"/>
                  </a:lnTo>
                  <a:lnTo>
                    <a:pt x="4563" y="3653"/>
                  </a:lnTo>
                  <a:lnTo>
                    <a:pt x="4537" y="3686"/>
                  </a:lnTo>
                  <a:lnTo>
                    <a:pt x="4510" y="3717"/>
                  </a:lnTo>
                  <a:lnTo>
                    <a:pt x="4480" y="3747"/>
                  </a:lnTo>
                  <a:lnTo>
                    <a:pt x="4449" y="3775"/>
                  </a:lnTo>
                  <a:lnTo>
                    <a:pt x="4418" y="3803"/>
                  </a:lnTo>
                  <a:lnTo>
                    <a:pt x="4385" y="3828"/>
                  </a:lnTo>
                  <a:lnTo>
                    <a:pt x="4351" y="3852"/>
                  </a:lnTo>
                  <a:lnTo>
                    <a:pt x="4314" y="3874"/>
                  </a:lnTo>
                  <a:lnTo>
                    <a:pt x="4278" y="3894"/>
                  </a:lnTo>
                  <a:lnTo>
                    <a:pt x="4240" y="3913"/>
                  </a:lnTo>
                  <a:lnTo>
                    <a:pt x="4202" y="3930"/>
                  </a:lnTo>
                  <a:lnTo>
                    <a:pt x="4162" y="3945"/>
                  </a:lnTo>
                  <a:lnTo>
                    <a:pt x="4121" y="3958"/>
                  </a:lnTo>
                  <a:lnTo>
                    <a:pt x="4079" y="3969"/>
                  </a:lnTo>
                  <a:lnTo>
                    <a:pt x="4037" y="3979"/>
                  </a:lnTo>
                  <a:lnTo>
                    <a:pt x="3994" y="3986"/>
                  </a:lnTo>
                  <a:lnTo>
                    <a:pt x="3950" y="3992"/>
                  </a:lnTo>
                  <a:lnTo>
                    <a:pt x="3905" y="3995"/>
                  </a:lnTo>
                  <a:lnTo>
                    <a:pt x="3861" y="3996"/>
                  </a:lnTo>
                  <a:lnTo>
                    <a:pt x="3816" y="3995"/>
                  </a:lnTo>
                  <a:lnTo>
                    <a:pt x="3771" y="3992"/>
                  </a:lnTo>
                  <a:lnTo>
                    <a:pt x="3727" y="3986"/>
                  </a:lnTo>
                  <a:lnTo>
                    <a:pt x="3684" y="3979"/>
                  </a:lnTo>
                  <a:lnTo>
                    <a:pt x="3641" y="3969"/>
                  </a:lnTo>
                  <a:lnTo>
                    <a:pt x="3600" y="3958"/>
                  </a:lnTo>
                  <a:lnTo>
                    <a:pt x="3559" y="3945"/>
                  </a:lnTo>
                  <a:lnTo>
                    <a:pt x="3520" y="3930"/>
                  </a:lnTo>
                  <a:lnTo>
                    <a:pt x="3481" y="3913"/>
                  </a:lnTo>
                  <a:lnTo>
                    <a:pt x="3442" y="3894"/>
                  </a:lnTo>
                  <a:lnTo>
                    <a:pt x="3406" y="3874"/>
                  </a:lnTo>
                  <a:lnTo>
                    <a:pt x="3371" y="3852"/>
                  </a:lnTo>
                  <a:lnTo>
                    <a:pt x="3336" y="3828"/>
                  </a:lnTo>
                  <a:lnTo>
                    <a:pt x="3303" y="3803"/>
                  </a:lnTo>
                  <a:lnTo>
                    <a:pt x="3271" y="3775"/>
                  </a:lnTo>
                  <a:lnTo>
                    <a:pt x="3241" y="3747"/>
                  </a:lnTo>
                  <a:lnTo>
                    <a:pt x="3212" y="3717"/>
                  </a:lnTo>
                  <a:lnTo>
                    <a:pt x="3184" y="3686"/>
                  </a:lnTo>
                  <a:lnTo>
                    <a:pt x="3158" y="3653"/>
                  </a:lnTo>
                  <a:lnTo>
                    <a:pt x="3133" y="3619"/>
                  </a:lnTo>
                  <a:lnTo>
                    <a:pt x="3111" y="3584"/>
                  </a:lnTo>
                  <a:lnTo>
                    <a:pt x="3090" y="3548"/>
                  </a:lnTo>
                  <a:lnTo>
                    <a:pt x="3070" y="3509"/>
                  </a:lnTo>
                  <a:lnTo>
                    <a:pt x="3053" y="3471"/>
                  </a:lnTo>
                  <a:lnTo>
                    <a:pt x="3037" y="3431"/>
                  </a:lnTo>
                  <a:lnTo>
                    <a:pt x="3023" y="3390"/>
                  </a:lnTo>
                  <a:lnTo>
                    <a:pt x="3012" y="3349"/>
                  </a:lnTo>
                  <a:lnTo>
                    <a:pt x="3002" y="3306"/>
                  </a:lnTo>
                  <a:lnTo>
                    <a:pt x="2994" y="3261"/>
                  </a:lnTo>
                  <a:lnTo>
                    <a:pt x="2989" y="3217"/>
                  </a:lnTo>
                  <a:lnTo>
                    <a:pt x="2985" y="3172"/>
                  </a:lnTo>
                  <a:lnTo>
                    <a:pt x="2984" y="3126"/>
                  </a:lnTo>
                  <a:lnTo>
                    <a:pt x="2985" y="3082"/>
                  </a:lnTo>
                  <a:lnTo>
                    <a:pt x="2989" y="3038"/>
                  </a:lnTo>
                  <a:lnTo>
                    <a:pt x="2994" y="2993"/>
                  </a:lnTo>
                  <a:lnTo>
                    <a:pt x="3002" y="2951"/>
                  </a:lnTo>
                  <a:lnTo>
                    <a:pt x="3012" y="2909"/>
                  </a:lnTo>
                  <a:lnTo>
                    <a:pt x="3024" y="2868"/>
                  </a:lnTo>
                  <a:lnTo>
                    <a:pt x="3038" y="2828"/>
                  </a:lnTo>
                  <a:lnTo>
                    <a:pt x="3053" y="2788"/>
                  </a:lnTo>
                  <a:lnTo>
                    <a:pt x="3071" y="2749"/>
                  </a:lnTo>
                  <a:lnTo>
                    <a:pt x="3090" y="2712"/>
                  </a:lnTo>
                  <a:lnTo>
                    <a:pt x="3112" y="2675"/>
                  </a:lnTo>
                  <a:lnTo>
                    <a:pt x="3134" y="2640"/>
                  </a:lnTo>
                  <a:lnTo>
                    <a:pt x="3160" y="2606"/>
                  </a:lnTo>
                  <a:lnTo>
                    <a:pt x="3186" y="2573"/>
                  </a:lnTo>
                  <a:lnTo>
                    <a:pt x="3213" y="2542"/>
                  </a:lnTo>
                  <a:lnTo>
                    <a:pt x="3242" y="2512"/>
                  </a:lnTo>
                  <a:lnTo>
                    <a:pt x="3273" y="2482"/>
                  </a:lnTo>
                  <a:lnTo>
                    <a:pt x="3304" y="2455"/>
                  </a:lnTo>
                  <a:lnTo>
                    <a:pt x="3338" y="2429"/>
                  </a:lnTo>
                  <a:lnTo>
                    <a:pt x="3373" y="2405"/>
                  </a:lnTo>
                  <a:lnTo>
                    <a:pt x="3408" y="2382"/>
                  </a:lnTo>
                  <a:lnTo>
                    <a:pt x="3444" y="2361"/>
                  </a:lnTo>
                  <a:lnTo>
                    <a:pt x="3483" y="2342"/>
                  </a:lnTo>
                  <a:lnTo>
                    <a:pt x="3522" y="2324"/>
                  </a:lnTo>
                  <a:lnTo>
                    <a:pt x="3561" y="2309"/>
                  </a:lnTo>
                  <a:lnTo>
                    <a:pt x="3601" y="2295"/>
                  </a:lnTo>
                  <a:lnTo>
                    <a:pt x="3642" y="2283"/>
                  </a:lnTo>
                  <a:lnTo>
                    <a:pt x="3685" y="2274"/>
                  </a:lnTo>
                  <a:lnTo>
                    <a:pt x="3728" y="2266"/>
                  </a:lnTo>
                  <a:lnTo>
                    <a:pt x="3771" y="2260"/>
                  </a:lnTo>
                  <a:lnTo>
                    <a:pt x="3816" y="2257"/>
                  </a:lnTo>
                  <a:lnTo>
                    <a:pt x="3861" y="2256"/>
                  </a:lnTo>
                  <a:lnTo>
                    <a:pt x="3905" y="2257"/>
                  </a:lnTo>
                  <a:lnTo>
                    <a:pt x="3949" y="2260"/>
                  </a:lnTo>
                  <a:lnTo>
                    <a:pt x="3993" y="2266"/>
                  </a:lnTo>
                  <a:lnTo>
                    <a:pt x="4036" y="2274"/>
                  </a:lnTo>
                  <a:lnTo>
                    <a:pt x="4078" y="2283"/>
                  </a:lnTo>
                  <a:lnTo>
                    <a:pt x="4119" y="2295"/>
                  </a:lnTo>
                  <a:lnTo>
                    <a:pt x="4160" y="2309"/>
                  </a:lnTo>
                  <a:lnTo>
                    <a:pt x="4200" y="2324"/>
                  </a:lnTo>
                  <a:lnTo>
                    <a:pt x="4238" y="2342"/>
                  </a:lnTo>
                  <a:lnTo>
                    <a:pt x="4276" y="2361"/>
                  </a:lnTo>
                  <a:lnTo>
                    <a:pt x="4312" y="2382"/>
                  </a:lnTo>
                  <a:lnTo>
                    <a:pt x="4349" y="2405"/>
                  </a:lnTo>
                  <a:lnTo>
                    <a:pt x="4383" y="2429"/>
                  </a:lnTo>
                  <a:lnTo>
                    <a:pt x="4416" y="2455"/>
                  </a:lnTo>
                  <a:lnTo>
                    <a:pt x="4448" y="2482"/>
                  </a:lnTo>
                  <a:lnTo>
                    <a:pt x="4478" y="2512"/>
                  </a:lnTo>
                  <a:lnTo>
                    <a:pt x="4508" y="2542"/>
                  </a:lnTo>
                  <a:lnTo>
                    <a:pt x="4536" y="2573"/>
                  </a:lnTo>
                  <a:lnTo>
                    <a:pt x="4562" y="2606"/>
                  </a:lnTo>
                  <a:lnTo>
                    <a:pt x="4586" y="2640"/>
                  </a:lnTo>
                  <a:lnTo>
                    <a:pt x="4609" y="2675"/>
                  </a:lnTo>
                  <a:lnTo>
                    <a:pt x="4630" y="2712"/>
                  </a:lnTo>
                  <a:lnTo>
                    <a:pt x="4649" y="2749"/>
                  </a:lnTo>
                  <a:lnTo>
                    <a:pt x="4668" y="2788"/>
                  </a:lnTo>
                  <a:lnTo>
                    <a:pt x="4684" y="2828"/>
                  </a:lnTo>
                  <a:lnTo>
                    <a:pt x="4697" y="2868"/>
                  </a:lnTo>
                  <a:lnTo>
                    <a:pt x="4709" y="2909"/>
                  </a:lnTo>
                  <a:lnTo>
                    <a:pt x="4719" y="2951"/>
                  </a:lnTo>
                  <a:lnTo>
                    <a:pt x="4727" y="2993"/>
                  </a:lnTo>
                  <a:lnTo>
                    <a:pt x="4732" y="3038"/>
                  </a:lnTo>
                  <a:lnTo>
                    <a:pt x="4736" y="3082"/>
                  </a:lnTo>
                  <a:lnTo>
                    <a:pt x="4737" y="3126"/>
                  </a:lnTo>
                  <a:close/>
                  <a:moveTo>
                    <a:pt x="4529" y="3126"/>
                  </a:moveTo>
                  <a:lnTo>
                    <a:pt x="4528" y="3092"/>
                  </a:lnTo>
                  <a:lnTo>
                    <a:pt x="4525" y="3058"/>
                  </a:lnTo>
                  <a:lnTo>
                    <a:pt x="4522" y="3025"/>
                  </a:lnTo>
                  <a:lnTo>
                    <a:pt x="4516" y="2991"/>
                  </a:lnTo>
                  <a:lnTo>
                    <a:pt x="4509" y="2959"/>
                  </a:lnTo>
                  <a:lnTo>
                    <a:pt x="4501" y="2927"/>
                  </a:lnTo>
                  <a:lnTo>
                    <a:pt x="4491" y="2896"/>
                  </a:lnTo>
                  <a:lnTo>
                    <a:pt x="4479" y="2865"/>
                  </a:lnTo>
                  <a:lnTo>
                    <a:pt x="4466" y="2836"/>
                  </a:lnTo>
                  <a:lnTo>
                    <a:pt x="4452" y="2807"/>
                  </a:lnTo>
                  <a:lnTo>
                    <a:pt x="4437" y="2778"/>
                  </a:lnTo>
                  <a:lnTo>
                    <a:pt x="4421" y="2750"/>
                  </a:lnTo>
                  <a:lnTo>
                    <a:pt x="4403" y="2724"/>
                  </a:lnTo>
                  <a:lnTo>
                    <a:pt x="4384" y="2698"/>
                  </a:lnTo>
                  <a:lnTo>
                    <a:pt x="4363" y="2674"/>
                  </a:lnTo>
                  <a:lnTo>
                    <a:pt x="4342" y="2650"/>
                  </a:lnTo>
                  <a:lnTo>
                    <a:pt x="4320" y="2628"/>
                  </a:lnTo>
                  <a:lnTo>
                    <a:pt x="4295" y="2606"/>
                  </a:lnTo>
                  <a:lnTo>
                    <a:pt x="4270" y="2586"/>
                  </a:lnTo>
                  <a:lnTo>
                    <a:pt x="4244" y="2567"/>
                  </a:lnTo>
                  <a:lnTo>
                    <a:pt x="4218" y="2550"/>
                  </a:lnTo>
                  <a:lnTo>
                    <a:pt x="4190" y="2533"/>
                  </a:lnTo>
                  <a:lnTo>
                    <a:pt x="4161" y="2518"/>
                  </a:lnTo>
                  <a:lnTo>
                    <a:pt x="4130" y="2504"/>
                  </a:lnTo>
                  <a:lnTo>
                    <a:pt x="4099" y="2492"/>
                  </a:lnTo>
                  <a:lnTo>
                    <a:pt x="4068" y="2481"/>
                  </a:lnTo>
                  <a:lnTo>
                    <a:pt x="4036" y="2472"/>
                  </a:lnTo>
                  <a:lnTo>
                    <a:pt x="4002" y="2464"/>
                  </a:lnTo>
                  <a:lnTo>
                    <a:pt x="3967" y="2458"/>
                  </a:lnTo>
                  <a:lnTo>
                    <a:pt x="3932" y="2454"/>
                  </a:lnTo>
                  <a:lnTo>
                    <a:pt x="3897" y="2451"/>
                  </a:lnTo>
                  <a:lnTo>
                    <a:pt x="3861" y="2450"/>
                  </a:lnTo>
                  <a:lnTo>
                    <a:pt x="3824" y="2451"/>
                  </a:lnTo>
                  <a:lnTo>
                    <a:pt x="3788" y="2454"/>
                  </a:lnTo>
                  <a:lnTo>
                    <a:pt x="3753" y="2458"/>
                  </a:lnTo>
                  <a:lnTo>
                    <a:pt x="3719" y="2464"/>
                  </a:lnTo>
                  <a:lnTo>
                    <a:pt x="3686" y="2472"/>
                  </a:lnTo>
                  <a:lnTo>
                    <a:pt x="3653" y="2481"/>
                  </a:lnTo>
                  <a:lnTo>
                    <a:pt x="3621" y="2492"/>
                  </a:lnTo>
                  <a:lnTo>
                    <a:pt x="3590" y="2504"/>
                  </a:lnTo>
                  <a:lnTo>
                    <a:pt x="3560" y="2518"/>
                  </a:lnTo>
                  <a:lnTo>
                    <a:pt x="3532" y="2533"/>
                  </a:lnTo>
                  <a:lnTo>
                    <a:pt x="3504" y="2550"/>
                  </a:lnTo>
                  <a:lnTo>
                    <a:pt x="3476" y="2567"/>
                  </a:lnTo>
                  <a:lnTo>
                    <a:pt x="3450" y="2586"/>
                  </a:lnTo>
                  <a:lnTo>
                    <a:pt x="3425" y="2606"/>
                  </a:lnTo>
                  <a:lnTo>
                    <a:pt x="3402" y="2628"/>
                  </a:lnTo>
                  <a:lnTo>
                    <a:pt x="3379" y="2650"/>
                  </a:lnTo>
                  <a:lnTo>
                    <a:pt x="3358" y="2674"/>
                  </a:lnTo>
                  <a:lnTo>
                    <a:pt x="3338" y="2698"/>
                  </a:lnTo>
                  <a:lnTo>
                    <a:pt x="3319" y="2724"/>
                  </a:lnTo>
                  <a:lnTo>
                    <a:pt x="3300" y="2750"/>
                  </a:lnTo>
                  <a:lnTo>
                    <a:pt x="3283" y="2778"/>
                  </a:lnTo>
                  <a:lnTo>
                    <a:pt x="3268" y="2807"/>
                  </a:lnTo>
                  <a:lnTo>
                    <a:pt x="3254" y="2836"/>
                  </a:lnTo>
                  <a:lnTo>
                    <a:pt x="3242" y="2865"/>
                  </a:lnTo>
                  <a:lnTo>
                    <a:pt x="3230" y="2896"/>
                  </a:lnTo>
                  <a:lnTo>
                    <a:pt x="3221" y="2927"/>
                  </a:lnTo>
                  <a:lnTo>
                    <a:pt x="3212" y="2959"/>
                  </a:lnTo>
                  <a:lnTo>
                    <a:pt x="3205" y="2991"/>
                  </a:lnTo>
                  <a:lnTo>
                    <a:pt x="3200" y="3025"/>
                  </a:lnTo>
                  <a:lnTo>
                    <a:pt x="3196" y="3058"/>
                  </a:lnTo>
                  <a:lnTo>
                    <a:pt x="3194" y="3092"/>
                  </a:lnTo>
                  <a:lnTo>
                    <a:pt x="3193" y="3126"/>
                  </a:lnTo>
                  <a:lnTo>
                    <a:pt x="3194" y="3161"/>
                  </a:lnTo>
                  <a:lnTo>
                    <a:pt x="3196" y="3196"/>
                  </a:lnTo>
                  <a:lnTo>
                    <a:pt x="3201" y="3230"/>
                  </a:lnTo>
                  <a:lnTo>
                    <a:pt x="3206" y="3264"/>
                  </a:lnTo>
                  <a:lnTo>
                    <a:pt x="3214" y="3298"/>
                  </a:lnTo>
                  <a:lnTo>
                    <a:pt x="3223" y="3330"/>
                  </a:lnTo>
                  <a:lnTo>
                    <a:pt x="3234" y="3361"/>
                  </a:lnTo>
                  <a:lnTo>
                    <a:pt x="3246" y="3392"/>
                  </a:lnTo>
                  <a:lnTo>
                    <a:pt x="3259" y="3422"/>
                  </a:lnTo>
                  <a:lnTo>
                    <a:pt x="3274" y="3451"/>
                  </a:lnTo>
                  <a:lnTo>
                    <a:pt x="3290" y="3479"/>
                  </a:lnTo>
                  <a:lnTo>
                    <a:pt x="3308" y="3507"/>
                  </a:lnTo>
                  <a:lnTo>
                    <a:pt x="3328" y="3534"/>
                  </a:lnTo>
                  <a:lnTo>
                    <a:pt x="3348" y="3559"/>
                  </a:lnTo>
                  <a:lnTo>
                    <a:pt x="3369" y="3583"/>
                  </a:lnTo>
                  <a:lnTo>
                    <a:pt x="3391" y="3607"/>
                  </a:lnTo>
                  <a:lnTo>
                    <a:pt x="3414" y="3629"/>
                  </a:lnTo>
                  <a:lnTo>
                    <a:pt x="3438" y="3650"/>
                  </a:lnTo>
                  <a:lnTo>
                    <a:pt x="3463" y="3669"/>
                  </a:lnTo>
                  <a:lnTo>
                    <a:pt x="3491" y="3688"/>
                  </a:lnTo>
                  <a:lnTo>
                    <a:pt x="3518" y="3705"/>
                  </a:lnTo>
                  <a:lnTo>
                    <a:pt x="3545" y="3721"/>
                  </a:lnTo>
                  <a:lnTo>
                    <a:pt x="3574" y="3736"/>
                  </a:lnTo>
                  <a:lnTo>
                    <a:pt x="3603" y="3749"/>
                  </a:lnTo>
                  <a:lnTo>
                    <a:pt x="3633" y="3761"/>
                  </a:lnTo>
                  <a:lnTo>
                    <a:pt x="3665" y="3771"/>
                  </a:lnTo>
                  <a:lnTo>
                    <a:pt x="3696" y="3780"/>
                  </a:lnTo>
                  <a:lnTo>
                    <a:pt x="3728" y="3788"/>
                  </a:lnTo>
                  <a:lnTo>
                    <a:pt x="3760" y="3794"/>
                  </a:lnTo>
                  <a:lnTo>
                    <a:pt x="3793" y="3798"/>
                  </a:lnTo>
                  <a:lnTo>
                    <a:pt x="3827" y="3801"/>
                  </a:lnTo>
                  <a:lnTo>
                    <a:pt x="3861" y="3802"/>
                  </a:lnTo>
                  <a:lnTo>
                    <a:pt x="3894" y="3801"/>
                  </a:lnTo>
                  <a:lnTo>
                    <a:pt x="3927" y="3798"/>
                  </a:lnTo>
                  <a:lnTo>
                    <a:pt x="3960" y="3794"/>
                  </a:lnTo>
                  <a:lnTo>
                    <a:pt x="3993" y="3788"/>
                  </a:lnTo>
                  <a:lnTo>
                    <a:pt x="4025" y="3780"/>
                  </a:lnTo>
                  <a:lnTo>
                    <a:pt x="4056" y="3771"/>
                  </a:lnTo>
                  <a:lnTo>
                    <a:pt x="4087" y="3761"/>
                  </a:lnTo>
                  <a:lnTo>
                    <a:pt x="4117" y="3749"/>
                  </a:lnTo>
                  <a:lnTo>
                    <a:pt x="4146" y="3736"/>
                  </a:lnTo>
                  <a:lnTo>
                    <a:pt x="4176" y="3721"/>
                  </a:lnTo>
                  <a:lnTo>
                    <a:pt x="4204" y="3705"/>
                  </a:lnTo>
                  <a:lnTo>
                    <a:pt x="4231" y="3688"/>
                  </a:lnTo>
                  <a:lnTo>
                    <a:pt x="4257" y="3669"/>
                  </a:lnTo>
                  <a:lnTo>
                    <a:pt x="4282" y="3650"/>
                  </a:lnTo>
                  <a:lnTo>
                    <a:pt x="4306" y="3629"/>
                  </a:lnTo>
                  <a:lnTo>
                    <a:pt x="4330" y="3607"/>
                  </a:lnTo>
                  <a:lnTo>
                    <a:pt x="4353" y="3583"/>
                  </a:lnTo>
                  <a:lnTo>
                    <a:pt x="4374" y="3559"/>
                  </a:lnTo>
                  <a:lnTo>
                    <a:pt x="4394" y="3534"/>
                  </a:lnTo>
                  <a:lnTo>
                    <a:pt x="4412" y="3507"/>
                  </a:lnTo>
                  <a:lnTo>
                    <a:pt x="4430" y="3479"/>
                  </a:lnTo>
                  <a:lnTo>
                    <a:pt x="4446" y="3451"/>
                  </a:lnTo>
                  <a:lnTo>
                    <a:pt x="4461" y="3422"/>
                  </a:lnTo>
                  <a:lnTo>
                    <a:pt x="4474" y="3392"/>
                  </a:lnTo>
                  <a:lnTo>
                    <a:pt x="4488" y="3361"/>
                  </a:lnTo>
                  <a:lnTo>
                    <a:pt x="4498" y="3330"/>
                  </a:lnTo>
                  <a:lnTo>
                    <a:pt x="4507" y="3298"/>
                  </a:lnTo>
                  <a:lnTo>
                    <a:pt x="4515" y="3264"/>
                  </a:lnTo>
                  <a:lnTo>
                    <a:pt x="4521" y="3230"/>
                  </a:lnTo>
                  <a:lnTo>
                    <a:pt x="4525" y="3196"/>
                  </a:lnTo>
                  <a:lnTo>
                    <a:pt x="4528" y="3161"/>
                  </a:lnTo>
                  <a:lnTo>
                    <a:pt x="4529" y="3126"/>
                  </a:lnTo>
                  <a:close/>
                  <a:moveTo>
                    <a:pt x="1539" y="3543"/>
                  </a:moveTo>
                  <a:lnTo>
                    <a:pt x="1349" y="3961"/>
                  </a:lnTo>
                  <a:lnTo>
                    <a:pt x="1124" y="3961"/>
                  </a:lnTo>
                  <a:lnTo>
                    <a:pt x="1923" y="2220"/>
                  </a:lnTo>
                  <a:lnTo>
                    <a:pt x="2722" y="3961"/>
                  </a:lnTo>
                  <a:lnTo>
                    <a:pt x="2498" y="3961"/>
                  </a:lnTo>
                  <a:lnTo>
                    <a:pt x="2308" y="3543"/>
                  </a:lnTo>
                  <a:lnTo>
                    <a:pt x="1539" y="3543"/>
                  </a:lnTo>
                  <a:close/>
                  <a:moveTo>
                    <a:pt x="1923" y="2676"/>
                  </a:moveTo>
                  <a:lnTo>
                    <a:pt x="1626" y="3352"/>
                  </a:lnTo>
                  <a:lnTo>
                    <a:pt x="2221" y="3352"/>
                  </a:lnTo>
                  <a:lnTo>
                    <a:pt x="1923" y="2676"/>
                  </a:lnTo>
                  <a:close/>
                  <a:moveTo>
                    <a:pt x="209" y="3961"/>
                  </a:moveTo>
                  <a:lnTo>
                    <a:pt x="0" y="3961"/>
                  </a:lnTo>
                  <a:lnTo>
                    <a:pt x="0" y="2291"/>
                  </a:lnTo>
                  <a:lnTo>
                    <a:pt x="239" y="2291"/>
                  </a:lnTo>
                  <a:lnTo>
                    <a:pt x="286" y="2292"/>
                  </a:lnTo>
                  <a:lnTo>
                    <a:pt x="332" y="2293"/>
                  </a:lnTo>
                  <a:lnTo>
                    <a:pt x="375" y="2296"/>
                  </a:lnTo>
                  <a:lnTo>
                    <a:pt x="416" y="2299"/>
                  </a:lnTo>
                  <a:lnTo>
                    <a:pt x="455" y="2304"/>
                  </a:lnTo>
                  <a:lnTo>
                    <a:pt x="493" y="2310"/>
                  </a:lnTo>
                  <a:lnTo>
                    <a:pt x="529" y="2316"/>
                  </a:lnTo>
                  <a:lnTo>
                    <a:pt x="562" y="2324"/>
                  </a:lnTo>
                  <a:lnTo>
                    <a:pt x="594" y="2332"/>
                  </a:lnTo>
                  <a:lnTo>
                    <a:pt x="624" y="2342"/>
                  </a:lnTo>
                  <a:lnTo>
                    <a:pt x="653" y="2352"/>
                  </a:lnTo>
                  <a:lnTo>
                    <a:pt x="679" y="2363"/>
                  </a:lnTo>
                  <a:lnTo>
                    <a:pt x="704" y="2375"/>
                  </a:lnTo>
                  <a:lnTo>
                    <a:pt x="728" y="2389"/>
                  </a:lnTo>
                  <a:lnTo>
                    <a:pt x="749" y="2403"/>
                  </a:lnTo>
                  <a:lnTo>
                    <a:pt x="770" y="2418"/>
                  </a:lnTo>
                  <a:lnTo>
                    <a:pt x="788" y="2433"/>
                  </a:lnTo>
                  <a:lnTo>
                    <a:pt x="807" y="2450"/>
                  </a:lnTo>
                  <a:lnTo>
                    <a:pt x="822" y="2468"/>
                  </a:lnTo>
                  <a:lnTo>
                    <a:pt x="837" y="2486"/>
                  </a:lnTo>
                  <a:lnTo>
                    <a:pt x="850" y="2506"/>
                  </a:lnTo>
                  <a:lnTo>
                    <a:pt x="862" y="2527"/>
                  </a:lnTo>
                  <a:lnTo>
                    <a:pt x="872" y="2548"/>
                  </a:lnTo>
                  <a:lnTo>
                    <a:pt x="881" y="2570"/>
                  </a:lnTo>
                  <a:lnTo>
                    <a:pt x="889" y="2592"/>
                  </a:lnTo>
                  <a:lnTo>
                    <a:pt x="896" y="2616"/>
                  </a:lnTo>
                  <a:lnTo>
                    <a:pt x="902" y="2640"/>
                  </a:lnTo>
                  <a:lnTo>
                    <a:pt x="906" y="2665"/>
                  </a:lnTo>
                  <a:lnTo>
                    <a:pt x="910" y="2691"/>
                  </a:lnTo>
                  <a:lnTo>
                    <a:pt x="912" y="2718"/>
                  </a:lnTo>
                  <a:lnTo>
                    <a:pt x="914" y="2745"/>
                  </a:lnTo>
                  <a:lnTo>
                    <a:pt x="914" y="2774"/>
                  </a:lnTo>
                  <a:lnTo>
                    <a:pt x="913" y="2806"/>
                  </a:lnTo>
                  <a:lnTo>
                    <a:pt x="911" y="2837"/>
                  </a:lnTo>
                  <a:lnTo>
                    <a:pt x="907" y="2867"/>
                  </a:lnTo>
                  <a:lnTo>
                    <a:pt x="902" y="2896"/>
                  </a:lnTo>
                  <a:lnTo>
                    <a:pt x="895" y="2923"/>
                  </a:lnTo>
                  <a:lnTo>
                    <a:pt x="887" y="2949"/>
                  </a:lnTo>
                  <a:lnTo>
                    <a:pt x="878" y="2974"/>
                  </a:lnTo>
                  <a:lnTo>
                    <a:pt x="867" y="2998"/>
                  </a:lnTo>
                  <a:lnTo>
                    <a:pt x="856" y="3022"/>
                  </a:lnTo>
                  <a:lnTo>
                    <a:pt x="843" y="3043"/>
                  </a:lnTo>
                  <a:lnTo>
                    <a:pt x="828" y="3064"/>
                  </a:lnTo>
                  <a:lnTo>
                    <a:pt x="813" y="3083"/>
                  </a:lnTo>
                  <a:lnTo>
                    <a:pt x="796" y="3101"/>
                  </a:lnTo>
                  <a:lnTo>
                    <a:pt x="778" y="3118"/>
                  </a:lnTo>
                  <a:lnTo>
                    <a:pt x="760" y="3134"/>
                  </a:lnTo>
                  <a:lnTo>
                    <a:pt x="740" y="3149"/>
                  </a:lnTo>
                  <a:lnTo>
                    <a:pt x="720" y="3163"/>
                  </a:lnTo>
                  <a:lnTo>
                    <a:pt x="699" y="3176"/>
                  </a:lnTo>
                  <a:lnTo>
                    <a:pt x="676" y="3188"/>
                  </a:lnTo>
                  <a:lnTo>
                    <a:pt x="654" y="3199"/>
                  </a:lnTo>
                  <a:lnTo>
                    <a:pt x="630" y="3209"/>
                  </a:lnTo>
                  <a:lnTo>
                    <a:pt x="605" y="3219"/>
                  </a:lnTo>
                  <a:lnTo>
                    <a:pt x="579" y="3227"/>
                  </a:lnTo>
                  <a:lnTo>
                    <a:pt x="554" y="3234"/>
                  </a:lnTo>
                  <a:lnTo>
                    <a:pt x="527" y="3240"/>
                  </a:lnTo>
                  <a:lnTo>
                    <a:pt x="501" y="3246"/>
                  </a:lnTo>
                  <a:lnTo>
                    <a:pt x="473" y="3250"/>
                  </a:lnTo>
                  <a:lnTo>
                    <a:pt x="444" y="3254"/>
                  </a:lnTo>
                  <a:lnTo>
                    <a:pt x="416" y="3257"/>
                  </a:lnTo>
                  <a:lnTo>
                    <a:pt x="387" y="3259"/>
                  </a:lnTo>
                  <a:lnTo>
                    <a:pt x="358" y="3260"/>
                  </a:lnTo>
                  <a:lnTo>
                    <a:pt x="329" y="3260"/>
                  </a:lnTo>
                  <a:lnTo>
                    <a:pt x="209" y="3260"/>
                  </a:lnTo>
                  <a:lnTo>
                    <a:pt x="209" y="3961"/>
                  </a:lnTo>
                  <a:close/>
                  <a:moveTo>
                    <a:pt x="209" y="3075"/>
                  </a:moveTo>
                  <a:lnTo>
                    <a:pt x="275" y="3075"/>
                  </a:lnTo>
                  <a:lnTo>
                    <a:pt x="316" y="3075"/>
                  </a:lnTo>
                  <a:lnTo>
                    <a:pt x="355" y="3073"/>
                  </a:lnTo>
                  <a:lnTo>
                    <a:pt x="395" y="3070"/>
                  </a:lnTo>
                  <a:lnTo>
                    <a:pt x="434" y="3065"/>
                  </a:lnTo>
                  <a:lnTo>
                    <a:pt x="453" y="3062"/>
                  </a:lnTo>
                  <a:lnTo>
                    <a:pt x="473" y="3058"/>
                  </a:lnTo>
                  <a:lnTo>
                    <a:pt x="491" y="3054"/>
                  </a:lnTo>
                  <a:lnTo>
                    <a:pt x="509" y="3049"/>
                  </a:lnTo>
                  <a:lnTo>
                    <a:pt x="527" y="3043"/>
                  </a:lnTo>
                  <a:lnTo>
                    <a:pt x="544" y="3037"/>
                  </a:lnTo>
                  <a:lnTo>
                    <a:pt x="561" y="3030"/>
                  </a:lnTo>
                  <a:lnTo>
                    <a:pt x="577" y="3022"/>
                  </a:lnTo>
                  <a:lnTo>
                    <a:pt x="592" y="3013"/>
                  </a:lnTo>
                  <a:lnTo>
                    <a:pt x="607" y="3004"/>
                  </a:lnTo>
                  <a:lnTo>
                    <a:pt x="621" y="2993"/>
                  </a:lnTo>
                  <a:lnTo>
                    <a:pt x="635" y="2982"/>
                  </a:lnTo>
                  <a:lnTo>
                    <a:pt x="648" y="2971"/>
                  </a:lnTo>
                  <a:lnTo>
                    <a:pt x="659" y="2958"/>
                  </a:lnTo>
                  <a:lnTo>
                    <a:pt x="670" y="2944"/>
                  </a:lnTo>
                  <a:lnTo>
                    <a:pt x="680" y="2929"/>
                  </a:lnTo>
                  <a:lnTo>
                    <a:pt x="689" y="2913"/>
                  </a:lnTo>
                  <a:lnTo>
                    <a:pt x="696" y="2896"/>
                  </a:lnTo>
                  <a:lnTo>
                    <a:pt x="703" y="2878"/>
                  </a:lnTo>
                  <a:lnTo>
                    <a:pt x="709" y="2859"/>
                  </a:lnTo>
                  <a:lnTo>
                    <a:pt x="713" y="2838"/>
                  </a:lnTo>
                  <a:lnTo>
                    <a:pt x="716" y="2817"/>
                  </a:lnTo>
                  <a:lnTo>
                    <a:pt x="718" y="2794"/>
                  </a:lnTo>
                  <a:lnTo>
                    <a:pt x="719" y="2770"/>
                  </a:lnTo>
                  <a:lnTo>
                    <a:pt x="718" y="2745"/>
                  </a:lnTo>
                  <a:lnTo>
                    <a:pt x="716" y="2723"/>
                  </a:lnTo>
                  <a:lnTo>
                    <a:pt x="713" y="2701"/>
                  </a:lnTo>
                  <a:lnTo>
                    <a:pt x="708" y="2682"/>
                  </a:lnTo>
                  <a:lnTo>
                    <a:pt x="702" y="2663"/>
                  </a:lnTo>
                  <a:lnTo>
                    <a:pt x="695" y="2645"/>
                  </a:lnTo>
                  <a:lnTo>
                    <a:pt x="686" y="2629"/>
                  </a:lnTo>
                  <a:lnTo>
                    <a:pt x="677" y="2613"/>
                  </a:lnTo>
                  <a:lnTo>
                    <a:pt x="667" y="2599"/>
                  </a:lnTo>
                  <a:lnTo>
                    <a:pt x="655" y="2586"/>
                  </a:lnTo>
                  <a:lnTo>
                    <a:pt x="643" y="2574"/>
                  </a:lnTo>
                  <a:lnTo>
                    <a:pt x="630" y="2562"/>
                  </a:lnTo>
                  <a:lnTo>
                    <a:pt x="615" y="2552"/>
                  </a:lnTo>
                  <a:lnTo>
                    <a:pt x="600" y="2542"/>
                  </a:lnTo>
                  <a:lnTo>
                    <a:pt x="585" y="2533"/>
                  </a:lnTo>
                  <a:lnTo>
                    <a:pt x="569" y="2526"/>
                  </a:lnTo>
                  <a:lnTo>
                    <a:pt x="552" y="2518"/>
                  </a:lnTo>
                  <a:lnTo>
                    <a:pt x="535" y="2512"/>
                  </a:lnTo>
                  <a:lnTo>
                    <a:pt x="517" y="2505"/>
                  </a:lnTo>
                  <a:lnTo>
                    <a:pt x="499" y="2500"/>
                  </a:lnTo>
                  <a:lnTo>
                    <a:pt x="480" y="2496"/>
                  </a:lnTo>
                  <a:lnTo>
                    <a:pt x="460" y="2492"/>
                  </a:lnTo>
                  <a:lnTo>
                    <a:pt x="441" y="2488"/>
                  </a:lnTo>
                  <a:lnTo>
                    <a:pt x="422" y="2485"/>
                  </a:lnTo>
                  <a:lnTo>
                    <a:pt x="383" y="2481"/>
                  </a:lnTo>
                  <a:lnTo>
                    <a:pt x="343" y="2478"/>
                  </a:lnTo>
                  <a:lnTo>
                    <a:pt x="304" y="2477"/>
                  </a:lnTo>
                  <a:lnTo>
                    <a:pt x="264" y="2477"/>
                  </a:lnTo>
                  <a:lnTo>
                    <a:pt x="209" y="2477"/>
                  </a:lnTo>
                  <a:lnTo>
                    <a:pt x="209" y="3075"/>
                  </a:lnTo>
                  <a:close/>
                  <a:moveTo>
                    <a:pt x="433" y="820"/>
                  </a:moveTo>
                  <a:lnTo>
                    <a:pt x="507" y="820"/>
                  </a:lnTo>
                  <a:lnTo>
                    <a:pt x="536" y="819"/>
                  </a:lnTo>
                  <a:lnTo>
                    <a:pt x="565" y="819"/>
                  </a:lnTo>
                  <a:lnTo>
                    <a:pt x="594" y="818"/>
                  </a:lnTo>
                  <a:lnTo>
                    <a:pt x="622" y="816"/>
                  </a:lnTo>
                  <a:lnTo>
                    <a:pt x="649" y="813"/>
                  </a:lnTo>
                  <a:lnTo>
                    <a:pt x="675" y="809"/>
                  </a:lnTo>
                  <a:lnTo>
                    <a:pt x="687" y="806"/>
                  </a:lnTo>
                  <a:lnTo>
                    <a:pt x="699" y="803"/>
                  </a:lnTo>
                  <a:lnTo>
                    <a:pt x="711" y="799"/>
                  </a:lnTo>
                  <a:lnTo>
                    <a:pt x="722" y="794"/>
                  </a:lnTo>
                  <a:lnTo>
                    <a:pt x="732" y="789"/>
                  </a:lnTo>
                  <a:lnTo>
                    <a:pt x="743" y="783"/>
                  </a:lnTo>
                  <a:lnTo>
                    <a:pt x="752" y="777"/>
                  </a:lnTo>
                  <a:lnTo>
                    <a:pt x="761" y="770"/>
                  </a:lnTo>
                  <a:lnTo>
                    <a:pt x="770" y="762"/>
                  </a:lnTo>
                  <a:lnTo>
                    <a:pt x="778" y="754"/>
                  </a:lnTo>
                  <a:lnTo>
                    <a:pt x="785" y="744"/>
                  </a:lnTo>
                  <a:lnTo>
                    <a:pt x="792" y="734"/>
                  </a:lnTo>
                  <a:lnTo>
                    <a:pt x="799" y="722"/>
                  </a:lnTo>
                  <a:lnTo>
                    <a:pt x="804" y="710"/>
                  </a:lnTo>
                  <a:lnTo>
                    <a:pt x="809" y="697"/>
                  </a:lnTo>
                  <a:lnTo>
                    <a:pt x="812" y="683"/>
                  </a:lnTo>
                  <a:lnTo>
                    <a:pt x="815" y="668"/>
                  </a:lnTo>
                  <a:lnTo>
                    <a:pt x="818" y="652"/>
                  </a:lnTo>
                  <a:lnTo>
                    <a:pt x="819" y="634"/>
                  </a:lnTo>
                  <a:lnTo>
                    <a:pt x="819" y="616"/>
                  </a:lnTo>
                  <a:lnTo>
                    <a:pt x="819" y="597"/>
                  </a:lnTo>
                  <a:lnTo>
                    <a:pt x="818" y="579"/>
                  </a:lnTo>
                  <a:lnTo>
                    <a:pt x="816" y="563"/>
                  </a:lnTo>
                  <a:lnTo>
                    <a:pt x="813" y="547"/>
                  </a:lnTo>
                  <a:lnTo>
                    <a:pt x="809" y="532"/>
                  </a:lnTo>
                  <a:lnTo>
                    <a:pt x="805" y="519"/>
                  </a:lnTo>
                  <a:lnTo>
                    <a:pt x="800" y="506"/>
                  </a:lnTo>
                  <a:lnTo>
                    <a:pt x="793" y="495"/>
                  </a:lnTo>
                  <a:lnTo>
                    <a:pt x="787" y="484"/>
                  </a:lnTo>
                  <a:lnTo>
                    <a:pt x="780" y="474"/>
                  </a:lnTo>
                  <a:lnTo>
                    <a:pt x="773" y="465"/>
                  </a:lnTo>
                  <a:lnTo>
                    <a:pt x="764" y="456"/>
                  </a:lnTo>
                  <a:lnTo>
                    <a:pt x="756" y="449"/>
                  </a:lnTo>
                  <a:lnTo>
                    <a:pt x="746" y="442"/>
                  </a:lnTo>
                  <a:lnTo>
                    <a:pt x="736" y="436"/>
                  </a:lnTo>
                  <a:lnTo>
                    <a:pt x="726" y="431"/>
                  </a:lnTo>
                  <a:lnTo>
                    <a:pt x="715" y="426"/>
                  </a:lnTo>
                  <a:lnTo>
                    <a:pt x="704" y="422"/>
                  </a:lnTo>
                  <a:lnTo>
                    <a:pt x="692" y="419"/>
                  </a:lnTo>
                  <a:lnTo>
                    <a:pt x="680" y="416"/>
                  </a:lnTo>
                  <a:lnTo>
                    <a:pt x="654" y="411"/>
                  </a:lnTo>
                  <a:lnTo>
                    <a:pt x="626" y="407"/>
                  </a:lnTo>
                  <a:lnTo>
                    <a:pt x="598" y="405"/>
                  </a:lnTo>
                  <a:lnTo>
                    <a:pt x="568" y="404"/>
                  </a:lnTo>
                  <a:lnTo>
                    <a:pt x="538" y="404"/>
                  </a:lnTo>
                  <a:lnTo>
                    <a:pt x="507" y="404"/>
                  </a:lnTo>
                  <a:lnTo>
                    <a:pt x="433" y="404"/>
                  </a:lnTo>
                  <a:lnTo>
                    <a:pt x="433" y="820"/>
                  </a:lnTo>
                  <a:close/>
                  <a:moveTo>
                    <a:pt x="0" y="55"/>
                  </a:moveTo>
                  <a:lnTo>
                    <a:pt x="664" y="55"/>
                  </a:lnTo>
                  <a:lnTo>
                    <a:pt x="697" y="56"/>
                  </a:lnTo>
                  <a:lnTo>
                    <a:pt x="730" y="57"/>
                  </a:lnTo>
                  <a:lnTo>
                    <a:pt x="762" y="60"/>
                  </a:lnTo>
                  <a:lnTo>
                    <a:pt x="793" y="63"/>
                  </a:lnTo>
                  <a:lnTo>
                    <a:pt x="824" y="67"/>
                  </a:lnTo>
                  <a:lnTo>
                    <a:pt x="853" y="73"/>
                  </a:lnTo>
                  <a:lnTo>
                    <a:pt x="882" y="79"/>
                  </a:lnTo>
                  <a:lnTo>
                    <a:pt x="910" y="87"/>
                  </a:lnTo>
                  <a:lnTo>
                    <a:pt x="937" y="95"/>
                  </a:lnTo>
                  <a:lnTo>
                    <a:pt x="963" y="105"/>
                  </a:lnTo>
                  <a:lnTo>
                    <a:pt x="989" y="116"/>
                  </a:lnTo>
                  <a:lnTo>
                    <a:pt x="1014" y="127"/>
                  </a:lnTo>
                  <a:lnTo>
                    <a:pt x="1037" y="140"/>
                  </a:lnTo>
                  <a:lnTo>
                    <a:pt x="1060" y="154"/>
                  </a:lnTo>
                  <a:lnTo>
                    <a:pt x="1081" y="169"/>
                  </a:lnTo>
                  <a:lnTo>
                    <a:pt x="1101" y="185"/>
                  </a:lnTo>
                  <a:lnTo>
                    <a:pt x="1121" y="202"/>
                  </a:lnTo>
                  <a:lnTo>
                    <a:pt x="1140" y="222"/>
                  </a:lnTo>
                  <a:lnTo>
                    <a:pt x="1157" y="241"/>
                  </a:lnTo>
                  <a:lnTo>
                    <a:pt x="1173" y="262"/>
                  </a:lnTo>
                  <a:lnTo>
                    <a:pt x="1188" y="284"/>
                  </a:lnTo>
                  <a:lnTo>
                    <a:pt x="1202" y="307"/>
                  </a:lnTo>
                  <a:lnTo>
                    <a:pt x="1215" y="331"/>
                  </a:lnTo>
                  <a:lnTo>
                    <a:pt x="1226" y="356"/>
                  </a:lnTo>
                  <a:lnTo>
                    <a:pt x="1236" y="382"/>
                  </a:lnTo>
                  <a:lnTo>
                    <a:pt x="1245" y="410"/>
                  </a:lnTo>
                  <a:lnTo>
                    <a:pt x="1253" y="439"/>
                  </a:lnTo>
                  <a:lnTo>
                    <a:pt x="1259" y="470"/>
                  </a:lnTo>
                  <a:lnTo>
                    <a:pt x="1264" y="501"/>
                  </a:lnTo>
                  <a:lnTo>
                    <a:pt x="1267" y="534"/>
                  </a:lnTo>
                  <a:lnTo>
                    <a:pt x="1270" y="568"/>
                  </a:lnTo>
                  <a:lnTo>
                    <a:pt x="1270" y="603"/>
                  </a:lnTo>
                  <a:lnTo>
                    <a:pt x="1270" y="639"/>
                  </a:lnTo>
                  <a:lnTo>
                    <a:pt x="1268" y="674"/>
                  </a:lnTo>
                  <a:lnTo>
                    <a:pt x="1265" y="707"/>
                  </a:lnTo>
                  <a:lnTo>
                    <a:pt x="1260" y="741"/>
                  </a:lnTo>
                  <a:lnTo>
                    <a:pt x="1255" y="772"/>
                  </a:lnTo>
                  <a:lnTo>
                    <a:pt x="1248" y="801"/>
                  </a:lnTo>
                  <a:lnTo>
                    <a:pt x="1240" y="830"/>
                  </a:lnTo>
                  <a:lnTo>
                    <a:pt x="1231" y="857"/>
                  </a:lnTo>
                  <a:lnTo>
                    <a:pt x="1221" y="883"/>
                  </a:lnTo>
                  <a:lnTo>
                    <a:pt x="1210" y="908"/>
                  </a:lnTo>
                  <a:lnTo>
                    <a:pt x="1197" y="932"/>
                  </a:lnTo>
                  <a:lnTo>
                    <a:pt x="1184" y="954"/>
                  </a:lnTo>
                  <a:lnTo>
                    <a:pt x="1169" y="976"/>
                  </a:lnTo>
                  <a:lnTo>
                    <a:pt x="1153" y="997"/>
                  </a:lnTo>
                  <a:lnTo>
                    <a:pt x="1136" y="1016"/>
                  </a:lnTo>
                  <a:lnTo>
                    <a:pt x="1117" y="1033"/>
                  </a:lnTo>
                  <a:lnTo>
                    <a:pt x="1097" y="1050"/>
                  </a:lnTo>
                  <a:lnTo>
                    <a:pt x="1077" y="1066"/>
                  </a:lnTo>
                  <a:lnTo>
                    <a:pt x="1055" y="1080"/>
                  </a:lnTo>
                  <a:lnTo>
                    <a:pt x="1033" y="1093"/>
                  </a:lnTo>
                  <a:lnTo>
                    <a:pt x="1009" y="1105"/>
                  </a:lnTo>
                  <a:lnTo>
                    <a:pt x="985" y="1116"/>
                  </a:lnTo>
                  <a:lnTo>
                    <a:pt x="958" y="1126"/>
                  </a:lnTo>
                  <a:lnTo>
                    <a:pt x="931" y="1135"/>
                  </a:lnTo>
                  <a:lnTo>
                    <a:pt x="903" y="1143"/>
                  </a:lnTo>
                  <a:lnTo>
                    <a:pt x="875" y="1150"/>
                  </a:lnTo>
                  <a:lnTo>
                    <a:pt x="845" y="1155"/>
                  </a:lnTo>
                  <a:lnTo>
                    <a:pt x="814" y="1160"/>
                  </a:lnTo>
                  <a:lnTo>
                    <a:pt x="781" y="1164"/>
                  </a:lnTo>
                  <a:lnTo>
                    <a:pt x="748" y="1166"/>
                  </a:lnTo>
                  <a:lnTo>
                    <a:pt x="715" y="1168"/>
                  </a:lnTo>
                  <a:lnTo>
                    <a:pt x="680" y="1168"/>
                  </a:lnTo>
                  <a:lnTo>
                    <a:pt x="433" y="1168"/>
                  </a:lnTo>
                  <a:lnTo>
                    <a:pt x="433" y="1720"/>
                  </a:lnTo>
                  <a:lnTo>
                    <a:pt x="0" y="1720"/>
                  </a:lnTo>
                  <a:lnTo>
                    <a:pt x="0" y="55"/>
                  </a:lnTo>
                  <a:close/>
                  <a:moveTo>
                    <a:pt x="1835" y="859"/>
                  </a:moveTo>
                  <a:lnTo>
                    <a:pt x="1836" y="886"/>
                  </a:lnTo>
                  <a:lnTo>
                    <a:pt x="1837" y="912"/>
                  </a:lnTo>
                  <a:lnTo>
                    <a:pt x="1840" y="937"/>
                  </a:lnTo>
                  <a:lnTo>
                    <a:pt x="1844" y="963"/>
                  </a:lnTo>
                  <a:lnTo>
                    <a:pt x="1850" y="988"/>
                  </a:lnTo>
                  <a:lnTo>
                    <a:pt x="1856" y="1012"/>
                  </a:lnTo>
                  <a:lnTo>
                    <a:pt x="1863" y="1035"/>
                  </a:lnTo>
                  <a:lnTo>
                    <a:pt x="1872" y="1058"/>
                  </a:lnTo>
                  <a:lnTo>
                    <a:pt x="1881" y="1080"/>
                  </a:lnTo>
                  <a:lnTo>
                    <a:pt x="1892" y="1102"/>
                  </a:lnTo>
                  <a:lnTo>
                    <a:pt x="1903" y="1122"/>
                  </a:lnTo>
                  <a:lnTo>
                    <a:pt x="1915" y="1143"/>
                  </a:lnTo>
                  <a:lnTo>
                    <a:pt x="1928" y="1162"/>
                  </a:lnTo>
                  <a:lnTo>
                    <a:pt x="1942" y="1180"/>
                  </a:lnTo>
                  <a:lnTo>
                    <a:pt x="1957" y="1198"/>
                  </a:lnTo>
                  <a:lnTo>
                    <a:pt x="1974" y="1215"/>
                  </a:lnTo>
                  <a:lnTo>
                    <a:pt x="1990" y="1231"/>
                  </a:lnTo>
                  <a:lnTo>
                    <a:pt x="2007" y="1247"/>
                  </a:lnTo>
                  <a:lnTo>
                    <a:pt x="2025" y="1262"/>
                  </a:lnTo>
                  <a:lnTo>
                    <a:pt x="2043" y="1275"/>
                  </a:lnTo>
                  <a:lnTo>
                    <a:pt x="2062" y="1288"/>
                  </a:lnTo>
                  <a:lnTo>
                    <a:pt x="2082" y="1299"/>
                  </a:lnTo>
                  <a:lnTo>
                    <a:pt x="2102" y="1310"/>
                  </a:lnTo>
                  <a:lnTo>
                    <a:pt x="2123" y="1319"/>
                  </a:lnTo>
                  <a:lnTo>
                    <a:pt x="2145" y="1328"/>
                  </a:lnTo>
                  <a:lnTo>
                    <a:pt x="2167" y="1335"/>
                  </a:lnTo>
                  <a:lnTo>
                    <a:pt x="2189" y="1341"/>
                  </a:lnTo>
                  <a:lnTo>
                    <a:pt x="2212" y="1347"/>
                  </a:lnTo>
                  <a:lnTo>
                    <a:pt x="2234" y="1351"/>
                  </a:lnTo>
                  <a:lnTo>
                    <a:pt x="2258" y="1354"/>
                  </a:lnTo>
                  <a:lnTo>
                    <a:pt x="2282" y="1356"/>
                  </a:lnTo>
                  <a:lnTo>
                    <a:pt x="2307" y="1356"/>
                  </a:lnTo>
                  <a:lnTo>
                    <a:pt x="2331" y="1356"/>
                  </a:lnTo>
                  <a:lnTo>
                    <a:pt x="2354" y="1354"/>
                  </a:lnTo>
                  <a:lnTo>
                    <a:pt x="2378" y="1351"/>
                  </a:lnTo>
                  <a:lnTo>
                    <a:pt x="2401" y="1347"/>
                  </a:lnTo>
                  <a:lnTo>
                    <a:pt x="2423" y="1341"/>
                  </a:lnTo>
                  <a:lnTo>
                    <a:pt x="2445" y="1335"/>
                  </a:lnTo>
                  <a:lnTo>
                    <a:pt x="2467" y="1328"/>
                  </a:lnTo>
                  <a:lnTo>
                    <a:pt x="2489" y="1319"/>
                  </a:lnTo>
                  <a:lnTo>
                    <a:pt x="2510" y="1310"/>
                  </a:lnTo>
                  <a:lnTo>
                    <a:pt x="2530" y="1299"/>
                  </a:lnTo>
                  <a:lnTo>
                    <a:pt x="2550" y="1288"/>
                  </a:lnTo>
                  <a:lnTo>
                    <a:pt x="2569" y="1275"/>
                  </a:lnTo>
                  <a:lnTo>
                    <a:pt x="2587" y="1262"/>
                  </a:lnTo>
                  <a:lnTo>
                    <a:pt x="2605" y="1247"/>
                  </a:lnTo>
                  <a:lnTo>
                    <a:pt x="2622" y="1231"/>
                  </a:lnTo>
                  <a:lnTo>
                    <a:pt x="2638" y="1215"/>
                  </a:lnTo>
                  <a:lnTo>
                    <a:pt x="2655" y="1198"/>
                  </a:lnTo>
                  <a:lnTo>
                    <a:pt x="2670" y="1180"/>
                  </a:lnTo>
                  <a:lnTo>
                    <a:pt x="2684" y="1162"/>
                  </a:lnTo>
                  <a:lnTo>
                    <a:pt x="2697" y="1143"/>
                  </a:lnTo>
                  <a:lnTo>
                    <a:pt x="2709" y="1122"/>
                  </a:lnTo>
                  <a:lnTo>
                    <a:pt x="2720" y="1102"/>
                  </a:lnTo>
                  <a:lnTo>
                    <a:pt x="2731" y="1080"/>
                  </a:lnTo>
                  <a:lnTo>
                    <a:pt x="2740" y="1058"/>
                  </a:lnTo>
                  <a:lnTo>
                    <a:pt x="2749" y="1035"/>
                  </a:lnTo>
                  <a:lnTo>
                    <a:pt x="2756" y="1012"/>
                  </a:lnTo>
                  <a:lnTo>
                    <a:pt x="2762" y="988"/>
                  </a:lnTo>
                  <a:lnTo>
                    <a:pt x="2768" y="963"/>
                  </a:lnTo>
                  <a:lnTo>
                    <a:pt x="2772" y="937"/>
                  </a:lnTo>
                  <a:lnTo>
                    <a:pt x="2775" y="912"/>
                  </a:lnTo>
                  <a:lnTo>
                    <a:pt x="2777" y="886"/>
                  </a:lnTo>
                  <a:lnTo>
                    <a:pt x="2777" y="859"/>
                  </a:lnTo>
                  <a:lnTo>
                    <a:pt x="2777" y="838"/>
                  </a:lnTo>
                  <a:lnTo>
                    <a:pt x="2775" y="817"/>
                  </a:lnTo>
                  <a:lnTo>
                    <a:pt x="2772" y="795"/>
                  </a:lnTo>
                  <a:lnTo>
                    <a:pt x="2768" y="775"/>
                  </a:lnTo>
                  <a:lnTo>
                    <a:pt x="2762" y="754"/>
                  </a:lnTo>
                  <a:lnTo>
                    <a:pt x="2756" y="734"/>
                  </a:lnTo>
                  <a:lnTo>
                    <a:pt x="2749" y="713"/>
                  </a:lnTo>
                  <a:lnTo>
                    <a:pt x="2740" y="693"/>
                  </a:lnTo>
                  <a:lnTo>
                    <a:pt x="2731" y="674"/>
                  </a:lnTo>
                  <a:lnTo>
                    <a:pt x="2720" y="655"/>
                  </a:lnTo>
                  <a:lnTo>
                    <a:pt x="2709" y="637"/>
                  </a:lnTo>
                  <a:lnTo>
                    <a:pt x="2697" y="619"/>
                  </a:lnTo>
                  <a:lnTo>
                    <a:pt x="2684" y="602"/>
                  </a:lnTo>
                  <a:lnTo>
                    <a:pt x="2670" y="585"/>
                  </a:lnTo>
                  <a:lnTo>
                    <a:pt x="2655" y="569"/>
                  </a:lnTo>
                  <a:lnTo>
                    <a:pt x="2638" y="553"/>
                  </a:lnTo>
                  <a:lnTo>
                    <a:pt x="2622" y="539"/>
                  </a:lnTo>
                  <a:lnTo>
                    <a:pt x="2605" y="524"/>
                  </a:lnTo>
                  <a:lnTo>
                    <a:pt x="2587" y="511"/>
                  </a:lnTo>
                  <a:lnTo>
                    <a:pt x="2569" y="498"/>
                  </a:lnTo>
                  <a:lnTo>
                    <a:pt x="2550" y="487"/>
                  </a:lnTo>
                  <a:lnTo>
                    <a:pt x="2530" y="476"/>
                  </a:lnTo>
                  <a:lnTo>
                    <a:pt x="2510" y="465"/>
                  </a:lnTo>
                  <a:lnTo>
                    <a:pt x="2489" y="455"/>
                  </a:lnTo>
                  <a:lnTo>
                    <a:pt x="2467" y="447"/>
                  </a:lnTo>
                  <a:lnTo>
                    <a:pt x="2445" y="440"/>
                  </a:lnTo>
                  <a:lnTo>
                    <a:pt x="2423" y="434"/>
                  </a:lnTo>
                  <a:lnTo>
                    <a:pt x="2401" y="429"/>
                  </a:lnTo>
                  <a:lnTo>
                    <a:pt x="2378" y="425"/>
                  </a:lnTo>
                  <a:lnTo>
                    <a:pt x="2354" y="422"/>
                  </a:lnTo>
                  <a:lnTo>
                    <a:pt x="2331" y="420"/>
                  </a:lnTo>
                  <a:lnTo>
                    <a:pt x="2307" y="419"/>
                  </a:lnTo>
                  <a:lnTo>
                    <a:pt x="2282" y="420"/>
                  </a:lnTo>
                  <a:lnTo>
                    <a:pt x="2258" y="422"/>
                  </a:lnTo>
                  <a:lnTo>
                    <a:pt x="2234" y="425"/>
                  </a:lnTo>
                  <a:lnTo>
                    <a:pt x="2212" y="429"/>
                  </a:lnTo>
                  <a:lnTo>
                    <a:pt x="2189" y="434"/>
                  </a:lnTo>
                  <a:lnTo>
                    <a:pt x="2167" y="440"/>
                  </a:lnTo>
                  <a:lnTo>
                    <a:pt x="2145" y="447"/>
                  </a:lnTo>
                  <a:lnTo>
                    <a:pt x="2123" y="455"/>
                  </a:lnTo>
                  <a:lnTo>
                    <a:pt x="2102" y="465"/>
                  </a:lnTo>
                  <a:lnTo>
                    <a:pt x="2082" y="476"/>
                  </a:lnTo>
                  <a:lnTo>
                    <a:pt x="2062" y="487"/>
                  </a:lnTo>
                  <a:lnTo>
                    <a:pt x="2043" y="498"/>
                  </a:lnTo>
                  <a:lnTo>
                    <a:pt x="2025" y="511"/>
                  </a:lnTo>
                  <a:lnTo>
                    <a:pt x="2007" y="524"/>
                  </a:lnTo>
                  <a:lnTo>
                    <a:pt x="1990" y="539"/>
                  </a:lnTo>
                  <a:lnTo>
                    <a:pt x="1974" y="553"/>
                  </a:lnTo>
                  <a:lnTo>
                    <a:pt x="1957" y="569"/>
                  </a:lnTo>
                  <a:lnTo>
                    <a:pt x="1942" y="585"/>
                  </a:lnTo>
                  <a:lnTo>
                    <a:pt x="1928" y="602"/>
                  </a:lnTo>
                  <a:lnTo>
                    <a:pt x="1915" y="619"/>
                  </a:lnTo>
                  <a:lnTo>
                    <a:pt x="1903" y="637"/>
                  </a:lnTo>
                  <a:lnTo>
                    <a:pt x="1892" y="655"/>
                  </a:lnTo>
                  <a:lnTo>
                    <a:pt x="1881" y="674"/>
                  </a:lnTo>
                  <a:lnTo>
                    <a:pt x="1872" y="693"/>
                  </a:lnTo>
                  <a:lnTo>
                    <a:pt x="1863" y="713"/>
                  </a:lnTo>
                  <a:lnTo>
                    <a:pt x="1856" y="734"/>
                  </a:lnTo>
                  <a:lnTo>
                    <a:pt x="1850" y="754"/>
                  </a:lnTo>
                  <a:lnTo>
                    <a:pt x="1844" y="775"/>
                  </a:lnTo>
                  <a:lnTo>
                    <a:pt x="1840" y="795"/>
                  </a:lnTo>
                  <a:lnTo>
                    <a:pt x="1837" y="817"/>
                  </a:lnTo>
                  <a:lnTo>
                    <a:pt x="1836" y="838"/>
                  </a:lnTo>
                  <a:lnTo>
                    <a:pt x="1835" y="859"/>
                  </a:lnTo>
                  <a:close/>
                  <a:moveTo>
                    <a:pt x="3229" y="857"/>
                  </a:moveTo>
                  <a:lnTo>
                    <a:pt x="3228" y="907"/>
                  </a:lnTo>
                  <a:lnTo>
                    <a:pt x="3225" y="956"/>
                  </a:lnTo>
                  <a:lnTo>
                    <a:pt x="3219" y="1005"/>
                  </a:lnTo>
                  <a:lnTo>
                    <a:pt x="3212" y="1051"/>
                  </a:lnTo>
                  <a:lnTo>
                    <a:pt x="3202" y="1097"/>
                  </a:lnTo>
                  <a:lnTo>
                    <a:pt x="3190" y="1142"/>
                  </a:lnTo>
                  <a:lnTo>
                    <a:pt x="3176" y="1185"/>
                  </a:lnTo>
                  <a:lnTo>
                    <a:pt x="3161" y="1227"/>
                  </a:lnTo>
                  <a:lnTo>
                    <a:pt x="3142" y="1269"/>
                  </a:lnTo>
                  <a:lnTo>
                    <a:pt x="3123" y="1309"/>
                  </a:lnTo>
                  <a:lnTo>
                    <a:pt x="3101" y="1348"/>
                  </a:lnTo>
                  <a:lnTo>
                    <a:pt x="3078" y="1385"/>
                  </a:lnTo>
                  <a:lnTo>
                    <a:pt x="3053" y="1420"/>
                  </a:lnTo>
                  <a:lnTo>
                    <a:pt x="3027" y="1454"/>
                  </a:lnTo>
                  <a:lnTo>
                    <a:pt x="2999" y="1487"/>
                  </a:lnTo>
                  <a:lnTo>
                    <a:pt x="2968" y="1519"/>
                  </a:lnTo>
                  <a:lnTo>
                    <a:pt x="2937" y="1548"/>
                  </a:lnTo>
                  <a:lnTo>
                    <a:pt x="2904" y="1576"/>
                  </a:lnTo>
                  <a:lnTo>
                    <a:pt x="2870" y="1603"/>
                  </a:lnTo>
                  <a:lnTo>
                    <a:pt x="2834" y="1627"/>
                  </a:lnTo>
                  <a:lnTo>
                    <a:pt x="2796" y="1650"/>
                  </a:lnTo>
                  <a:lnTo>
                    <a:pt x="2757" y="1671"/>
                  </a:lnTo>
                  <a:lnTo>
                    <a:pt x="2718" y="1690"/>
                  </a:lnTo>
                  <a:lnTo>
                    <a:pt x="2677" y="1708"/>
                  </a:lnTo>
                  <a:lnTo>
                    <a:pt x="2633" y="1723"/>
                  </a:lnTo>
                  <a:lnTo>
                    <a:pt x="2590" y="1737"/>
                  </a:lnTo>
                  <a:lnTo>
                    <a:pt x="2545" y="1749"/>
                  </a:lnTo>
                  <a:lnTo>
                    <a:pt x="2500" y="1759"/>
                  </a:lnTo>
                  <a:lnTo>
                    <a:pt x="2452" y="1767"/>
                  </a:lnTo>
                  <a:lnTo>
                    <a:pt x="2405" y="1772"/>
                  </a:lnTo>
                  <a:lnTo>
                    <a:pt x="2356" y="1775"/>
                  </a:lnTo>
                  <a:lnTo>
                    <a:pt x="2307" y="1776"/>
                  </a:lnTo>
                  <a:lnTo>
                    <a:pt x="2256" y="1775"/>
                  </a:lnTo>
                  <a:lnTo>
                    <a:pt x="2208" y="1772"/>
                  </a:lnTo>
                  <a:lnTo>
                    <a:pt x="2160" y="1767"/>
                  </a:lnTo>
                  <a:lnTo>
                    <a:pt x="2112" y="1759"/>
                  </a:lnTo>
                  <a:lnTo>
                    <a:pt x="2067" y="1749"/>
                  </a:lnTo>
                  <a:lnTo>
                    <a:pt x="2022" y="1737"/>
                  </a:lnTo>
                  <a:lnTo>
                    <a:pt x="1979" y="1723"/>
                  </a:lnTo>
                  <a:lnTo>
                    <a:pt x="1936" y="1708"/>
                  </a:lnTo>
                  <a:lnTo>
                    <a:pt x="1895" y="1690"/>
                  </a:lnTo>
                  <a:lnTo>
                    <a:pt x="1855" y="1671"/>
                  </a:lnTo>
                  <a:lnTo>
                    <a:pt x="1816" y="1650"/>
                  </a:lnTo>
                  <a:lnTo>
                    <a:pt x="1778" y="1627"/>
                  </a:lnTo>
                  <a:lnTo>
                    <a:pt x="1743" y="1603"/>
                  </a:lnTo>
                  <a:lnTo>
                    <a:pt x="1708" y="1576"/>
                  </a:lnTo>
                  <a:lnTo>
                    <a:pt x="1675" y="1548"/>
                  </a:lnTo>
                  <a:lnTo>
                    <a:pt x="1644" y="1519"/>
                  </a:lnTo>
                  <a:lnTo>
                    <a:pt x="1613" y="1487"/>
                  </a:lnTo>
                  <a:lnTo>
                    <a:pt x="1585" y="1454"/>
                  </a:lnTo>
                  <a:lnTo>
                    <a:pt x="1559" y="1420"/>
                  </a:lnTo>
                  <a:lnTo>
                    <a:pt x="1534" y="1385"/>
                  </a:lnTo>
                  <a:lnTo>
                    <a:pt x="1511" y="1348"/>
                  </a:lnTo>
                  <a:lnTo>
                    <a:pt x="1490" y="1309"/>
                  </a:lnTo>
                  <a:lnTo>
                    <a:pt x="1470" y="1269"/>
                  </a:lnTo>
                  <a:lnTo>
                    <a:pt x="1451" y="1227"/>
                  </a:lnTo>
                  <a:lnTo>
                    <a:pt x="1436" y="1185"/>
                  </a:lnTo>
                  <a:lnTo>
                    <a:pt x="1422" y="1142"/>
                  </a:lnTo>
                  <a:lnTo>
                    <a:pt x="1410" y="1097"/>
                  </a:lnTo>
                  <a:lnTo>
                    <a:pt x="1401" y="1051"/>
                  </a:lnTo>
                  <a:lnTo>
                    <a:pt x="1393" y="1005"/>
                  </a:lnTo>
                  <a:lnTo>
                    <a:pt x="1387" y="956"/>
                  </a:lnTo>
                  <a:lnTo>
                    <a:pt x="1384" y="907"/>
                  </a:lnTo>
                  <a:lnTo>
                    <a:pt x="1383" y="857"/>
                  </a:lnTo>
                  <a:lnTo>
                    <a:pt x="1384" y="810"/>
                  </a:lnTo>
                  <a:lnTo>
                    <a:pt x="1388" y="765"/>
                  </a:lnTo>
                  <a:lnTo>
                    <a:pt x="1394" y="719"/>
                  </a:lnTo>
                  <a:lnTo>
                    <a:pt x="1403" y="675"/>
                  </a:lnTo>
                  <a:lnTo>
                    <a:pt x="1414" y="633"/>
                  </a:lnTo>
                  <a:lnTo>
                    <a:pt x="1427" y="591"/>
                  </a:lnTo>
                  <a:lnTo>
                    <a:pt x="1442" y="550"/>
                  </a:lnTo>
                  <a:lnTo>
                    <a:pt x="1459" y="511"/>
                  </a:lnTo>
                  <a:lnTo>
                    <a:pt x="1479" y="473"/>
                  </a:lnTo>
                  <a:lnTo>
                    <a:pt x="1501" y="435"/>
                  </a:lnTo>
                  <a:lnTo>
                    <a:pt x="1524" y="399"/>
                  </a:lnTo>
                  <a:lnTo>
                    <a:pt x="1548" y="364"/>
                  </a:lnTo>
                  <a:lnTo>
                    <a:pt x="1575" y="331"/>
                  </a:lnTo>
                  <a:lnTo>
                    <a:pt x="1603" y="299"/>
                  </a:lnTo>
                  <a:lnTo>
                    <a:pt x="1633" y="269"/>
                  </a:lnTo>
                  <a:lnTo>
                    <a:pt x="1665" y="240"/>
                  </a:lnTo>
                  <a:lnTo>
                    <a:pt x="1697" y="211"/>
                  </a:lnTo>
                  <a:lnTo>
                    <a:pt x="1731" y="185"/>
                  </a:lnTo>
                  <a:lnTo>
                    <a:pt x="1766" y="161"/>
                  </a:lnTo>
                  <a:lnTo>
                    <a:pt x="1802" y="138"/>
                  </a:lnTo>
                  <a:lnTo>
                    <a:pt x="1841" y="117"/>
                  </a:lnTo>
                  <a:lnTo>
                    <a:pt x="1879" y="97"/>
                  </a:lnTo>
                  <a:lnTo>
                    <a:pt x="1919" y="79"/>
                  </a:lnTo>
                  <a:lnTo>
                    <a:pt x="1959" y="63"/>
                  </a:lnTo>
                  <a:lnTo>
                    <a:pt x="2001" y="49"/>
                  </a:lnTo>
                  <a:lnTo>
                    <a:pt x="2043" y="36"/>
                  </a:lnTo>
                  <a:lnTo>
                    <a:pt x="2085" y="25"/>
                  </a:lnTo>
                  <a:lnTo>
                    <a:pt x="2128" y="16"/>
                  </a:lnTo>
                  <a:lnTo>
                    <a:pt x="2173" y="9"/>
                  </a:lnTo>
                  <a:lnTo>
                    <a:pt x="2217" y="4"/>
                  </a:lnTo>
                  <a:lnTo>
                    <a:pt x="2261" y="1"/>
                  </a:lnTo>
                  <a:lnTo>
                    <a:pt x="2307" y="0"/>
                  </a:lnTo>
                  <a:lnTo>
                    <a:pt x="2351" y="1"/>
                  </a:lnTo>
                  <a:lnTo>
                    <a:pt x="2396" y="4"/>
                  </a:lnTo>
                  <a:lnTo>
                    <a:pt x="2440" y="9"/>
                  </a:lnTo>
                  <a:lnTo>
                    <a:pt x="2484" y="16"/>
                  </a:lnTo>
                  <a:lnTo>
                    <a:pt x="2527" y="25"/>
                  </a:lnTo>
                  <a:lnTo>
                    <a:pt x="2570" y="36"/>
                  </a:lnTo>
                  <a:lnTo>
                    <a:pt x="2611" y="49"/>
                  </a:lnTo>
                  <a:lnTo>
                    <a:pt x="2653" y="63"/>
                  </a:lnTo>
                  <a:lnTo>
                    <a:pt x="2694" y="79"/>
                  </a:lnTo>
                  <a:lnTo>
                    <a:pt x="2733" y="97"/>
                  </a:lnTo>
                  <a:lnTo>
                    <a:pt x="2771" y="117"/>
                  </a:lnTo>
                  <a:lnTo>
                    <a:pt x="2810" y="138"/>
                  </a:lnTo>
                  <a:lnTo>
                    <a:pt x="2846" y="161"/>
                  </a:lnTo>
                  <a:lnTo>
                    <a:pt x="2881" y="185"/>
                  </a:lnTo>
                  <a:lnTo>
                    <a:pt x="2915" y="211"/>
                  </a:lnTo>
                  <a:lnTo>
                    <a:pt x="2947" y="240"/>
                  </a:lnTo>
                  <a:lnTo>
                    <a:pt x="2980" y="269"/>
                  </a:lnTo>
                  <a:lnTo>
                    <a:pt x="3009" y="299"/>
                  </a:lnTo>
                  <a:lnTo>
                    <a:pt x="3037" y="331"/>
                  </a:lnTo>
                  <a:lnTo>
                    <a:pt x="3064" y="364"/>
                  </a:lnTo>
                  <a:lnTo>
                    <a:pt x="3089" y="399"/>
                  </a:lnTo>
                  <a:lnTo>
                    <a:pt x="3111" y="435"/>
                  </a:lnTo>
                  <a:lnTo>
                    <a:pt x="3133" y="473"/>
                  </a:lnTo>
                  <a:lnTo>
                    <a:pt x="3153" y="511"/>
                  </a:lnTo>
                  <a:lnTo>
                    <a:pt x="3170" y="550"/>
                  </a:lnTo>
                  <a:lnTo>
                    <a:pt x="3185" y="591"/>
                  </a:lnTo>
                  <a:lnTo>
                    <a:pt x="3198" y="633"/>
                  </a:lnTo>
                  <a:lnTo>
                    <a:pt x="3209" y="675"/>
                  </a:lnTo>
                  <a:lnTo>
                    <a:pt x="3218" y="719"/>
                  </a:lnTo>
                  <a:lnTo>
                    <a:pt x="3224" y="765"/>
                  </a:lnTo>
                  <a:lnTo>
                    <a:pt x="3228" y="810"/>
                  </a:lnTo>
                  <a:lnTo>
                    <a:pt x="3229" y="857"/>
                  </a:lnTo>
                  <a:close/>
                  <a:moveTo>
                    <a:pt x="4619" y="614"/>
                  </a:moveTo>
                  <a:lnTo>
                    <a:pt x="4602" y="592"/>
                  </a:lnTo>
                  <a:lnTo>
                    <a:pt x="4583" y="572"/>
                  </a:lnTo>
                  <a:lnTo>
                    <a:pt x="4564" y="553"/>
                  </a:lnTo>
                  <a:lnTo>
                    <a:pt x="4543" y="535"/>
                  </a:lnTo>
                  <a:lnTo>
                    <a:pt x="4522" y="519"/>
                  </a:lnTo>
                  <a:lnTo>
                    <a:pt x="4499" y="504"/>
                  </a:lnTo>
                  <a:lnTo>
                    <a:pt x="4475" y="490"/>
                  </a:lnTo>
                  <a:lnTo>
                    <a:pt x="4451" y="478"/>
                  </a:lnTo>
                  <a:lnTo>
                    <a:pt x="4426" y="466"/>
                  </a:lnTo>
                  <a:lnTo>
                    <a:pt x="4401" y="457"/>
                  </a:lnTo>
                  <a:lnTo>
                    <a:pt x="4375" y="449"/>
                  </a:lnTo>
                  <a:lnTo>
                    <a:pt x="4348" y="442"/>
                  </a:lnTo>
                  <a:lnTo>
                    <a:pt x="4322" y="437"/>
                  </a:lnTo>
                  <a:lnTo>
                    <a:pt x="4293" y="433"/>
                  </a:lnTo>
                  <a:lnTo>
                    <a:pt x="4266" y="431"/>
                  </a:lnTo>
                  <a:lnTo>
                    <a:pt x="4238" y="430"/>
                  </a:lnTo>
                  <a:lnTo>
                    <a:pt x="4214" y="431"/>
                  </a:lnTo>
                  <a:lnTo>
                    <a:pt x="4190" y="433"/>
                  </a:lnTo>
                  <a:lnTo>
                    <a:pt x="4167" y="435"/>
                  </a:lnTo>
                  <a:lnTo>
                    <a:pt x="4143" y="439"/>
                  </a:lnTo>
                  <a:lnTo>
                    <a:pt x="4120" y="445"/>
                  </a:lnTo>
                  <a:lnTo>
                    <a:pt x="4099" y="451"/>
                  </a:lnTo>
                  <a:lnTo>
                    <a:pt x="4077" y="458"/>
                  </a:lnTo>
                  <a:lnTo>
                    <a:pt x="4057" y="466"/>
                  </a:lnTo>
                  <a:lnTo>
                    <a:pt x="4037" y="476"/>
                  </a:lnTo>
                  <a:lnTo>
                    <a:pt x="4018" y="486"/>
                  </a:lnTo>
                  <a:lnTo>
                    <a:pt x="3999" y="497"/>
                  </a:lnTo>
                  <a:lnTo>
                    <a:pt x="3980" y="509"/>
                  </a:lnTo>
                  <a:lnTo>
                    <a:pt x="3963" y="522"/>
                  </a:lnTo>
                  <a:lnTo>
                    <a:pt x="3947" y="535"/>
                  </a:lnTo>
                  <a:lnTo>
                    <a:pt x="3931" y="550"/>
                  </a:lnTo>
                  <a:lnTo>
                    <a:pt x="3916" y="565"/>
                  </a:lnTo>
                  <a:lnTo>
                    <a:pt x="3902" y="581"/>
                  </a:lnTo>
                  <a:lnTo>
                    <a:pt x="3889" y="597"/>
                  </a:lnTo>
                  <a:lnTo>
                    <a:pt x="3876" y="615"/>
                  </a:lnTo>
                  <a:lnTo>
                    <a:pt x="3864" y="633"/>
                  </a:lnTo>
                  <a:lnTo>
                    <a:pt x="3854" y="651"/>
                  </a:lnTo>
                  <a:lnTo>
                    <a:pt x="3844" y="670"/>
                  </a:lnTo>
                  <a:lnTo>
                    <a:pt x="3834" y="690"/>
                  </a:lnTo>
                  <a:lnTo>
                    <a:pt x="3826" y="711"/>
                  </a:lnTo>
                  <a:lnTo>
                    <a:pt x="3819" y="733"/>
                  </a:lnTo>
                  <a:lnTo>
                    <a:pt x="3811" y="754"/>
                  </a:lnTo>
                  <a:lnTo>
                    <a:pt x="3806" y="776"/>
                  </a:lnTo>
                  <a:lnTo>
                    <a:pt x="3801" y="798"/>
                  </a:lnTo>
                  <a:lnTo>
                    <a:pt x="3798" y="821"/>
                  </a:lnTo>
                  <a:lnTo>
                    <a:pt x="3795" y="845"/>
                  </a:lnTo>
                  <a:lnTo>
                    <a:pt x="3794" y="868"/>
                  </a:lnTo>
                  <a:lnTo>
                    <a:pt x="3793" y="892"/>
                  </a:lnTo>
                  <a:lnTo>
                    <a:pt x="3794" y="916"/>
                  </a:lnTo>
                  <a:lnTo>
                    <a:pt x="3795" y="940"/>
                  </a:lnTo>
                  <a:lnTo>
                    <a:pt x="3798" y="964"/>
                  </a:lnTo>
                  <a:lnTo>
                    <a:pt x="3801" y="988"/>
                  </a:lnTo>
                  <a:lnTo>
                    <a:pt x="3806" y="1010"/>
                  </a:lnTo>
                  <a:lnTo>
                    <a:pt x="3812" y="1032"/>
                  </a:lnTo>
                  <a:lnTo>
                    <a:pt x="3819" y="1053"/>
                  </a:lnTo>
                  <a:lnTo>
                    <a:pt x="3827" y="1074"/>
                  </a:lnTo>
                  <a:lnTo>
                    <a:pt x="3835" y="1094"/>
                  </a:lnTo>
                  <a:lnTo>
                    <a:pt x="3844" y="1114"/>
                  </a:lnTo>
                  <a:lnTo>
                    <a:pt x="3854" y="1133"/>
                  </a:lnTo>
                  <a:lnTo>
                    <a:pt x="3865" y="1151"/>
                  </a:lnTo>
                  <a:lnTo>
                    <a:pt x="3877" y="1169"/>
                  </a:lnTo>
                  <a:lnTo>
                    <a:pt x="3890" y="1185"/>
                  </a:lnTo>
                  <a:lnTo>
                    <a:pt x="3904" y="1201"/>
                  </a:lnTo>
                  <a:lnTo>
                    <a:pt x="3918" y="1217"/>
                  </a:lnTo>
                  <a:lnTo>
                    <a:pt x="3933" y="1231"/>
                  </a:lnTo>
                  <a:lnTo>
                    <a:pt x="3949" y="1246"/>
                  </a:lnTo>
                  <a:lnTo>
                    <a:pt x="3966" y="1259"/>
                  </a:lnTo>
                  <a:lnTo>
                    <a:pt x="3984" y="1272"/>
                  </a:lnTo>
                  <a:lnTo>
                    <a:pt x="4002" y="1283"/>
                  </a:lnTo>
                  <a:lnTo>
                    <a:pt x="4021" y="1293"/>
                  </a:lnTo>
                  <a:lnTo>
                    <a:pt x="4041" y="1303"/>
                  </a:lnTo>
                  <a:lnTo>
                    <a:pt x="4061" y="1312"/>
                  </a:lnTo>
                  <a:lnTo>
                    <a:pt x="4081" y="1319"/>
                  </a:lnTo>
                  <a:lnTo>
                    <a:pt x="4103" y="1326"/>
                  </a:lnTo>
                  <a:lnTo>
                    <a:pt x="4125" y="1332"/>
                  </a:lnTo>
                  <a:lnTo>
                    <a:pt x="4148" y="1337"/>
                  </a:lnTo>
                  <a:lnTo>
                    <a:pt x="4172" y="1340"/>
                  </a:lnTo>
                  <a:lnTo>
                    <a:pt x="4196" y="1343"/>
                  </a:lnTo>
                  <a:lnTo>
                    <a:pt x="4220" y="1345"/>
                  </a:lnTo>
                  <a:lnTo>
                    <a:pt x="4245" y="1345"/>
                  </a:lnTo>
                  <a:lnTo>
                    <a:pt x="4271" y="1344"/>
                  </a:lnTo>
                  <a:lnTo>
                    <a:pt x="4298" y="1342"/>
                  </a:lnTo>
                  <a:lnTo>
                    <a:pt x="4325" y="1338"/>
                  </a:lnTo>
                  <a:lnTo>
                    <a:pt x="4351" y="1333"/>
                  </a:lnTo>
                  <a:lnTo>
                    <a:pt x="4377" y="1326"/>
                  </a:lnTo>
                  <a:lnTo>
                    <a:pt x="4402" y="1318"/>
                  </a:lnTo>
                  <a:lnTo>
                    <a:pt x="4427" y="1309"/>
                  </a:lnTo>
                  <a:lnTo>
                    <a:pt x="4451" y="1298"/>
                  </a:lnTo>
                  <a:lnTo>
                    <a:pt x="4475" y="1286"/>
                  </a:lnTo>
                  <a:lnTo>
                    <a:pt x="4499" y="1272"/>
                  </a:lnTo>
                  <a:lnTo>
                    <a:pt x="4521" y="1258"/>
                  </a:lnTo>
                  <a:lnTo>
                    <a:pt x="4543" y="1242"/>
                  </a:lnTo>
                  <a:lnTo>
                    <a:pt x="4563" y="1224"/>
                  </a:lnTo>
                  <a:lnTo>
                    <a:pt x="4583" y="1207"/>
                  </a:lnTo>
                  <a:lnTo>
                    <a:pt x="4601" y="1188"/>
                  </a:lnTo>
                  <a:lnTo>
                    <a:pt x="4619" y="1168"/>
                  </a:lnTo>
                  <a:lnTo>
                    <a:pt x="4619" y="1687"/>
                  </a:lnTo>
                  <a:lnTo>
                    <a:pt x="4567" y="1703"/>
                  </a:lnTo>
                  <a:lnTo>
                    <a:pt x="4518" y="1718"/>
                  </a:lnTo>
                  <a:lnTo>
                    <a:pt x="4470" y="1731"/>
                  </a:lnTo>
                  <a:lnTo>
                    <a:pt x="4424" y="1742"/>
                  </a:lnTo>
                  <a:lnTo>
                    <a:pt x="4402" y="1748"/>
                  </a:lnTo>
                  <a:lnTo>
                    <a:pt x="4379" y="1753"/>
                  </a:lnTo>
                  <a:lnTo>
                    <a:pt x="4356" y="1756"/>
                  </a:lnTo>
                  <a:lnTo>
                    <a:pt x="4333" y="1760"/>
                  </a:lnTo>
                  <a:lnTo>
                    <a:pt x="4309" y="1762"/>
                  </a:lnTo>
                  <a:lnTo>
                    <a:pt x="4285" y="1764"/>
                  </a:lnTo>
                  <a:lnTo>
                    <a:pt x="4261" y="1765"/>
                  </a:lnTo>
                  <a:lnTo>
                    <a:pt x="4236" y="1765"/>
                  </a:lnTo>
                  <a:lnTo>
                    <a:pt x="4215" y="1765"/>
                  </a:lnTo>
                  <a:lnTo>
                    <a:pt x="4193" y="1764"/>
                  </a:lnTo>
                  <a:lnTo>
                    <a:pt x="4172" y="1763"/>
                  </a:lnTo>
                  <a:lnTo>
                    <a:pt x="4149" y="1761"/>
                  </a:lnTo>
                  <a:lnTo>
                    <a:pt x="4107" y="1756"/>
                  </a:lnTo>
                  <a:lnTo>
                    <a:pt x="4065" y="1749"/>
                  </a:lnTo>
                  <a:lnTo>
                    <a:pt x="4023" y="1739"/>
                  </a:lnTo>
                  <a:lnTo>
                    <a:pt x="3981" y="1728"/>
                  </a:lnTo>
                  <a:lnTo>
                    <a:pt x="3940" y="1715"/>
                  </a:lnTo>
                  <a:lnTo>
                    <a:pt x="3901" y="1701"/>
                  </a:lnTo>
                  <a:lnTo>
                    <a:pt x="3861" y="1684"/>
                  </a:lnTo>
                  <a:lnTo>
                    <a:pt x="3823" y="1666"/>
                  </a:lnTo>
                  <a:lnTo>
                    <a:pt x="3784" y="1646"/>
                  </a:lnTo>
                  <a:lnTo>
                    <a:pt x="3748" y="1624"/>
                  </a:lnTo>
                  <a:lnTo>
                    <a:pt x="3712" y="1601"/>
                  </a:lnTo>
                  <a:lnTo>
                    <a:pt x="3677" y="1575"/>
                  </a:lnTo>
                  <a:lnTo>
                    <a:pt x="3642" y="1549"/>
                  </a:lnTo>
                  <a:lnTo>
                    <a:pt x="3610" y="1520"/>
                  </a:lnTo>
                  <a:lnTo>
                    <a:pt x="3593" y="1504"/>
                  </a:lnTo>
                  <a:lnTo>
                    <a:pt x="3576" y="1489"/>
                  </a:lnTo>
                  <a:lnTo>
                    <a:pt x="3561" y="1471"/>
                  </a:lnTo>
                  <a:lnTo>
                    <a:pt x="3546" y="1455"/>
                  </a:lnTo>
                  <a:lnTo>
                    <a:pt x="3531" y="1438"/>
                  </a:lnTo>
                  <a:lnTo>
                    <a:pt x="3517" y="1421"/>
                  </a:lnTo>
                  <a:lnTo>
                    <a:pt x="3504" y="1404"/>
                  </a:lnTo>
                  <a:lnTo>
                    <a:pt x="3491" y="1386"/>
                  </a:lnTo>
                  <a:lnTo>
                    <a:pt x="3478" y="1368"/>
                  </a:lnTo>
                  <a:lnTo>
                    <a:pt x="3466" y="1350"/>
                  </a:lnTo>
                  <a:lnTo>
                    <a:pt x="3455" y="1332"/>
                  </a:lnTo>
                  <a:lnTo>
                    <a:pt x="3444" y="1313"/>
                  </a:lnTo>
                  <a:lnTo>
                    <a:pt x="3434" y="1294"/>
                  </a:lnTo>
                  <a:lnTo>
                    <a:pt x="3424" y="1275"/>
                  </a:lnTo>
                  <a:lnTo>
                    <a:pt x="3415" y="1256"/>
                  </a:lnTo>
                  <a:lnTo>
                    <a:pt x="3407" y="1236"/>
                  </a:lnTo>
                  <a:lnTo>
                    <a:pt x="3399" y="1215"/>
                  </a:lnTo>
                  <a:lnTo>
                    <a:pt x="3392" y="1195"/>
                  </a:lnTo>
                  <a:lnTo>
                    <a:pt x="3385" y="1175"/>
                  </a:lnTo>
                  <a:lnTo>
                    <a:pt x="3378" y="1154"/>
                  </a:lnTo>
                  <a:lnTo>
                    <a:pt x="3373" y="1133"/>
                  </a:lnTo>
                  <a:lnTo>
                    <a:pt x="3367" y="1112"/>
                  </a:lnTo>
                  <a:lnTo>
                    <a:pt x="3362" y="1091"/>
                  </a:lnTo>
                  <a:lnTo>
                    <a:pt x="3358" y="1070"/>
                  </a:lnTo>
                  <a:lnTo>
                    <a:pt x="3354" y="1048"/>
                  </a:lnTo>
                  <a:lnTo>
                    <a:pt x="3351" y="1026"/>
                  </a:lnTo>
                  <a:lnTo>
                    <a:pt x="3348" y="1004"/>
                  </a:lnTo>
                  <a:lnTo>
                    <a:pt x="3346" y="982"/>
                  </a:lnTo>
                  <a:lnTo>
                    <a:pt x="3343" y="936"/>
                  </a:lnTo>
                  <a:lnTo>
                    <a:pt x="3342" y="890"/>
                  </a:lnTo>
                  <a:lnTo>
                    <a:pt x="3343" y="848"/>
                  </a:lnTo>
                  <a:lnTo>
                    <a:pt x="3346" y="805"/>
                  </a:lnTo>
                  <a:lnTo>
                    <a:pt x="3351" y="764"/>
                  </a:lnTo>
                  <a:lnTo>
                    <a:pt x="3358" y="721"/>
                  </a:lnTo>
                  <a:lnTo>
                    <a:pt x="3367" y="680"/>
                  </a:lnTo>
                  <a:lnTo>
                    <a:pt x="3378" y="640"/>
                  </a:lnTo>
                  <a:lnTo>
                    <a:pt x="3390" y="600"/>
                  </a:lnTo>
                  <a:lnTo>
                    <a:pt x="3405" y="561"/>
                  </a:lnTo>
                  <a:lnTo>
                    <a:pt x="3421" y="523"/>
                  </a:lnTo>
                  <a:lnTo>
                    <a:pt x="3440" y="486"/>
                  </a:lnTo>
                  <a:lnTo>
                    <a:pt x="3460" y="448"/>
                  </a:lnTo>
                  <a:lnTo>
                    <a:pt x="3482" y="412"/>
                  </a:lnTo>
                  <a:lnTo>
                    <a:pt x="3494" y="395"/>
                  </a:lnTo>
                  <a:lnTo>
                    <a:pt x="3506" y="378"/>
                  </a:lnTo>
                  <a:lnTo>
                    <a:pt x="3519" y="361"/>
                  </a:lnTo>
                  <a:lnTo>
                    <a:pt x="3532" y="344"/>
                  </a:lnTo>
                  <a:lnTo>
                    <a:pt x="3545" y="328"/>
                  </a:lnTo>
                  <a:lnTo>
                    <a:pt x="3559" y="312"/>
                  </a:lnTo>
                  <a:lnTo>
                    <a:pt x="3573" y="296"/>
                  </a:lnTo>
                  <a:lnTo>
                    <a:pt x="3587" y="281"/>
                  </a:lnTo>
                  <a:lnTo>
                    <a:pt x="3603" y="265"/>
                  </a:lnTo>
                  <a:lnTo>
                    <a:pt x="3619" y="250"/>
                  </a:lnTo>
                  <a:lnTo>
                    <a:pt x="3635" y="235"/>
                  </a:lnTo>
                  <a:lnTo>
                    <a:pt x="3653" y="221"/>
                  </a:lnTo>
                  <a:lnTo>
                    <a:pt x="3670" y="206"/>
                  </a:lnTo>
                  <a:lnTo>
                    <a:pt x="3687" y="193"/>
                  </a:lnTo>
                  <a:lnTo>
                    <a:pt x="3705" y="180"/>
                  </a:lnTo>
                  <a:lnTo>
                    <a:pt x="3723" y="167"/>
                  </a:lnTo>
                  <a:lnTo>
                    <a:pt x="3741" y="155"/>
                  </a:lnTo>
                  <a:lnTo>
                    <a:pt x="3760" y="143"/>
                  </a:lnTo>
                  <a:lnTo>
                    <a:pt x="3779" y="132"/>
                  </a:lnTo>
                  <a:lnTo>
                    <a:pt x="3798" y="121"/>
                  </a:lnTo>
                  <a:lnTo>
                    <a:pt x="3819" y="111"/>
                  </a:lnTo>
                  <a:lnTo>
                    <a:pt x="3839" y="101"/>
                  </a:lnTo>
                  <a:lnTo>
                    <a:pt x="3859" y="92"/>
                  </a:lnTo>
                  <a:lnTo>
                    <a:pt x="3879" y="83"/>
                  </a:lnTo>
                  <a:lnTo>
                    <a:pt x="3899" y="74"/>
                  </a:lnTo>
                  <a:lnTo>
                    <a:pt x="3920" y="66"/>
                  </a:lnTo>
                  <a:lnTo>
                    <a:pt x="3941" y="59"/>
                  </a:lnTo>
                  <a:lnTo>
                    <a:pt x="3962" y="52"/>
                  </a:lnTo>
                  <a:lnTo>
                    <a:pt x="3984" y="46"/>
                  </a:lnTo>
                  <a:lnTo>
                    <a:pt x="4005" y="40"/>
                  </a:lnTo>
                  <a:lnTo>
                    <a:pt x="4026" y="34"/>
                  </a:lnTo>
                  <a:lnTo>
                    <a:pt x="4048" y="30"/>
                  </a:lnTo>
                  <a:lnTo>
                    <a:pt x="4069" y="25"/>
                  </a:lnTo>
                  <a:lnTo>
                    <a:pt x="4091" y="22"/>
                  </a:lnTo>
                  <a:lnTo>
                    <a:pt x="4113" y="18"/>
                  </a:lnTo>
                  <a:lnTo>
                    <a:pt x="4135" y="16"/>
                  </a:lnTo>
                  <a:lnTo>
                    <a:pt x="4157" y="14"/>
                  </a:lnTo>
                  <a:lnTo>
                    <a:pt x="4179" y="12"/>
                  </a:lnTo>
                  <a:lnTo>
                    <a:pt x="4201" y="11"/>
                  </a:lnTo>
                  <a:lnTo>
                    <a:pt x="4223" y="11"/>
                  </a:lnTo>
                  <a:lnTo>
                    <a:pt x="4249" y="12"/>
                  </a:lnTo>
                  <a:lnTo>
                    <a:pt x="4275" y="13"/>
                  </a:lnTo>
                  <a:lnTo>
                    <a:pt x="4300" y="14"/>
                  </a:lnTo>
                  <a:lnTo>
                    <a:pt x="4326" y="17"/>
                  </a:lnTo>
                  <a:lnTo>
                    <a:pt x="4351" y="20"/>
                  </a:lnTo>
                  <a:lnTo>
                    <a:pt x="4376" y="24"/>
                  </a:lnTo>
                  <a:lnTo>
                    <a:pt x="4401" y="28"/>
                  </a:lnTo>
                  <a:lnTo>
                    <a:pt x="4425" y="33"/>
                  </a:lnTo>
                  <a:lnTo>
                    <a:pt x="4450" y="39"/>
                  </a:lnTo>
                  <a:lnTo>
                    <a:pt x="4474" y="45"/>
                  </a:lnTo>
                  <a:lnTo>
                    <a:pt x="4499" y="52"/>
                  </a:lnTo>
                  <a:lnTo>
                    <a:pt x="4523" y="59"/>
                  </a:lnTo>
                  <a:lnTo>
                    <a:pt x="4547" y="67"/>
                  </a:lnTo>
                  <a:lnTo>
                    <a:pt x="4571" y="76"/>
                  </a:lnTo>
                  <a:lnTo>
                    <a:pt x="4595" y="85"/>
                  </a:lnTo>
                  <a:lnTo>
                    <a:pt x="4619" y="95"/>
                  </a:lnTo>
                  <a:lnTo>
                    <a:pt x="4619" y="614"/>
                  </a:lnTo>
                  <a:close/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506" y="1003"/>
              <a:ext cx="77" cy="76"/>
            </a:xfrm>
            <a:custGeom>
              <a:avLst/>
              <a:gdLst>
                <a:gd name="T0" fmla="*/ 3 w 1233"/>
                <a:gd name="T1" fmla="*/ 678 h 1231"/>
                <a:gd name="T2" fmla="*/ 19 w 1233"/>
                <a:gd name="T3" fmla="*/ 769 h 1231"/>
                <a:gd name="T4" fmla="*/ 49 w 1233"/>
                <a:gd name="T5" fmla="*/ 854 h 1231"/>
                <a:gd name="T6" fmla="*/ 89 w 1233"/>
                <a:gd name="T7" fmla="*/ 934 h 1231"/>
                <a:gd name="T8" fmla="*/ 140 w 1233"/>
                <a:gd name="T9" fmla="*/ 1007 h 1231"/>
                <a:gd name="T10" fmla="*/ 201 w 1233"/>
                <a:gd name="T11" fmla="*/ 1071 h 1231"/>
                <a:gd name="T12" fmla="*/ 272 w 1233"/>
                <a:gd name="T13" fmla="*/ 1125 h 1231"/>
                <a:gd name="T14" fmla="*/ 349 w 1233"/>
                <a:gd name="T15" fmla="*/ 1169 h 1231"/>
                <a:gd name="T16" fmla="*/ 433 w 1233"/>
                <a:gd name="T17" fmla="*/ 1202 h 1231"/>
                <a:gd name="T18" fmla="*/ 522 w 1233"/>
                <a:gd name="T19" fmla="*/ 1224 h 1231"/>
                <a:gd name="T20" fmla="*/ 616 w 1233"/>
                <a:gd name="T21" fmla="*/ 1231 h 1231"/>
                <a:gd name="T22" fmla="*/ 679 w 1233"/>
                <a:gd name="T23" fmla="*/ 1228 h 1231"/>
                <a:gd name="T24" fmla="*/ 770 w 1233"/>
                <a:gd name="T25" fmla="*/ 1211 h 1231"/>
                <a:gd name="T26" fmla="*/ 856 w 1233"/>
                <a:gd name="T27" fmla="*/ 1182 h 1231"/>
                <a:gd name="T28" fmla="*/ 936 w 1233"/>
                <a:gd name="T29" fmla="*/ 1141 h 1231"/>
                <a:gd name="T30" fmla="*/ 1008 w 1233"/>
                <a:gd name="T31" fmla="*/ 1090 h 1231"/>
                <a:gd name="T32" fmla="*/ 1073 w 1233"/>
                <a:gd name="T33" fmla="*/ 1029 h 1231"/>
                <a:gd name="T34" fmla="*/ 1127 w 1233"/>
                <a:gd name="T35" fmla="*/ 960 h 1231"/>
                <a:gd name="T36" fmla="*/ 1172 w 1233"/>
                <a:gd name="T37" fmla="*/ 882 h 1231"/>
                <a:gd name="T38" fmla="*/ 1205 w 1233"/>
                <a:gd name="T39" fmla="*/ 798 h 1231"/>
                <a:gd name="T40" fmla="*/ 1226 w 1233"/>
                <a:gd name="T41" fmla="*/ 709 h 1231"/>
                <a:gd name="T42" fmla="*/ 1233 w 1233"/>
                <a:gd name="T43" fmla="*/ 615 h 1231"/>
                <a:gd name="T44" fmla="*/ 1230 w 1233"/>
                <a:gd name="T45" fmla="*/ 552 h 1231"/>
                <a:gd name="T46" fmla="*/ 1213 w 1233"/>
                <a:gd name="T47" fmla="*/ 462 h 1231"/>
                <a:gd name="T48" fmla="*/ 1184 w 1233"/>
                <a:gd name="T49" fmla="*/ 375 h 1231"/>
                <a:gd name="T50" fmla="*/ 1143 w 1233"/>
                <a:gd name="T51" fmla="*/ 296 h 1231"/>
                <a:gd name="T52" fmla="*/ 1092 w 1233"/>
                <a:gd name="T53" fmla="*/ 224 h 1231"/>
                <a:gd name="T54" fmla="*/ 1030 w 1233"/>
                <a:gd name="T55" fmla="*/ 159 h 1231"/>
                <a:gd name="T56" fmla="*/ 961 w 1233"/>
                <a:gd name="T57" fmla="*/ 105 h 1231"/>
                <a:gd name="T58" fmla="*/ 884 w 1233"/>
                <a:gd name="T59" fmla="*/ 61 h 1231"/>
                <a:gd name="T60" fmla="*/ 800 w 1233"/>
                <a:gd name="T61" fmla="*/ 28 h 1231"/>
                <a:gd name="T62" fmla="*/ 710 w 1233"/>
                <a:gd name="T63" fmla="*/ 7 h 1231"/>
                <a:gd name="T64" fmla="*/ 616 w 1233"/>
                <a:gd name="T65" fmla="*/ 0 h 1231"/>
                <a:gd name="T66" fmla="*/ 554 w 1233"/>
                <a:gd name="T67" fmla="*/ 3 h 1231"/>
                <a:gd name="T68" fmla="*/ 462 w 1233"/>
                <a:gd name="T69" fmla="*/ 19 h 1231"/>
                <a:gd name="T70" fmla="*/ 377 w 1233"/>
                <a:gd name="T71" fmla="*/ 48 h 1231"/>
                <a:gd name="T72" fmla="*/ 297 w 1233"/>
                <a:gd name="T73" fmla="*/ 89 h 1231"/>
                <a:gd name="T74" fmla="*/ 225 w 1233"/>
                <a:gd name="T75" fmla="*/ 140 h 1231"/>
                <a:gd name="T76" fmla="*/ 160 w 1233"/>
                <a:gd name="T77" fmla="*/ 202 h 1231"/>
                <a:gd name="T78" fmla="*/ 105 w 1233"/>
                <a:gd name="T79" fmla="*/ 271 h 1231"/>
                <a:gd name="T80" fmla="*/ 61 w 1233"/>
                <a:gd name="T81" fmla="*/ 348 h 1231"/>
                <a:gd name="T82" fmla="*/ 27 w 1233"/>
                <a:gd name="T83" fmla="*/ 432 h 1231"/>
                <a:gd name="T84" fmla="*/ 7 w 1233"/>
                <a:gd name="T85" fmla="*/ 522 h 1231"/>
                <a:gd name="T86" fmla="*/ 0 w 1233"/>
                <a:gd name="T87" fmla="*/ 6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3" h="1231">
                  <a:moveTo>
                    <a:pt x="0" y="615"/>
                  </a:moveTo>
                  <a:lnTo>
                    <a:pt x="0" y="646"/>
                  </a:lnTo>
                  <a:lnTo>
                    <a:pt x="3" y="678"/>
                  </a:lnTo>
                  <a:lnTo>
                    <a:pt x="7" y="709"/>
                  </a:lnTo>
                  <a:lnTo>
                    <a:pt x="12" y="739"/>
                  </a:lnTo>
                  <a:lnTo>
                    <a:pt x="19" y="769"/>
                  </a:lnTo>
                  <a:lnTo>
                    <a:pt x="27" y="798"/>
                  </a:lnTo>
                  <a:lnTo>
                    <a:pt x="37" y="827"/>
                  </a:lnTo>
                  <a:lnTo>
                    <a:pt x="49" y="854"/>
                  </a:lnTo>
                  <a:lnTo>
                    <a:pt x="61" y="882"/>
                  </a:lnTo>
                  <a:lnTo>
                    <a:pt x="75" y="908"/>
                  </a:lnTo>
                  <a:lnTo>
                    <a:pt x="89" y="934"/>
                  </a:lnTo>
                  <a:lnTo>
                    <a:pt x="105" y="960"/>
                  </a:lnTo>
                  <a:lnTo>
                    <a:pt x="122" y="984"/>
                  </a:lnTo>
                  <a:lnTo>
                    <a:pt x="140" y="1007"/>
                  </a:lnTo>
                  <a:lnTo>
                    <a:pt x="160" y="1029"/>
                  </a:lnTo>
                  <a:lnTo>
                    <a:pt x="180" y="1050"/>
                  </a:lnTo>
                  <a:lnTo>
                    <a:pt x="201" y="1071"/>
                  </a:lnTo>
                  <a:lnTo>
                    <a:pt x="225" y="1090"/>
                  </a:lnTo>
                  <a:lnTo>
                    <a:pt x="248" y="1108"/>
                  </a:lnTo>
                  <a:lnTo>
                    <a:pt x="272" y="1125"/>
                  </a:lnTo>
                  <a:lnTo>
                    <a:pt x="297" y="1141"/>
                  </a:lnTo>
                  <a:lnTo>
                    <a:pt x="322" y="1156"/>
                  </a:lnTo>
                  <a:lnTo>
                    <a:pt x="349" y="1169"/>
                  </a:lnTo>
                  <a:lnTo>
                    <a:pt x="377" y="1182"/>
                  </a:lnTo>
                  <a:lnTo>
                    <a:pt x="405" y="1193"/>
                  </a:lnTo>
                  <a:lnTo>
                    <a:pt x="433" y="1202"/>
                  </a:lnTo>
                  <a:lnTo>
                    <a:pt x="462" y="1211"/>
                  </a:lnTo>
                  <a:lnTo>
                    <a:pt x="492" y="1218"/>
                  </a:lnTo>
                  <a:lnTo>
                    <a:pt x="522" y="1224"/>
                  </a:lnTo>
                  <a:lnTo>
                    <a:pt x="554" y="1228"/>
                  </a:lnTo>
                  <a:lnTo>
                    <a:pt x="585" y="1230"/>
                  </a:lnTo>
                  <a:lnTo>
                    <a:pt x="616" y="1231"/>
                  </a:lnTo>
                  <a:lnTo>
                    <a:pt x="616" y="1231"/>
                  </a:lnTo>
                  <a:lnTo>
                    <a:pt x="648" y="1230"/>
                  </a:lnTo>
                  <a:lnTo>
                    <a:pt x="679" y="1228"/>
                  </a:lnTo>
                  <a:lnTo>
                    <a:pt x="710" y="1224"/>
                  </a:lnTo>
                  <a:lnTo>
                    <a:pt x="741" y="1218"/>
                  </a:lnTo>
                  <a:lnTo>
                    <a:pt x="770" y="1211"/>
                  </a:lnTo>
                  <a:lnTo>
                    <a:pt x="800" y="1202"/>
                  </a:lnTo>
                  <a:lnTo>
                    <a:pt x="828" y="1193"/>
                  </a:lnTo>
                  <a:lnTo>
                    <a:pt x="856" y="1182"/>
                  </a:lnTo>
                  <a:lnTo>
                    <a:pt x="884" y="1169"/>
                  </a:lnTo>
                  <a:lnTo>
                    <a:pt x="910" y="1156"/>
                  </a:lnTo>
                  <a:lnTo>
                    <a:pt x="936" y="1141"/>
                  </a:lnTo>
                  <a:lnTo>
                    <a:pt x="961" y="1125"/>
                  </a:lnTo>
                  <a:lnTo>
                    <a:pt x="985" y="1108"/>
                  </a:lnTo>
                  <a:lnTo>
                    <a:pt x="1008" y="1090"/>
                  </a:lnTo>
                  <a:lnTo>
                    <a:pt x="1030" y="1071"/>
                  </a:lnTo>
                  <a:lnTo>
                    <a:pt x="1053" y="1050"/>
                  </a:lnTo>
                  <a:lnTo>
                    <a:pt x="1073" y="1029"/>
                  </a:lnTo>
                  <a:lnTo>
                    <a:pt x="1092" y="1007"/>
                  </a:lnTo>
                  <a:lnTo>
                    <a:pt x="1110" y="984"/>
                  </a:lnTo>
                  <a:lnTo>
                    <a:pt x="1127" y="960"/>
                  </a:lnTo>
                  <a:lnTo>
                    <a:pt x="1143" y="934"/>
                  </a:lnTo>
                  <a:lnTo>
                    <a:pt x="1158" y="908"/>
                  </a:lnTo>
                  <a:lnTo>
                    <a:pt x="1172" y="882"/>
                  </a:lnTo>
                  <a:lnTo>
                    <a:pt x="1184" y="854"/>
                  </a:lnTo>
                  <a:lnTo>
                    <a:pt x="1195" y="827"/>
                  </a:lnTo>
                  <a:lnTo>
                    <a:pt x="1205" y="798"/>
                  </a:lnTo>
                  <a:lnTo>
                    <a:pt x="1213" y="769"/>
                  </a:lnTo>
                  <a:lnTo>
                    <a:pt x="1221" y="739"/>
                  </a:lnTo>
                  <a:lnTo>
                    <a:pt x="1226" y="709"/>
                  </a:lnTo>
                  <a:lnTo>
                    <a:pt x="1230" y="678"/>
                  </a:lnTo>
                  <a:lnTo>
                    <a:pt x="1232" y="646"/>
                  </a:lnTo>
                  <a:lnTo>
                    <a:pt x="1233" y="615"/>
                  </a:lnTo>
                  <a:lnTo>
                    <a:pt x="1233" y="615"/>
                  </a:lnTo>
                  <a:lnTo>
                    <a:pt x="1232" y="583"/>
                  </a:lnTo>
                  <a:lnTo>
                    <a:pt x="1230" y="552"/>
                  </a:lnTo>
                  <a:lnTo>
                    <a:pt x="1226" y="522"/>
                  </a:lnTo>
                  <a:lnTo>
                    <a:pt x="1221" y="491"/>
                  </a:lnTo>
                  <a:lnTo>
                    <a:pt x="1213" y="462"/>
                  </a:lnTo>
                  <a:lnTo>
                    <a:pt x="1205" y="432"/>
                  </a:lnTo>
                  <a:lnTo>
                    <a:pt x="1195" y="403"/>
                  </a:lnTo>
                  <a:lnTo>
                    <a:pt x="1184" y="375"/>
                  </a:lnTo>
                  <a:lnTo>
                    <a:pt x="1172" y="348"/>
                  </a:lnTo>
                  <a:lnTo>
                    <a:pt x="1158" y="322"/>
                  </a:lnTo>
                  <a:lnTo>
                    <a:pt x="1143" y="296"/>
                  </a:lnTo>
                  <a:lnTo>
                    <a:pt x="1127" y="271"/>
                  </a:lnTo>
                  <a:lnTo>
                    <a:pt x="1110" y="247"/>
                  </a:lnTo>
                  <a:lnTo>
                    <a:pt x="1092" y="224"/>
                  </a:lnTo>
                  <a:lnTo>
                    <a:pt x="1073" y="202"/>
                  </a:lnTo>
                  <a:lnTo>
                    <a:pt x="1053" y="180"/>
                  </a:lnTo>
                  <a:lnTo>
                    <a:pt x="1030" y="159"/>
                  </a:lnTo>
                  <a:lnTo>
                    <a:pt x="1008" y="140"/>
                  </a:lnTo>
                  <a:lnTo>
                    <a:pt x="985" y="122"/>
                  </a:lnTo>
                  <a:lnTo>
                    <a:pt x="961" y="105"/>
                  </a:lnTo>
                  <a:lnTo>
                    <a:pt x="936" y="89"/>
                  </a:lnTo>
                  <a:lnTo>
                    <a:pt x="910" y="74"/>
                  </a:lnTo>
                  <a:lnTo>
                    <a:pt x="884" y="61"/>
                  </a:lnTo>
                  <a:lnTo>
                    <a:pt x="856" y="48"/>
                  </a:lnTo>
                  <a:lnTo>
                    <a:pt x="828" y="37"/>
                  </a:lnTo>
                  <a:lnTo>
                    <a:pt x="800" y="28"/>
                  </a:lnTo>
                  <a:lnTo>
                    <a:pt x="770" y="19"/>
                  </a:lnTo>
                  <a:lnTo>
                    <a:pt x="741" y="13"/>
                  </a:lnTo>
                  <a:lnTo>
                    <a:pt x="710" y="7"/>
                  </a:lnTo>
                  <a:lnTo>
                    <a:pt x="679" y="3"/>
                  </a:lnTo>
                  <a:lnTo>
                    <a:pt x="648" y="1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85" y="1"/>
                  </a:lnTo>
                  <a:lnTo>
                    <a:pt x="554" y="3"/>
                  </a:lnTo>
                  <a:lnTo>
                    <a:pt x="522" y="7"/>
                  </a:lnTo>
                  <a:lnTo>
                    <a:pt x="492" y="13"/>
                  </a:lnTo>
                  <a:lnTo>
                    <a:pt x="462" y="19"/>
                  </a:lnTo>
                  <a:lnTo>
                    <a:pt x="433" y="28"/>
                  </a:lnTo>
                  <a:lnTo>
                    <a:pt x="405" y="37"/>
                  </a:lnTo>
                  <a:lnTo>
                    <a:pt x="377" y="48"/>
                  </a:lnTo>
                  <a:lnTo>
                    <a:pt x="349" y="61"/>
                  </a:lnTo>
                  <a:lnTo>
                    <a:pt x="322" y="74"/>
                  </a:lnTo>
                  <a:lnTo>
                    <a:pt x="297" y="89"/>
                  </a:lnTo>
                  <a:lnTo>
                    <a:pt x="272" y="105"/>
                  </a:lnTo>
                  <a:lnTo>
                    <a:pt x="248" y="122"/>
                  </a:lnTo>
                  <a:lnTo>
                    <a:pt x="225" y="140"/>
                  </a:lnTo>
                  <a:lnTo>
                    <a:pt x="201" y="159"/>
                  </a:lnTo>
                  <a:lnTo>
                    <a:pt x="180" y="180"/>
                  </a:lnTo>
                  <a:lnTo>
                    <a:pt x="160" y="202"/>
                  </a:lnTo>
                  <a:lnTo>
                    <a:pt x="140" y="224"/>
                  </a:lnTo>
                  <a:lnTo>
                    <a:pt x="122" y="247"/>
                  </a:lnTo>
                  <a:lnTo>
                    <a:pt x="105" y="271"/>
                  </a:lnTo>
                  <a:lnTo>
                    <a:pt x="89" y="296"/>
                  </a:lnTo>
                  <a:lnTo>
                    <a:pt x="75" y="322"/>
                  </a:lnTo>
                  <a:lnTo>
                    <a:pt x="61" y="348"/>
                  </a:lnTo>
                  <a:lnTo>
                    <a:pt x="49" y="375"/>
                  </a:lnTo>
                  <a:lnTo>
                    <a:pt x="37" y="403"/>
                  </a:lnTo>
                  <a:lnTo>
                    <a:pt x="27" y="432"/>
                  </a:lnTo>
                  <a:lnTo>
                    <a:pt x="19" y="462"/>
                  </a:lnTo>
                  <a:lnTo>
                    <a:pt x="12" y="491"/>
                  </a:lnTo>
                  <a:lnTo>
                    <a:pt x="7" y="522"/>
                  </a:lnTo>
                  <a:lnTo>
                    <a:pt x="3" y="552"/>
                  </a:lnTo>
                  <a:lnTo>
                    <a:pt x="0" y="583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5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829" y="975"/>
              <a:ext cx="86" cy="86"/>
            </a:xfrm>
            <a:custGeom>
              <a:avLst/>
              <a:gdLst>
                <a:gd name="T0" fmla="*/ 4 w 1373"/>
                <a:gd name="T1" fmla="*/ 755 h 1370"/>
                <a:gd name="T2" fmla="*/ 22 w 1373"/>
                <a:gd name="T3" fmla="*/ 856 h 1370"/>
                <a:gd name="T4" fmla="*/ 54 w 1373"/>
                <a:gd name="T5" fmla="*/ 952 h 1370"/>
                <a:gd name="T6" fmla="*/ 100 w 1373"/>
                <a:gd name="T7" fmla="*/ 1040 h 1370"/>
                <a:gd name="T8" fmla="*/ 157 w 1373"/>
                <a:gd name="T9" fmla="*/ 1120 h 1370"/>
                <a:gd name="T10" fmla="*/ 225 w 1373"/>
                <a:gd name="T11" fmla="*/ 1192 h 1370"/>
                <a:gd name="T12" fmla="*/ 303 w 1373"/>
                <a:gd name="T13" fmla="*/ 1253 h 1370"/>
                <a:gd name="T14" fmla="*/ 389 w 1373"/>
                <a:gd name="T15" fmla="*/ 1302 h 1370"/>
                <a:gd name="T16" fmla="*/ 483 w 1373"/>
                <a:gd name="T17" fmla="*/ 1339 h 1370"/>
                <a:gd name="T18" fmla="*/ 583 w 1373"/>
                <a:gd name="T19" fmla="*/ 1362 h 1370"/>
                <a:gd name="T20" fmla="*/ 686 w 1373"/>
                <a:gd name="T21" fmla="*/ 1370 h 1370"/>
                <a:gd name="T22" fmla="*/ 757 w 1373"/>
                <a:gd name="T23" fmla="*/ 1366 h 1370"/>
                <a:gd name="T24" fmla="*/ 858 w 1373"/>
                <a:gd name="T25" fmla="*/ 1348 h 1370"/>
                <a:gd name="T26" fmla="*/ 954 w 1373"/>
                <a:gd name="T27" fmla="*/ 1316 h 1370"/>
                <a:gd name="T28" fmla="*/ 1042 w 1373"/>
                <a:gd name="T29" fmla="*/ 1271 h 1370"/>
                <a:gd name="T30" fmla="*/ 1123 w 1373"/>
                <a:gd name="T31" fmla="*/ 1214 h 1370"/>
                <a:gd name="T32" fmla="*/ 1194 w 1373"/>
                <a:gd name="T33" fmla="*/ 1146 h 1370"/>
                <a:gd name="T34" fmla="*/ 1256 w 1373"/>
                <a:gd name="T35" fmla="*/ 1068 h 1370"/>
                <a:gd name="T36" fmla="*/ 1305 w 1373"/>
                <a:gd name="T37" fmla="*/ 982 h 1370"/>
                <a:gd name="T38" fmla="*/ 1342 w 1373"/>
                <a:gd name="T39" fmla="*/ 889 h 1370"/>
                <a:gd name="T40" fmla="*/ 1365 w 1373"/>
                <a:gd name="T41" fmla="*/ 789 h 1370"/>
                <a:gd name="T42" fmla="*/ 1373 w 1373"/>
                <a:gd name="T43" fmla="*/ 685 h 1370"/>
                <a:gd name="T44" fmla="*/ 1369 w 1373"/>
                <a:gd name="T45" fmla="*/ 615 h 1370"/>
                <a:gd name="T46" fmla="*/ 1351 w 1373"/>
                <a:gd name="T47" fmla="*/ 514 h 1370"/>
                <a:gd name="T48" fmla="*/ 1319 w 1373"/>
                <a:gd name="T49" fmla="*/ 419 h 1370"/>
                <a:gd name="T50" fmla="*/ 1274 w 1373"/>
                <a:gd name="T51" fmla="*/ 330 h 1370"/>
                <a:gd name="T52" fmla="*/ 1216 w 1373"/>
                <a:gd name="T53" fmla="*/ 249 h 1370"/>
                <a:gd name="T54" fmla="*/ 1148 w 1373"/>
                <a:gd name="T55" fmla="*/ 178 h 1370"/>
                <a:gd name="T56" fmla="*/ 1071 w 1373"/>
                <a:gd name="T57" fmla="*/ 117 h 1370"/>
                <a:gd name="T58" fmla="*/ 984 w 1373"/>
                <a:gd name="T59" fmla="*/ 67 h 1370"/>
                <a:gd name="T60" fmla="*/ 890 w 1373"/>
                <a:gd name="T61" fmla="*/ 31 h 1370"/>
                <a:gd name="T62" fmla="*/ 791 w 1373"/>
                <a:gd name="T63" fmla="*/ 8 h 1370"/>
                <a:gd name="T64" fmla="*/ 686 w 1373"/>
                <a:gd name="T65" fmla="*/ 0 h 1370"/>
                <a:gd name="T66" fmla="*/ 617 w 1373"/>
                <a:gd name="T67" fmla="*/ 4 h 1370"/>
                <a:gd name="T68" fmla="*/ 515 w 1373"/>
                <a:gd name="T69" fmla="*/ 22 h 1370"/>
                <a:gd name="T70" fmla="*/ 420 w 1373"/>
                <a:gd name="T71" fmla="*/ 54 h 1370"/>
                <a:gd name="T72" fmla="*/ 331 w 1373"/>
                <a:gd name="T73" fmla="*/ 99 h 1370"/>
                <a:gd name="T74" fmla="*/ 250 w 1373"/>
                <a:gd name="T75" fmla="*/ 157 h 1370"/>
                <a:gd name="T76" fmla="*/ 178 w 1373"/>
                <a:gd name="T77" fmla="*/ 225 h 1370"/>
                <a:gd name="T78" fmla="*/ 118 w 1373"/>
                <a:gd name="T79" fmla="*/ 302 h 1370"/>
                <a:gd name="T80" fmla="*/ 68 w 1373"/>
                <a:gd name="T81" fmla="*/ 389 h 1370"/>
                <a:gd name="T82" fmla="*/ 31 w 1373"/>
                <a:gd name="T83" fmla="*/ 481 h 1370"/>
                <a:gd name="T84" fmla="*/ 8 w 1373"/>
                <a:gd name="T85" fmla="*/ 580 h 1370"/>
                <a:gd name="T86" fmla="*/ 0 w 1373"/>
                <a:gd name="T87" fmla="*/ 685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3" h="1370">
                  <a:moveTo>
                    <a:pt x="0" y="685"/>
                  </a:moveTo>
                  <a:lnTo>
                    <a:pt x="1" y="720"/>
                  </a:lnTo>
                  <a:lnTo>
                    <a:pt x="4" y="755"/>
                  </a:lnTo>
                  <a:lnTo>
                    <a:pt x="8" y="789"/>
                  </a:lnTo>
                  <a:lnTo>
                    <a:pt x="14" y="823"/>
                  </a:lnTo>
                  <a:lnTo>
                    <a:pt x="22" y="856"/>
                  </a:lnTo>
                  <a:lnTo>
                    <a:pt x="31" y="889"/>
                  </a:lnTo>
                  <a:lnTo>
                    <a:pt x="42" y="921"/>
                  </a:lnTo>
                  <a:lnTo>
                    <a:pt x="54" y="952"/>
                  </a:lnTo>
                  <a:lnTo>
                    <a:pt x="68" y="982"/>
                  </a:lnTo>
                  <a:lnTo>
                    <a:pt x="84" y="1012"/>
                  </a:lnTo>
                  <a:lnTo>
                    <a:pt x="100" y="1040"/>
                  </a:lnTo>
                  <a:lnTo>
                    <a:pt x="118" y="1068"/>
                  </a:lnTo>
                  <a:lnTo>
                    <a:pt x="137" y="1095"/>
                  </a:lnTo>
                  <a:lnTo>
                    <a:pt x="157" y="1120"/>
                  </a:lnTo>
                  <a:lnTo>
                    <a:pt x="178" y="1146"/>
                  </a:lnTo>
                  <a:lnTo>
                    <a:pt x="201" y="1170"/>
                  </a:lnTo>
                  <a:lnTo>
                    <a:pt x="225" y="1192"/>
                  </a:lnTo>
                  <a:lnTo>
                    <a:pt x="250" y="1214"/>
                  </a:lnTo>
                  <a:lnTo>
                    <a:pt x="276" y="1234"/>
                  </a:lnTo>
                  <a:lnTo>
                    <a:pt x="303" y="1253"/>
                  </a:lnTo>
                  <a:lnTo>
                    <a:pt x="331" y="1271"/>
                  </a:lnTo>
                  <a:lnTo>
                    <a:pt x="359" y="1287"/>
                  </a:lnTo>
                  <a:lnTo>
                    <a:pt x="389" y="1302"/>
                  </a:lnTo>
                  <a:lnTo>
                    <a:pt x="420" y="1316"/>
                  </a:lnTo>
                  <a:lnTo>
                    <a:pt x="451" y="1328"/>
                  </a:lnTo>
                  <a:lnTo>
                    <a:pt x="483" y="1339"/>
                  </a:lnTo>
                  <a:lnTo>
                    <a:pt x="515" y="1348"/>
                  </a:lnTo>
                  <a:lnTo>
                    <a:pt x="548" y="1356"/>
                  </a:lnTo>
                  <a:lnTo>
                    <a:pt x="583" y="1362"/>
                  </a:lnTo>
                  <a:lnTo>
                    <a:pt x="617" y="1366"/>
                  </a:lnTo>
                  <a:lnTo>
                    <a:pt x="651" y="1369"/>
                  </a:lnTo>
                  <a:lnTo>
                    <a:pt x="686" y="1370"/>
                  </a:lnTo>
                  <a:lnTo>
                    <a:pt x="686" y="1370"/>
                  </a:lnTo>
                  <a:lnTo>
                    <a:pt x="722" y="1369"/>
                  </a:lnTo>
                  <a:lnTo>
                    <a:pt x="757" y="1366"/>
                  </a:lnTo>
                  <a:lnTo>
                    <a:pt x="791" y="1362"/>
                  </a:lnTo>
                  <a:lnTo>
                    <a:pt x="825" y="1356"/>
                  </a:lnTo>
                  <a:lnTo>
                    <a:pt x="858" y="1348"/>
                  </a:lnTo>
                  <a:lnTo>
                    <a:pt x="890" y="1339"/>
                  </a:lnTo>
                  <a:lnTo>
                    <a:pt x="923" y="1328"/>
                  </a:lnTo>
                  <a:lnTo>
                    <a:pt x="954" y="1316"/>
                  </a:lnTo>
                  <a:lnTo>
                    <a:pt x="984" y="1302"/>
                  </a:lnTo>
                  <a:lnTo>
                    <a:pt x="1014" y="1287"/>
                  </a:lnTo>
                  <a:lnTo>
                    <a:pt x="1042" y="1271"/>
                  </a:lnTo>
                  <a:lnTo>
                    <a:pt x="1071" y="1253"/>
                  </a:lnTo>
                  <a:lnTo>
                    <a:pt x="1098" y="1234"/>
                  </a:lnTo>
                  <a:lnTo>
                    <a:pt x="1123" y="1214"/>
                  </a:lnTo>
                  <a:lnTo>
                    <a:pt x="1148" y="1192"/>
                  </a:lnTo>
                  <a:lnTo>
                    <a:pt x="1172" y="1170"/>
                  </a:lnTo>
                  <a:lnTo>
                    <a:pt x="1194" y="1146"/>
                  </a:lnTo>
                  <a:lnTo>
                    <a:pt x="1216" y="1120"/>
                  </a:lnTo>
                  <a:lnTo>
                    <a:pt x="1236" y="1095"/>
                  </a:lnTo>
                  <a:lnTo>
                    <a:pt x="1256" y="1068"/>
                  </a:lnTo>
                  <a:lnTo>
                    <a:pt x="1274" y="1040"/>
                  </a:lnTo>
                  <a:lnTo>
                    <a:pt x="1290" y="1012"/>
                  </a:lnTo>
                  <a:lnTo>
                    <a:pt x="1305" y="982"/>
                  </a:lnTo>
                  <a:lnTo>
                    <a:pt x="1319" y="952"/>
                  </a:lnTo>
                  <a:lnTo>
                    <a:pt x="1331" y="921"/>
                  </a:lnTo>
                  <a:lnTo>
                    <a:pt x="1342" y="889"/>
                  </a:lnTo>
                  <a:lnTo>
                    <a:pt x="1351" y="856"/>
                  </a:lnTo>
                  <a:lnTo>
                    <a:pt x="1359" y="823"/>
                  </a:lnTo>
                  <a:lnTo>
                    <a:pt x="1365" y="789"/>
                  </a:lnTo>
                  <a:lnTo>
                    <a:pt x="1369" y="755"/>
                  </a:lnTo>
                  <a:lnTo>
                    <a:pt x="1372" y="720"/>
                  </a:lnTo>
                  <a:lnTo>
                    <a:pt x="1373" y="685"/>
                  </a:lnTo>
                  <a:lnTo>
                    <a:pt x="1373" y="685"/>
                  </a:lnTo>
                  <a:lnTo>
                    <a:pt x="1372" y="650"/>
                  </a:lnTo>
                  <a:lnTo>
                    <a:pt x="1369" y="615"/>
                  </a:lnTo>
                  <a:lnTo>
                    <a:pt x="1365" y="580"/>
                  </a:lnTo>
                  <a:lnTo>
                    <a:pt x="1359" y="547"/>
                  </a:lnTo>
                  <a:lnTo>
                    <a:pt x="1351" y="514"/>
                  </a:lnTo>
                  <a:lnTo>
                    <a:pt x="1342" y="481"/>
                  </a:lnTo>
                  <a:lnTo>
                    <a:pt x="1331" y="450"/>
                  </a:lnTo>
                  <a:lnTo>
                    <a:pt x="1319" y="419"/>
                  </a:lnTo>
                  <a:lnTo>
                    <a:pt x="1305" y="389"/>
                  </a:lnTo>
                  <a:lnTo>
                    <a:pt x="1290" y="358"/>
                  </a:lnTo>
                  <a:lnTo>
                    <a:pt x="1274" y="330"/>
                  </a:lnTo>
                  <a:lnTo>
                    <a:pt x="1256" y="302"/>
                  </a:lnTo>
                  <a:lnTo>
                    <a:pt x="1236" y="275"/>
                  </a:lnTo>
                  <a:lnTo>
                    <a:pt x="1216" y="249"/>
                  </a:lnTo>
                  <a:lnTo>
                    <a:pt x="1194" y="225"/>
                  </a:lnTo>
                  <a:lnTo>
                    <a:pt x="1172" y="201"/>
                  </a:lnTo>
                  <a:lnTo>
                    <a:pt x="1148" y="178"/>
                  </a:lnTo>
                  <a:lnTo>
                    <a:pt x="1123" y="157"/>
                  </a:lnTo>
                  <a:lnTo>
                    <a:pt x="1098" y="137"/>
                  </a:lnTo>
                  <a:lnTo>
                    <a:pt x="1071" y="117"/>
                  </a:lnTo>
                  <a:lnTo>
                    <a:pt x="1042" y="99"/>
                  </a:lnTo>
                  <a:lnTo>
                    <a:pt x="1014" y="82"/>
                  </a:lnTo>
                  <a:lnTo>
                    <a:pt x="984" y="67"/>
                  </a:lnTo>
                  <a:lnTo>
                    <a:pt x="954" y="54"/>
                  </a:lnTo>
                  <a:lnTo>
                    <a:pt x="923" y="41"/>
                  </a:lnTo>
                  <a:lnTo>
                    <a:pt x="890" y="31"/>
                  </a:lnTo>
                  <a:lnTo>
                    <a:pt x="858" y="22"/>
                  </a:lnTo>
                  <a:lnTo>
                    <a:pt x="825" y="14"/>
                  </a:lnTo>
                  <a:lnTo>
                    <a:pt x="791" y="8"/>
                  </a:lnTo>
                  <a:lnTo>
                    <a:pt x="757" y="4"/>
                  </a:lnTo>
                  <a:lnTo>
                    <a:pt x="722" y="1"/>
                  </a:lnTo>
                  <a:lnTo>
                    <a:pt x="686" y="0"/>
                  </a:lnTo>
                  <a:lnTo>
                    <a:pt x="686" y="0"/>
                  </a:lnTo>
                  <a:lnTo>
                    <a:pt x="651" y="1"/>
                  </a:lnTo>
                  <a:lnTo>
                    <a:pt x="617" y="4"/>
                  </a:lnTo>
                  <a:lnTo>
                    <a:pt x="583" y="8"/>
                  </a:lnTo>
                  <a:lnTo>
                    <a:pt x="548" y="14"/>
                  </a:lnTo>
                  <a:lnTo>
                    <a:pt x="515" y="22"/>
                  </a:lnTo>
                  <a:lnTo>
                    <a:pt x="483" y="31"/>
                  </a:lnTo>
                  <a:lnTo>
                    <a:pt x="451" y="41"/>
                  </a:lnTo>
                  <a:lnTo>
                    <a:pt x="420" y="54"/>
                  </a:lnTo>
                  <a:lnTo>
                    <a:pt x="389" y="67"/>
                  </a:lnTo>
                  <a:lnTo>
                    <a:pt x="359" y="82"/>
                  </a:lnTo>
                  <a:lnTo>
                    <a:pt x="331" y="99"/>
                  </a:lnTo>
                  <a:lnTo>
                    <a:pt x="303" y="117"/>
                  </a:lnTo>
                  <a:lnTo>
                    <a:pt x="276" y="137"/>
                  </a:lnTo>
                  <a:lnTo>
                    <a:pt x="250" y="157"/>
                  </a:lnTo>
                  <a:lnTo>
                    <a:pt x="225" y="178"/>
                  </a:lnTo>
                  <a:lnTo>
                    <a:pt x="201" y="201"/>
                  </a:lnTo>
                  <a:lnTo>
                    <a:pt x="178" y="225"/>
                  </a:lnTo>
                  <a:lnTo>
                    <a:pt x="157" y="249"/>
                  </a:lnTo>
                  <a:lnTo>
                    <a:pt x="137" y="275"/>
                  </a:lnTo>
                  <a:lnTo>
                    <a:pt x="118" y="302"/>
                  </a:lnTo>
                  <a:lnTo>
                    <a:pt x="100" y="330"/>
                  </a:lnTo>
                  <a:lnTo>
                    <a:pt x="84" y="358"/>
                  </a:lnTo>
                  <a:lnTo>
                    <a:pt x="68" y="389"/>
                  </a:lnTo>
                  <a:lnTo>
                    <a:pt x="54" y="419"/>
                  </a:lnTo>
                  <a:lnTo>
                    <a:pt x="42" y="450"/>
                  </a:lnTo>
                  <a:lnTo>
                    <a:pt x="31" y="481"/>
                  </a:lnTo>
                  <a:lnTo>
                    <a:pt x="22" y="514"/>
                  </a:lnTo>
                  <a:lnTo>
                    <a:pt x="14" y="547"/>
                  </a:lnTo>
                  <a:lnTo>
                    <a:pt x="8" y="580"/>
                  </a:lnTo>
                  <a:lnTo>
                    <a:pt x="4" y="615"/>
                  </a:lnTo>
                  <a:lnTo>
                    <a:pt x="1" y="650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143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422" y="934"/>
              <a:ext cx="68" cy="68"/>
            </a:xfrm>
            <a:custGeom>
              <a:avLst/>
              <a:gdLst>
                <a:gd name="T0" fmla="*/ 3 w 1080"/>
                <a:gd name="T1" fmla="*/ 594 h 1077"/>
                <a:gd name="T2" fmla="*/ 17 w 1080"/>
                <a:gd name="T3" fmla="*/ 673 h 1077"/>
                <a:gd name="T4" fmla="*/ 43 w 1080"/>
                <a:gd name="T5" fmla="*/ 748 h 1077"/>
                <a:gd name="T6" fmla="*/ 79 w 1080"/>
                <a:gd name="T7" fmla="*/ 818 h 1077"/>
                <a:gd name="T8" fmla="*/ 124 w 1080"/>
                <a:gd name="T9" fmla="*/ 881 h 1077"/>
                <a:gd name="T10" fmla="*/ 177 w 1080"/>
                <a:gd name="T11" fmla="*/ 937 h 1077"/>
                <a:gd name="T12" fmla="*/ 239 w 1080"/>
                <a:gd name="T13" fmla="*/ 985 h 1077"/>
                <a:gd name="T14" fmla="*/ 306 w 1080"/>
                <a:gd name="T15" fmla="*/ 1024 h 1077"/>
                <a:gd name="T16" fmla="*/ 380 w 1080"/>
                <a:gd name="T17" fmla="*/ 1053 h 1077"/>
                <a:gd name="T18" fmla="*/ 458 w 1080"/>
                <a:gd name="T19" fmla="*/ 1071 h 1077"/>
                <a:gd name="T20" fmla="*/ 541 w 1080"/>
                <a:gd name="T21" fmla="*/ 1077 h 1077"/>
                <a:gd name="T22" fmla="*/ 595 w 1080"/>
                <a:gd name="T23" fmla="*/ 1075 h 1077"/>
                <a:gd name="T24" fmla="*/ 675 w 1080"/>
                <a:gd name="T25" fmla="*/ 1061 h 1077"/>
                <a:gd name="T26" fmla="*/ 750 w 1080"/>
                <a:gd name="T27" fmla="*/ 1035 h 1077"/>
                <a:gd name="T28" fmla="*/ 820 w 1080"/>
                <a:gd name="T29" fmla="*/ 999 h 1077"/>
                <a:gd name="T30" fmla="*/ 884 w 1080"/>
                <a:gd name="T31" fmla="*/ 954 h 1077"/>
                <a:gd name="T32" fmla="*/ 940 w 1080"/>
                <a:gd name="T33" fmla="*/ 901 h 1077"/>
                <a:gd name="T34" fmla="*/ 987 w 1080"/>
                <a:gd name="T35" fmla="*/ 840 h 1077"/>
                <a:gd name="T36" fmla="*/ 1026 w 1080"/>
                <a:gd name="T37" fmla="*/ 772 h 1077"/>
                <a:gd name="T38" fmla="*/ 1056 w 1080"/>
                <a:gd name="T39" fmla="*/ 699 h 1077"/>
                <a:gd name="T40" fmla="*/ 1074 w 1080"/>
                <a:gd name="T41" fmla="*/ 621 h 1077"/>
                <a:gd name="T42" fmla="*/ 1080 w 1080"/>
                <a:gd name="T43" fmla="*/ 539 h 1077"/>
                <a:gd name="T44" fmla="*/ 1077 w 1080"/>
                <a:gd name="T45" fmla="*/ 483 h 1077"/>
                <a:gd name="T46" fmla="*/ 1063 w 1080"/>
                <a:gd name="T47" fmla="*/ 404 h 1077"/>
                <a:gd name="T48" fmla="*/ 1037 w 1080"/>
                <a:gd name="T49" fmla="*/ 329 h 1077"/>
                <a:gd name="T50" fmla="*/ 1001 w 1080"/>
                <a:gd name="T51" fmla="*/ 259 h 1077"/>
                <a:gd name="T52" fmla="*/ 956 w 1080"/>
                <a:gd name="T53" fmla="*/ 196 h 1077"/>
                <a:gd name="T54" fmla="*/ 903 w 1080"/>
                <a:gd name="T55" fmla="*/ 140 h 1077"/>
                <a:gd name="T56" fmla="*/ 841 w 1080"/>
                <a:gd name="T57" fmla="*/ 92 h 1077"/>
                <a:gd name="T58" fmla="*/ 774 w 1080"/>
                <a:gd name="T59" fmla="*/ 53 h 1077"/>
                <a:gd name="T60" fmla="*/ 700 w 1080"/>
                <a:gd name="T61" fmla="*/ 25 h 1077"/>
                <a:gd name="T62" fmla="*/ 622 w 1080"/>
                <a:gd name="T63" fmla="*/ 6 h 1077"/>
                <a:gd name="T64" fmla="*/ 541 w 1080"/>
                <a:gd name="T65" fmla="*/ 0 h 1077"/>
                <a:gd name="T66" fmla="*/ 485 w 1080"/>
                <a:gd name="T67" fmla="*/ 2 h 1077"/>
                <a:gd name="T68" fmla="*/ 406 w 1080"/>
                <a:gd name="T69" fmla="*/ 17 h 1077"/>
                <a:gd name="T70" fmla="*/ 330 w 1080"/>
                <a:gd name="T71" fmla="*/ 43 h 1077"/>
                <a:gd name="T72" fmla="*/ 260 w 1080"/>
                <a:gd name="T73" fmla="*/ 78 h 1077"/>
                <a:gd name="T74" fmla="*/ 196 w 1080"/>
                <a:gd name="T75" fmla="*/ 123 h 1077"/>
                <a:gd name="T76" fmla="*/ 141 w 1080"/>
                <a:gd name="T77" fmla="*/ 176 h 1077"/>
                <a:gd name="T78" fmla="*/ 93 w 1080"/>
                <a:gd name="T79" fmla="*/ 237 h 1077"/>
                <a:gd name="T80" fmla="*/ 54 w 1080"/>
                <a:gd name="T81" fmla="*/ 305 h 1077"/>
                <a:gd name="T82" fmla="*/ 24 w 1080"/>
                <a:gd name="T83" fmla="*/ 379 h 1077"/>
                <a:gd name="T84" fmla="*/ 6 w 1080"/>
                <a:gd name="T85" fmla="*/ 456 h 1077"/>
                <a:gd name="T86" fmla="*/ 0 w 1080"/>
                <a:gd name="T87" fmla="*/ 539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0" h="1077">
                  <a:moveTo>
                    <a:pt x="0" y="539"/>
                  </a:moveTo>
                  <a:lnTo>
                    <a:pt x="1" y="567"/>
                  </a:lnTo>
                  <a:lnTo>
                    <a:pt x="3" y="594"/>
                  </a:lnTo>
                  <a:lnTo>
                    <a:pt x="6" y="621"/>
                  </a:lnTo>
                  <a:lnTo>
                    <a:pt x="11" y="647"/>
                  </a:lnTo>
                  <a:lnTo>
                    <a:pt x="17" y="673"/>
                  </a:lnTo>
                  <a:lnTo>
                    <a:pt x="24" y="699"/>
                  </a:lnTo>
                  <a:lnTo>
                    <a:pt x="33" y="723"/>
                  </a:lnTo>
                  <a:lnTo>
                    <a:pt x="43" y="748"/>
                  </a:lnTo>
                  <a:lnTo>
                    <a:pt x="54" y="772"/>
                  </a:lnTo>
                  <a:lnTo>
                    <a:pt x="66" y="796"/>
                  </a:lnTo>
                  <a:lnTo>
                    <a:pt x="79" y="818"/>
                  </a:lnTo>
                  <a:lnTo>
                    <a:pt x="93" y="840"/>
                  </a:lnTo>
                  <a:lnTo>
                    <a:pt x="108" y="861"/>
                  </a:lnTo>
                  <a:lnTo>
                    <a:pt x="124" y="881"/>
                  </a:lnTo>
                  <a:lnTo>
                    <a:pt x="141" y="901"/>
                  </a:lnTo>
                  <a:lnTo>
                    <a:pt x="158" y="919"/>
                  </a:lnTo>
                  <a:lnTo>
                    <a:pt x="177" y="937"/>
                  </a:lnTo>
                  <a:lnTo>
                    <a:pt x="196" y="954"/>
                  </a:lnTo>
                  <a:lnTo>
                    <a:pt x="218" y="970"/>
                  </a:lnTo>
                  <a:lnTo>
                    <a:pt x="239" y="985"/>
                  </a:lnTo>
                  <a:lnTo>
                    <a:pt x="260" y="999"/>
                  </a:lnTo>
                  <a:lnTo>
                    <a:pt x="283" y="1012"/>
                  </a:lnTo>
                  <a:lnTo>
                    <a:pt x="306" y="1024"/>
                  </a:lnTo>
                  <a:lnTo>
                    <a:pt x="330" y="1035"/>
                  </a:lnTo>
                  <a:lnTo>
                    <a:pt x="354" y="1045"/>
                  </a:lnTo>
                  <a:lnTo>
                    <a:pt x="380" y="1053"/>
                  </a:lnTo>
                  <a:lnTo>
                    <a:pt x="406" y="1061"/>
                  </a:lnTo>
                  <a:lnTo>
                    <a:pt x="431" y="1067"/>
                  </a:lnTo>
                  <a:lnTo>
                    <a:pt x="458" y="1071"/>
                  </a:lnTo>
                  <a:lnTo>
                    <a:pt x="485" y="1075"/>
                  </a:lnTo>
                  <a:lnTo>
                    <a:pt x="512" y="1077"/>
                  </a:lnTo>
                  <a:lnTo>
                    <a:pt x="541" y="1077"/>
                  </a:lnTo>
                  <a:lnTo>
                    <a:pt x="541" y="1077"/>
                  </a:lnTo>
                  <a:lnTo>
                    <a:pt x="568" y="1077"/>
                  </a:lnTo>
                  <a:lnTo>
                    <a:pt x="595" y="1075"/>
                  </a:lnTo>
                  <a:lnTo>
                    <a:pt x="622" y="1071"/>
                  </a:lnTo>
                  <a:lnTo>
                    <a:pt x="649" y="1067"/>
                  </a:lnTo>
                  <a:lnTo>
                    <a:pt x="675" y="1061"/>
                  </a:lnTo>
                  <a:lnTo>
                    <a:pt x="700" y="1053"/>
                  </a:lnTo>
                  <a:lnTo>
                    <a:pt x="726" y="1045"/>
                  </a:lnTo>
                  <a:lnTo>
                    <a:pt x="750" y="1035"/>
                  </a:lnTo>
                  <a:lnTo>
                    <a:pt x="774" y="1024"/>
                  </a:lnTo>
                  <a:lnTo>
                    <a:pt x="797" y="1012"/>
                  </a:lnTo>
                  <a:lnTo>
                    <a:pt x="820" y="999"/>
                  </a:lnTo>
                  <a:lnTo>
                    <a:pt x="841" y="985"/>
                  </a:lnTo>
                  <a:lnTo>
                    <a:pt x="862" y="970"/>
                  </a:lnTo>
                  <a:lnTo>
                    <a:pt x="884" y="954"/>
                  </a:lnTo>
                  <a:lnTo>
                    <a:pt x="903" y="937"/>
                  </a:lnTo>
                  <a:lnTo>
                    <a:pt x="922" y="919"/>
                  </a:lnTo>
                  <a:lnTo>
                    <a:pt x="940" y="901"/>
                  </a:lnTo>
                  <a:lnTo>
                    <a:pt x="956" y="881"/>
                  </a:lnTo>
                  <a:lnTo>
                    <a:pt x="972" y="861"/>
                  </a:lnTo>
                  <a:lnTo>
                    <a:pt x="987" y="840"/>
                  </a:lnTo>
                  <a:lnTo>
                    <a:pt x="1001" y="818"/>
                  </a:lnTo>
                  <a:lnTo>
                    <a:pt x="1014" y="796"/>
                  </a:lnTo>
                  <a:lnTo>
                    <a:pt x="1026" y="772"/>
                  </a:lnTo>
                  <a:lnTo>
                    <a:pt x="1037" y="748"/>
                  </a:lnTo>
                  <a:lnTo>
                    <a:pt x="1047" y="723"/>
                  </a:lnTo>
                  <a:lnTo>
                    <a:pt x="1056" y="699"/>
                  </a:lnTo>
                  <a:lnTo>
                    <a:pt x="1063" y="673"/>
                  </a:lnTo>
                  <a:lnTo>
                    <a:pt x="1069" y="647"/>
                  </a:lnTo>
                  <a:lnTo>
                    <a:pt x="1074" y="621"/>
                  </a:lnTo>
                  <a:lnTo>
                    <a:pt x="1077" y="594"/>
                  </a:lnTo>
                  <a:lnTo>
                    <a:pt x="1079" y="567"/>
                  </a:lnTo>
                  <a:lnTo>
                    <a:pt x="1080" y="539"/>
                  </a:lnTo>
                  <a:lnTo>
                    <a:pt x="1080" y="539"/>
                  </a:lnTo>
                  <a:lnTo>
                    <a:pt x="1079" y="510"/>
                  </a:lnTo>
                  <a:lnTo>
                    <a:pt x="1077" y="483"/>
                  </a:lnTo>
                  <a:lnTo>
                    <a:pt x="1074" y="456"/>
                  </a:lnTo>
                  <a:lnTo>
                    <a:pt x="1069" y="430"/>
                  </a:lnTo>
                  <a:lnTo>
                    <a:pt x="1063" y="404"/>
                  </a:lnTo>
                  <a:lnTo>
                    <a:pt x="1056" y="379"/>
                  </a:lnTo>
                  <a:lnTo>
                    <a:pt x="1047" y="354"/>
                  </a:lnTo>
                  <a:lnTo>
                    <a:pt x="1037" y="329"/>
                  </a:lnTo>
                  <a:lnTo>
                    <a:pt x="1026" y="305"/>
                  </a:lnTo>
                  <a:lnTo>
                    <a:pt x="1014" y="282"/>
                  </a:lnTo>
                  <a:lnTo>
                    <a:pt x="1001" y="259"/>
                  </a:lnTo>
                  <a:lnTo>
                    <a:pt x="987" y="237"/>
                  </a:lnTo>
                  <a:lnTo>
                    <a:pt x="972" y="216"/>
                  </a:lnTo>
                  <a:lnTo>
                    <a:pt x="956" y="196"/>
                  </a:lnTo>
                  <a:lnTo>
                    <a:pt x="940" y="176"/>
                  </a:lnTo>
                  <a:lnTo>
                    <a:pt x="922" y="158"/>
                  </a:lnTo>
                  <a:lnTo>
                    <a:pt x="903" y="140"/>
                  </a:lnTo>
                  <a:lnTo>
                    <a:pt x="884" y="123"/>
                  </a:lnTo>
                  <a:lnTo>
                    <a:pt x="862" y="107"/>
                  </a:lnTo>
                  <a:lnTo>
                    <a:pt x="841" y="92"/>
                  </a:lnTo>
                  <a:lnTo>
                    <a:pt x="820" y="78"/>
                  </a:lnTo>
                  <a:lnTo>
                    <a:pt x="797" y="65"/>
                  </a:lnTo>
                  <a:lnTo>
                    <a:pt x="774" y="53"/>
                  </a:lnTo>
                  <a:lnTo>
                    <a:pt x="750" y="43"/>
                  </a:lnTo>
                  <a:lnTo>
                    <a:pt x="726" y="33"/>
                  </a:lnTo>
                  <a:lnTo>
                    <a:pt x="700" y="25"/>
                  </a:lnTo>
                  <a:lnTo>
                    <a:pt x="675" y="17"/>
                  </a:lnTo>
                  <a:lnTo>
                    <a:pt x="649" y="11"/>
                  </a:lnTo>
                  <a:lnTo>
                    <a:pt x="622" y="6"/>
                  </a:lnTo>
                  <a:lnTo>
                    <a:pt x="595" y="2"/>
                  </a:lnTo>
                  <a:lnTo>
                    <a:pt x="568" y="0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512" y="0"/>
                  </a:lnTo>
                  <a:lnTo>
                    <a:pt x="485" y="2"/>
                  </a:lnTo>
                  <a:lnTo>
                    <a:pt x="458" y="6"/>
                  </a:lnTo>
                  <a:lnTo>
                    <a:pt x="431" y="11"/>
                  </a:lnTo>
                  <a:lnTo>
                    <a:pt x="406" y="17"/>
                  </a:lnTo>
                  <a:lnTo>
                    <a:pt x="380" y="25"/>
                  </a:lnTo>
                  <a:lnTo>
                    <a:pt x="354" y="33"/>
                  </a:lnTo>
                  <a:lnTo>
                    <a:pt x="330" y="43"/>
                  </a:lnTo>
                  <a:lnTo>
                    <a:pt x="306" y="53"/>
                  </a:lnTo>
                  <a:lnTo>
                    <a:pt x="283" y="65"/>
                  </a:lnTo>
                  <a:lnTo>
                    <a:pt x="260" y="78"/>
                  </a:lnTo>
                  <a:lnTo>
                    <a:pt x="239" y="92"/>
                  </a:lnTo>
                  <a:lnTo>
                    <a:pt x="218" y="107"/>
                  </a:lnTo>
                  <a:lnTo>
                    <a:pt x="196" y="123"/>
                  </a:lnTo>
                  <a:lnTo>
                    <a:pt x="177" y="140"/>
                  </a:lnTo>
                  <a:lnTo>
                    <a:pt x="158" y="158"/>
                  </a:lnTo>
                  <a:lnTo>
                    <a:pt x="141" y="176"/>
                  </a:lnTo>
                  <a:lnTo>
                    <a:pt x="124" y="196"/>
                  </a:lnTo>
                  <a:lnTo>
                    <a:pt x="108" y="216"/>
                  </a:lnTo>
                  <a:lnTo>
                    <a:pt x="93" y="237"/>
                  </a:lnTo>
                  <a:lnTo>
                    <a:pt x="79" y="259"/>
                  </a:lnTo>
                  <a:lnTo>
                    <a:pt x="66" y="282"/>
                  </a:lnTo>
                  <a:lnTo>
                    <a:pt x="54" y="305"/>
                  </a:lnTo>
                  <a:lnTo>
                    <a:pt x="43" y="329"/>
                  </a:lnTo>
                  <a:lnTo>
                    <a:pt x="33" y="354"/>
                  </a:lnTo>
                  <a:lnTo>
                    <a:pt x="24" y="379"/>
                  </a:lnTo>
                  <a:lnTo>
                    <a:pt x="17" y="404"/>
                  </a:lnTo>
                  <a:lnTo>
                    <a:pt x="11" y="430"/>
                  </a:lnTo>
                  <a:lnTo>
                    <a:pt x="6" y="456"/>
                  </a:lnTo>
                  <a:lnTo>
                    <a:pt x="3" y="483"/>
                  </a:lnTo>
                  <a:lnTo>
                    <a:pt x="1" y="51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006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638" y="899"/>
              <a:ext cx="102" cy="102"/>
            </a:xfrm>
            <a:custGeom>
              <a:avLst/>
              <a:gdLst>
                <a:gd name="T0" fmla="*/ 4 w 1642"/>
                <a:gd name="T1" fmla="*/ 903 h 1639"/>
                <a:gd name="T2" fmla="*/ 25 w 1642"/>
                <a:gd name="T3" fmla="*/ 1024 h 1639"/>
                <a:gd name="T4" fmla="*/ 64 w 1642"/>
                <a:gd name="T5" fmla="*/ 1139 h 1639"/>
                <a:gd name="T6" fmla="*/ 119 w 1642"/>
                <a:gd name="T7" fmla="*/ 1244 h 1639"/>
                <a:gd name="T8" fmla="*/ 187 w 1642"/>
                <a:gd name="T9" fmla="*/ 1340 h 1639"/>
                <a:gd name="T10" fmla="*/ 268 w 1642"/>
                <a:gd name="T11" fmla="*/ 1426 h 1639"/>
                <a:gd name="T12" fmla="*/ 362 w 1642"/>
                <a:gd name="T13" fmla="*/ 1499 h 1639"/>
                <a:gd name="T14" fmla="*/ 465 w 1642"/>
                <a:gd name="T15" fmla="*/ 1558 h 1639"/>
                <a:gd name="T16" fmla="*/ 576 w 1642"/>
                <a:gd name="T17" fmla="*/ 1602 h 1639"/>
                <a:gd name="T18" fmla="*/ 696 w 1642"/>
                <a:gd name="T19" fmla="*/ 1630 h 1639"/>
                <a:gd name="T20" fmla="*/ 821 w 1642"/>
                <a:gd name="T21" fmla="*/ 1639 h 1639"/>
                <a:gd name="T22" fmla="*/ 904 w 1642"/>
                <a:gd name="T23" fmla="*/ 1635 h 1639"/>
                <a:gd name="T24" fmla="*/ 1026 w 1642"/>
                <a:gd name="T25" fmla="*/ 1613 h 1639"/>
                <a:gd name="T26" fmla="*/ 1141 w 1642"/>
                <a:gd name="T27" fmla="*/ 1574 h 1639"/>
                <a:gd name="T28" fmla="*/ 1246 w 1642"/>
                <a:gd name="T29" fmla="*/ 1520 h 1639"/>
                <a:gd name="T30" fmla="*/ 1343 w 1642"/>
                <a:gd name="T31" fmla="*/ 1452 h 1639"/>
                <a:gd name="T32" fmla="*/ 1428 w 1642"/>
                <a:gd name="T33" fmla="*/ 1371 h 1639"/>
                <a:gd name="T34" fmla="*/ 1502 w 1642"/>
                <a:gd name="T35" fmla="*/ 1277 h 1639"/>
                <a:gd name="T36" fmla="*/ 1560 w 1642"/>
                <a:gd name="T37" fmla="*/ 1175 h 1639"/>
                <a:gd name="T38" fmla="*/ 1604 w 1642"/>
                <a:gd name="T39" fmla="*/ 1063 h 1639"/>
                <a:gd name="T40" fmla="*/ 1632 w 1642"/>
                <a:gd name="T41" fmla="*/ 944 h 1639"/>
                <a:gd name="T42" fmla="*/ 1642 w 1642"/>
                <a:gd name="T43" fmla="*/ 819 h 1639"/>
                <a:gd name="T44" fmla="*/ 1638 w 1642"/>
                <a:gd name="T45" fmla="*/ 735 h 1639"/>
                <a:gd name="T46" fmla="*/ 1615 w 1642"/>
                <a:gd name="T47" fmla="*/ 615 h 1639"/>
                <a:gd name="T48" fmla="*/ 1577 w 1642"/>
                <a:gd name="T49" fmla="*/ 500 h 1639"/>
                <a:gd name="T50" fmla="*/ 1523 w 1642"/>
                <a:gd name="T51" fmla="*/ 395 h 1639"/>
                <a:gd name="T52" fmla="*/ 1455 w 1642"/>
                <a:gd name="T53" fmla="*/ 298 h 1639"/>
                <a:gd name="T54" fmla="*/ 1373 w 1642"/>
                <a:gd name="T55" fmla="*/ 213 h 1639"/>
                <a:gd name="T56" fmla="*/ 1279 w 1642"/>
                <a:gd name="T57" fmla="*/ 140 h 1639"/>
                <a:gd name="T58" fmla="*/ 1177 w 1642"/>
                <a:gd name="T59" fmla="*/ 81 h 1639"/>
                <a:gd name="T60" fmla="*/ 1065 w 1642"/>
                <a:gd name="T61" fmla="*/ 36 h 1639"/>
                <a:gd name="T62" fmla="*/ 945 w 1642"/>
                <a:gd name="T63" fmla="*/ 9 h 1639"/>
                <a:gd name="T64" fmla="*/ 821 w 1642"/>
                <a:gd name="T65" fmla="*/ 0 h 1639"/>
                <a:gd name="T66" fmla="*/ 736 w 1642"/>
                <a:gd name="T67" fmla="*/ 4 h 1639"/>
                <a:gd name="T68" fmla="*/ 615 w 1642"/>
                <a:gd name="T69" fmla="*/ 25 h 1639"/>
                <a:gd name="T70" fmla="*/ 501 w 1642"/>
                <a:gd name="T71" fmla="*/ 64 h 1639"/>
                <a:gd name="T72" fmla="*/ 395 w 1642"/>
                <a:gd name="T73" fmla="*/ 119 h 1639"/>
                <a:gd name="T74" fmla="*/ 299 w 1642"/>
                <a:gd name="T75" fmla="*/ 187 h 1639"/>
                <a:gd name="T76" fmla="*/ 213 w 1642"/>
                <a:gd name="T77" fmla="*/ 268 h 1639"/>
                <a:gd name="T78" fmla="*/ 140 w 1642"/>
                <a:gd name="T79" fmla="*/ 362 h 1639"/>
                <a:gd name="T80" fmla="*/ 80 w 1642"/>
                <a:gd name="T81" fmla="*/ 464 h 1639"/>
                <a:gd name="T82" fmla="*/ 36 w 1642"/>
                <a:gd name="T83" fmla="*/ 575 h 1639"/>
                <a:gd name="T84" fmla="*/ 9 w 1642"/>
                <a:gd name="T85" fmla="*/ 695 h 1639"/>
                <a:gd name="T86" fmla="*/ 0 w 1642"/>
                <a:gd name="T87" fmla="*/ 81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42" h="1639">
                  <a:moveTo>
                    <a:pt x="0" y="819"/>
                  </a:moveTo>
                  <a:lnTo>
                    <a:pt x="1" y="862"/>
                  </a:lnTo>
                  <a:lnTo>
                    <a:pt x="4" y="903"/>
                  </a:lnTo>
                  <a:lnTo>
                    <a:pt x="9" y="944"/>
                  </a:lnTo>
                  <a:lnTo>
                    <a:pt x="16" y="984"/>
                  </a:lnTo>
                  <a:lnTo>
                    <a:pt x="25" y="1024"/>
                  </a:lnTo>
                  <a:lnTo>
                    <a:pt x="36" y="1063"/>
                  </a:lnTo>
                  <a:lnTo>
                    <a:pt x="49" y="1102"/>
                  </a:lnTo>
                  <a:lnTo>
                    <a:pt x="64" y="1139"/>
                  </a:lnTo>
                  <a:lnTo>
                    <a:pt x="80" y="1175"/>
                  </a:lnTo>
                  <a:lnTo>
                    <a:pt x="98" y="1210"/>
                  </a:lnTo>
                  <a:lnTo>
                    <a:pt x="119" y="1244"/>
                  </a:lnTo>
                  <a:lnTo>
                    <a:pt x="140" y="1277"/>
                  </a:lnTo>
                  <a:lnTo>
                    <a:pt x="163" y="1309"/>
                  </a:lnTo>
                  <a:lnTo>
                    <a:pt x="187" y="1340"/>
                  </a:lnTo>
                  <a:lnTo>
                    <a:pt x="213" y="1371"/>
                  </a:lnTo>
                  <a:lnTo>
                    <a:pt x="240" y="1399"/>
                  </a:lnTo>
                  <a:lnTo>
                    <a:pt x="268" y="1426"/>
                  </a:lnTo>
                  <a:lnTo>
                    <a:pt x="299" y="1452"/>
                  </a:lnTo>
                  <a:lnTo>
                    <a:pt x="330" y="1476"/>
                  </a:lnTo>
                  <a:lnTo>
                    <a:pt x="362" y="1499"/>
                  </a:lnTo>
                  <a:lnTo>
                    <a:pt x="395" y="1520"/>
                  </a:lnTo>
                  <a:lnTo>
                    <a:pt x="429" y="1540"/>
                  </a:lnTo>
                  <a:lnTo>
                    <a:pt x="465" y="1558"/>
                  </a:lnTo>
                  <a:lnTo>
                    <a:pt x="501" y="1574"/>
                  </a:lnTo>
                  <a:lnTo>
                    <a:pt x="538" y="1589"/>
                  </a:lnTo>
                  <a:lnTo>
                    <a:pt x="576" y="1602"/>
                  </a:lnTo>
                  <a:lnTo>
                    <a:pt x="615" y="1613"/>
                  </a:lnTo>
                  <a:lnTo>
                    <a:pt x="655" y="1623"/>
                  </a:lnTo>
                  <a:lnTo>
                    <a:pt x="696" y="1630"/>
                  </a:lnTo>
                  <a:lnTo>
                    <a:pt x="736" y="1635"/>
                  </a:lnTo>
                  <a:lnTo>
                    <a:pt x="778" y="1638"/>
                  </a:lnTo>
                  <a:lnTo>
                    <a:pt x="821" y="1639"/>
                  </a:lnTo>
                  <a:lnTo>
                    <a:pt x="821" y="1639"/>
                  </a:lnTo>
                  <a:lnTo>
                    <a:pt x="863" y="1638"/>
                  </a:lnTo>
                  <a:lnTo>
                    <a:pt x="904" y="1635"/>
                  </a:lnTo>
                  <a:lnTo>
                    <a:pt x="945" y="1630"/>
                  </a:lnTo>
                  <a:lnTo>
                    <a:pt x="986" y="1623"/>
                  </a:lnTo>
                  <a:lnTo>
                    <a:pt x="1026" y="1613"/>
                  </a:lnTo>
                  <a:lnTo>
                    <a:pt x="1065" y="1602"/>
                  </a:lnTo>
                  <a:lnTo>
                    <a:pt x="1102" y="1589"/>
                  </a:lnTo>
                  <a:lnTo>
                    <a:pt x="1141" y="1574"/>
                  </a:lnTo>
                  <a:lnTo>
                    <a:pt x="1177" y="1558"/>
                  </a:lnTo>
                  <a:lnTo>
                    <a:pt x="1212" y="1540"/>
                  </a:lnTo>
                  <a:lnTo>
                    <a:pt x="1246" y="1520"/>
                  </a:lnTo>
                  <a:lnTo>
                    <a:pt x="1279" y="1499"/>
                  </a:lnTo>
                  <a:lnTo>
                    <a:pt x="1312" y="1476"/>
                  </a:lnTo>
                  <a:lnTo>
                    <a:pt x="1343" y="1452"/>
                  </a:lnTo>
                  <a:lnTo>
                    <a:pt x="1373" y="1426"/>
                  </a:lnTo>
                  <a:lnTo>
                    <a:pt x="1401" y="1399"/>
                  </a:lnTo>
                  <a:lnTo>
                    <a:pt x="1428" y="1371"/>
                  </a:lnTo>
                  <a:lnTo>
                    <a:pt x="1455" y="1340"/>
                  </a:lnTo>
                  <a:lnTo>
                    <a:pt x="1479" y="1309"/>
                  </a:lnTo>
                  <a:lnTo>
                    <a:pt x="1502" y="1277"/>
                  </a:lnTo>
                  <a:lnTo>
                    <a:pt x="1523" y="1244"/>
                  </a:lnTo>
                  <a:lnTo>
                    <a:pt x="1542" y="1210"/>
                  </a:lnTo>
                  <a:lnTo>
                    <a:pt x="1560" y="1175"/>
                  </a:lnTo>
                  <a:lnTo>
                    <a:pt x="1577" y="1139"/>
                  </a:lnTo>
                  <a:lnTo>
                    <a:pt x="1591" y="1102"/>
                  </a:lnTo>
                  <a:lnTo>
                    <a:pt x="1604" y="1063"/>
                  </a:lnTo>
                  <a:lnTo>
                    <a:pt x="1615" y="1024"/>
                  </a:lnTo>
                  <a:lnTo>
                    <a:pt x="1625" y="984"/>
                  </a:lnTo>
                  <a:lnTo>
                    <a:pt x="1632" y="944"/>
                  </a:lnTo>
                  <a:lnTo>
                    <a:pt x="1638" y="903"/>
                  </a:lnTo>
                  <a:lnTo>
                    <a:pt x="1641" y="862"/>
                  </a:lnTo>
                  <a:lnTo>
                    <a:pt x="1642" y="819"/>
                  </a:lnTo>
                  <a:lnTo>
                    <a:pt x="1642" y="819"/>
                  </a:lnTo>
                  <a:lnTo>
                    <a:pt x="1641" y="777"/>
                  </a:lnTo>
                  <a:lnTo>
                    <a:pt x="1638" y="735"/>
                  </a:lnTo>
                  <a:lnTo>
                    <a:pt x="1632" y="695"/>
                  </a:lnTo>
                  <a:lnTo>
                    <a:pt x="1625" y="654"/>
                  </a:lnTo>
                  <a:lnTo>
                    <a:pt x="1615" y="615"/>
                  </a:lnTo>
                  <a:lnTo>
                    <a:pt x="1604" y="575"/>
                  </a:lnTo>
                  <a:lnTo>
                    <a:pt x="1591" y="537"/>
                  </a:lnTo>
                  <a:lnTo>
                    <a:pt x="1577" y="500"/>
                  </a:lnTo>
                  <a:lnTo>
                    <a:pt x="1560" y="464"/>
                  </a:lnTo>
                  <a:lnTo>
                    <a:pt x="1542" y="429"/>
                  </a:lnTo>
                  <a:lnTo>
                    <a:pt x="1523" y="395"/>
                  </a:lnTo>
                  <a:lnTo>
                    <a:pt x="1502" y="362"/>
                  </a:lnTo>
                  <a:lnTo>
                    <a:pt x="1479" y="330"/>
                  </a:lnTo>
                  <a:lnTo>
                    <a:pt x="1455" y="298"/>
                  </a:lnTo>
                  <a:lnTo>
                    <a:pt x="1428" y="268"/>
                  </a:lnTo>
                  <a:lnTo>
                    <a:pt x="1401" y="240"/>
                  </a:lnTo>
                  <a:lnTo>
                    <a:pt x="1373" y="213"/>
                  </a:lnTo>
                  <a:lnTo>
                    <a:pt x="1343" y="187"/>
                  </a:lnTo>
                  <a:lnTo>
                    <a:pt x="1312" y="163"/>
                  </a:lnTo>
                  <a:lnTo>
                    <a:pt x="1279" y="140"/>
                  </a:lnTo>
                  <a:lnTo>
                    <a:pt x="1246" y="119"/>
                  </a:lnTo>
                  <a:lnTo>
                    <a:pt x="1212" y="99"/>
                  </a:lnTo>
                  <a:lnTo>
                    <a:pt x="1177" y="81"/>
                  </a:lnTo>
                  <a:lnTo>
                    <a:pt x="1141" y="64"/>
                  </a:lnTo>
                  <a:lnTo>
                    <a:pt x="1102" y="49"/>
                  </a:lnTo>
                  <a:lnTo>
                    <a:pt x="1065" y="36"/>
                  </a:lnTo>
                  <a:lnTo>
                    <a:pt x="1026" y="25"/>
                  </a:lnTo>
                  <a:lnTo>
                    <a:pt x="986" y="16"/>
                  </a:lnTo>
                  <a:lnTo>
                    <a:pt x="945" y="9"/>
                  </a:lnTo>
                  <a:lnTo>
                    <a:pt x="904" y="4"/>
                  </a:lnTo>
                  <a:lnTo>
                    <a:pt x="863" y="1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778" y="1"/>
                  </a:lnTo>
                  <a:lnTo>
                    <a:pt x="736" y="4"/>
                  </a:lnTo>
                  <a:lnTo>
                    <a:pt x="696" y="9"/>
                  </a:lnTo>
                  <a:lnTo>
                    <a:pt x="655" y="16"/>
                  </a:lnTo>
                  <a:lnTo>
                    <a:pt x="615" y="25"/>
                  </a:lnTo>
                  <a:lnTo>
                    <a:pt x="576" y="36"/>
                  </a:lnTo>
                  <a:lnTo>
                    <a:pt x="538" y="49"/>
                  </a:lnTo>
                  <a:lnTo>
                    <a:pt x="501" y="64"/>
                  </a:lnTo>
                  <a:lnTo>
                    <a:pt x="465" y="81"/>
                  </a:lnTo>
                  <a:lnTo>
                    <a:pt x="429" y="99"/>
                  </a:lnTo>
                  <a:lnTo>
                    <a:pt x="395" y="119"/>
                  </a:lnTo>
                  <a:lnTo>
                    <a:pt x="362" y="140"/>
                  </a:lnTo>
                  <a:lnTo>
                    <a:pt x="330" y="163"/>
                  </a:lnTo>
                  <a:lnTo>
                    <a:pt x="299" y="187"/>
                  </a:lnTo>
                  <a:lnTo>
                    <a:pt x="268" y="213"/>
                  </a:lnTo>
                  <a:lnTo>
                    <a:pt x="240" y="240"/>
                  </a:lnTo>
                  <a:lnTo>
                    <a:pt x="213" y="268"/>
                  </a:lnTo>
                  <a:lnTo>
                    <a:pt x="187" y="298"/>
                  </a:lnTo>
                  <a:lnTo>
                    <a:pt x="163" y="330"/>
                  </a:lnTo>
                  <a:lnTo>
                    <a:pt x="140" y="362"/>
                  </a:lnTo>
                  <a:lnTo>
                    <a:pt x="119" y="395"/>
                  </a:lnTo>
                  <a:lnTo>
                    <a:pt x="98" y="429"/>
                  </a:lnTo>
                  <a:lnTo>
                    <a:pt x="80" y="464"/>
                  </a:lnTo>
                  <a:lnTo>
                    <a:pt x="64" y="500"/>
                  </a:lnTo>
                  <a:lnTo>
                    <a:pt x="49" y="537"/>
                  </a:lnTo>
                  <a:lnTo>
                    <a:pt x="36" y="575"/>
                  </a:lnTo>
                  <a:lnTo>
                    <a:pt x="25" y="615"/>
                  </a:lnTo>
                  <a:lnTo>
                    <a:pt x="16" y="654"/>
                  </a:lnTo>
                  <a:lnTo>
                    <a:pt x="9" y="695"/>
                  </a:lnTo>
                  <a:lnTo>
                    <a:pt x="4" y="735"/>
                  </a:lnTo>
                  <a:lnTo>
                    <a:pt x="1" y="777"/>
                  </a:lnTo>
                  <a:lnTo>
                    <a:pt x="0" y="81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909" y="884"/>
              <a:ext cx="78" cy="78"/>
            </a:xfrm>
            <a:custGeom>
              <a:avLst/>
              <a:gdLst>
                <a:gd name="T0" fmla="*/ 3 w 1244"/>
                <a:gd name="T1" fmla="*/ 685 h 1242"/>
                <a:gd name="T2" fmla="*/ 19 w 1244"/>
                <a:gd name="T3" fmla="*/ 776 h 1242"/>
                <a:gd name="T4" fmla="*/ 48 w 1244"/>
                <a:gd name="T5" fmla="*/ 863 h 1242"/>
                <a:gd name="T6" fmla="*/ 89 w 1244"/>
                <a:gd name="T7" fmla="*/ 943 h 1242"/>
                <a:gd name="T8" fmla="*/ 142 w 1244"/>
                <a:gd name="T9" fmla="*/ 1016 h 1242"/>
                <a:gd name="T10" fmla="*/ 203 w 1244"/>
                <a:gd name="T11" fmla="*/ 1081 h 1242"/>
                <a:gd name="T12" fmla="*/ 273 w 1244"/>
                <a:gd name="T13" fmla="*/ 1136 h 1242"/>
                <a:gd name="T14" fmla="*/ 352 w 1244"/>
                <a:gd name="T15" fmla="*/ 1181 h 1242"/>
                <a:gd name="T16" fmla="*/ 436 w 1244"/>
                <a:gd name="T17" fmla="*/ 1214 h 1242"/>
                <a:gd name="T18" fmla="*/ 527 w 1244"/>
                <a:gd name="T19" fmla="*/ 1235 h 1242"/>
                <a:gd name="T20" fmla="*/ 621 w 1244"/>
                <a:gd name="T21" fmla="*/ 1242 h 1242"/>
                <a:gd name="T22" fmla="*/ 685 w 1244"/>
                <a:gd name="T23" fmla="*/ 1239 h 1242"/>
                <a:gd name="T24" fmla="*/ 777 w 1244"/>
                <a:gd name="T25" fmla="*/ 1222 h 1242"/>
                <a:gd name="T26" fmla="*/ 864 w 1244"/>
                <a:gd name="T27" fmla="*/ 1193 h 1242"/>
                <a:gd name="T28" fmla="*/ 944 w 1244"/>
                <a:gd name="T29" fmla="*/ 1152 h 1242"/>
                <a:gd name="T30" fmla="*/ 1017 w 1244"/>
                <a:gd name="T31" fmla="*/ 1101 h 1242"/>
                <a:gd name="T32" fmla="*/ 1082 w 1244"/>
                <a:gd name="T33" fmla="*/ 1038 h 1242"/>
                <a:gd name="T34" fmla="*/ 1137 w 1244"/>
                <a:gd name="T35" fmla="*/ 968 h 1242"/>
                <a:gd name="T36" fmla="*/ 1183 w 1244"/>
                <a:gd name="T37" fmla="*/ 890 h 1242"/>
                <a:gd name="T38" fmla="*/ 1216 w 1244"/>
                <a:gd name="T39" fmla="*/ 805 h 1242"/>
                <a:gd name="T40" fmla="*/ 1236 w 1244"/>
                <a:gd name="T41" fmla="*/ 715 h 1242"/>
                <a:gd name="T42" fmla="*/ 1244 w 1244"/>
                <a:gd name="T43" fmla="*/ 621 h 1242"/>
                <a:gd name="T44" fmla="*/ 1240 w 1244"/>
                <a:gd name="T45" fmla="*/ 557 h 1242"/>
                <a:gd name="T46" fmla="*/ 1224 w 1244"/>
                <a:gd name="T47" fmla="*/ 466 h 1242"/>
                <a:gd name="T48" fmla="*/ 1195 w 1244"/>
                <a:gd name="T49" fmla="*/ 380 h 1242"/>
                <a:gd name="T50" fmla="*/ 1154 w 1244"/>
                <a:gd name="T51" fmla="*/ 299 h 1242"/>
                <a:gd name="T52" fmla="*/ 1101 w 1244"/>
                <a:gd name="T53" fmla="*/ 226 h 1242"/>
                <a:gd name="T54" fmla="*/ 1040 w 1244"/>
                <a:gd name="T55" fmla="*/ 162 h 1242"/>
                <a:gd name="T56" fmla="*/ 969 w 1244"/>
                <a:gd name="T57" fmla="*/ 106 h 1242"/>
                <a:gd name="T58" fmla="*/ 891 w 1244"/>
                <a:gd name="T59" fmla="*/ 62 h 1242"/>
                <a:gd name="T60" fmla="*/ 807 w 1244"/>
                <a:gd name="T61" fmla="*/ 28 h 1242"/>
                <a:gd name="T62" fmla="*/ 716 w 1244"/>
                <a:gd name="T63" fmla="*/ 7 h 1242"/>
                <a:gd name="T64" fmla="*/ 621 w 1244"/>
                <a:gd name="T65" fmla="*/ 0 h 1242"/>
                <a:gd name="T66" fmla="*/ 558 w 1244"/>
                <a:gd name="T67" fmla="*/ 3 h 1242"/>
                <a:gd name="T68" fmla="*/ 466 w 1244"/>
                <a:gd name="T69" fmla="*/ 19 h 1242"/>
                <a:gd name="T70" fmla="*/ 379 w 1244"/>
                <a:gd name="T71" fmla="*/ 49 h 1242"/>
                <a:gd name="T72" fmla="*/ 298 w 1244"/>
                <a:gd name="T73" fmla="*/ 90 h 1242"/>
                <a:gd name="T74" fmla="*/ 226 w 1244"/>
                <a:gd name="T75" fmla="*/ 142 h 1242"/>
                <a:gd name="T76" fmla="*/ 161 w 1244"/>
                <a:gd name="T77" fmla="*/ 203 h 1242"/>
                <a:gd name="T78" fmla="*/ 105 w 1244"/>
                <a:gd name="T79" fmla="*/ 274 h 1242"/>
                <a:gd name="T80" fmla="*/ 61 w 1244"/>
                <a:gd name="T81" fmla="*/ 352 h 1242"/>
                <a:gd name="T82" fmla="*/ 28 w 1244"/>
                <a:gd name="T83" fmla="*/ 436 h 1242"/>
                <a:gd name="T84" fmla="*/ 7 w 1244"/>
                <a:gd name="T85" fmla="*/ 526 h 1242"/>
                <a:gd name="T86" fmla="*/ 0 w 1244"/>
                <a:gd name="T87" fmla="*/ 621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4" h="1242">
                  <a:moveTo>
                    <a:pt x="0" y="621"/>
                  </a:moveTo>
                  <a:lnTo>
                    <a:pt x="1" y="653"/>
                  </a:lnTo>
                  <a:lnTo>
                    <a:pt x="3" y="685"/>
                  </a:lnTo>
                  <a:lnTo>
                    <a:pt x="7" y="715"/>
                  </a:lnTo>
                  <a:lnTo>
                    <a:pt x="12" y="746"/>
                  </a:lnTo>
                  <a:lnTo>
                    <a:pt x="19" y="776"/>
                  </a:lnTo>
                  <a:lnTo>
                    <a:pt x="28" y="805"/>
                  </a:lnTo>
                  <a:lnTo>
                    <a:pt x="37" y="835"/>
                  </a:lnTo>
                  <a:lnTo>
                    <a:pt x="48" y="863"/>
                  </a:lnTo>
                  <a:lnTo>
                    <a:pt x="61" y="890"/>
                  </a:lnTo>
                  <a:lnTo>
                    <a:pt x="74" y="917"/>
                  </a:lnTo>
                  <a:lnTo>
                    <a:pt x="89" y="943"/>
                  </a:lnTo>
                  <a:lnTo>
                    <a:pt x="105" y="968"/>
                  </a:lnTo>
                  <a:lnTo>
                    <a:pt x="123" y="992"/>
                  </a:lnTo>
                  <a:lnTo>
                    <a:pt x="142" y="1016"/>
                  </a:lnTo>
                  <a:lnTo>
                    <a:pt x="161" y="1038"/>
                  </a:lnTo>
                  <a:lnTo>
                    <a:pt x="182" y="1060"/>
                  </a:lnTo>
                  <a:lnTo>
                    <a:pt x="203" y="1081"/>
                  </a:lnTo>
                  <a:lnTo>
                    <a:pt x="226" y="1101"/>
                  </a:lnTo>
                  <a:lnTo>
                    <a:pt x="249" y="1119"/>
                  </a:lnTo>
                  <a:lnTo>
                    <a:pt x="273" y="1136"/>
                  </a:lnTo>
                  <a:lnTo>
                    <a:pt x="298" y="1152"/>
                  </a:lnTo>
                  <a:lnTo>
                    <a:pt x="325" y="1167"/>
                  </a:lnTo>
                  <a:lnTo>
                    <a:pt x="352" y="1181"/>
                  </a:lnTo>
                  <a:lnTo>
                    <a:pt x="379" y="1193"/>
                  </a:lnTo>
                  <a:lnTo>
                    <a:pt x="408" y="1204"/>
                  </a:lnTo>
                  <a:lnTo>
                    <a:pt x="436" y="1214"/>
                  </a:lnTo>
                  <a:lnTo>
                    <a:pt x="466" y="1222"/>
                  </a:lnTo>
                  <a:lnTo>
                    <a:pt x="497" y="1229"/>
                  </a:lnTo>
                  <a:lnTo>
                    <a:pt x="527" y="1235"/>
                  </a:lnTo>
                  <a:lnTo>
                    <a:pt x="558" y="1239"/>
                  </a:lnTo>
                  <a:lnTo>
                    <a:pt x="589" y="1241"/>
                  </a:lnTo>
                  <a:lnTo>
                    <a:pt x="621" y="1242"/>
                  </a:lnTo>
                  <a:lnTo>
                    <a:pt x="621" y="1242"/>
                  </a:lnTo>
                  <a:lnTo>
                    <a:pt x="654" y="1241"/>
                  </a:lnTo>
                  <a:lnTo>
                    <a:pt x="685" y="1239"/>
                  </a:lnTo>
                  <a:lnTo>
                    <a:pt x="716" y="1235"/>
                  </a:lnTo>
                  <a:lnTo>
                    <a:pt x="747" y="1229"/>
                  </a:lnTo>
                  <a:lnTo>
                    <a:pt x="777" y="1222"/>
                  </a:lnTo>
                  <a:lnTo>
                    <a:pt x="807" y="1214"/>
                  </a:lnTo>
                  <a:lnTo>
                    <a:pt x="836" y="1204"/>
                  </a:lnTo>
                  <a:lnTo>
                    <a:pt x="864" y="1193"/>
                  </a:lnTo>
                  <a:lnTo>
                    <a:pt x="891" y="1181"/>
                  </a:lnTo>
                  <a:lnTo>
                    <a:pt x="918" y="1167"/>
                  </a:lnTo>
                  <a:lnTo>
                    <a:pt x="944" y="1152"/>
                  </a:lnTo>
                  <a:lnTo>
                    <a:pt x="969" y="1136"/>
                  </a:lnTo>
                  <a:lnTo>
                    <a:pt x="994" y="1119"/>
                  </a:lnTo>
                  <a:lnTo>
                    <a:pt x="1017" y="1101"/>
                  </a:lnTo>
                  <a:lnTo>
                    <a:pt x="1040" y="1081"/>
                  </a:lnTo>
                  <a:lnTo>
                    <a:pt x="1061" y="1060"/>
                  </a:lnTo>
                  <a:lnTo>
                    <a:pt x="1082" y="1038"/>
                  </a:lnTo>
                  <a:lnTo>
                    <a:pt x="1101" y="1016"/>
                  </a:lnTo>
                  <a:lnTo>
                    <a:pt x="1120" y="992"/>
                  </a:lnTo>
                  <a:lnTo>
                    <a:pt x="1137" y="968"/>
                  </a:lnTo>
                  <a:lnTo>
                    <a:pt x="1154" y="943"/>
                  </a:lnTo>
                  <a:lnTo>
                    <a:pt x="1169" y="917"/>
                  </a:lnTo>
                  <a:lnTo>
                    <a:pt x="1183" y="890"/>
                  </a:lnTo>
                  <a:lnTo>
                    <a:pt x="1195" y="863"/>
                  </a:lnTo>
                  <a:lnTo>
                    <a:pt x="1206" y="835"/>
                  </a:lnTo>
                  <a:lnTo>
                    <a:pt x="1216" y="805"/>
                  </a:lnTo>
                  <a:lnTo>
                    <a:pt x="1224" y="776"/>
                  </a:lnTo>
                  <a:lnTo>
                    <a:pt x="1231" y="746"/>
                  </a:lnTo>
                  <a:lnTo>
                    <a:pt x="1236" y="715"/>
                  </a:lnTo>
                  <a:lnTo>
                    <a:pt x="1240" y="685"/>
                  </a:lnTo>
                  <a:lnTo>
                    <a:pt x="1243" y="653"/>
                  </a:lnTo>
                  <a:lnTo>
                    <a:pt x="1244" y="621"/>
                  </a:lnTo>
                  <a:lnTo>
                    <a:pt x="1244" y="621"/>
                  </a:lnTo>
                  <a:lnTo>
                    <a:pt x="1243" y="589"/>
                  </a:lnTo>
                  <a:lnTo>
                    <a:pt x="1240" y="557"/>
                  </a:lnTo>
                  <a:lnTo>
                    <a:pt x="1236" y="526"/>
                  </a:lnTo>
                  <a:lnTo>
                    <a:pt x="1231" y="496"/>
                  </a:lnTo>
                  <a:lnTo>
                    <a:pt x="1224" y="466"/>
                  </a:lnTo>
                  <a:lnTo>
                    <a:pt x="1216" y="436"/>
                  </a:lnTo>
                  <a:lnTo>
                    <a:pt x="1206" y="408"/>
                  </a:lnTo>
                  <a:lnTo>
                    <a:pt x="1195" y="380"/>
                  </a:lnTo>
                  <a:lnTo>
                    <a:pt x="1183" y="352"/>
                  </a:lnTo>
                  <a:lnTo>
                    <a:pt x="1169" y="325"/>
                  </a:lnTo>
                  <a:lnTo>
                    <a:pt x="1154" y="299"/>
                  </a:lnTo>
                  <a:lnTo>
                    <a:pt x="1137" y="274"/>
                  </a:lnTo>
                  <a:lnTo>
                    <a:pt x="1120" y="249"/>
                  </a:lnTo>
                  <a:lnTo>
                    <a:pt x="1101" y="226"/>
                  </a:lnTo>
                  <a:lnTo>
                    <a:pt x="1082" y="203"/>
                  </a:lnTo>
                  <a:lnTo>
                    <a:pt x="1061" y="182"/>
                  </a:lnTo>
                  <a:lnTo>
                    <a:pt x="1040" y="162"/>
                  </a:lnTo>
                  <a:lnTo>
                    <a:pt x="1017" y="142"/>
                  </a:lnTo>
                  <a:lnTo>
                    <a:pt x="994" y="124"/>
                  </a:lnTo>
                  <a:lnTo>
                    <a:pt x="969" y="106"/>
                  </a:lnTo>
                  <a:lnTo>
                    <a:pt x="944" y="90"/>
                  </a:lnTo>
                  <a:lnTo>
                    <a:pt x="918" y="75"/>
                  </a:lnTo>
                  <a:lnTo>
                    <a:pt x="891" y="62"/>
                  </a:lnTo>
                  <a:lnTo>
                    <a:pt x="864" y="49"/>
                  </a:lnTo>
                  <a:lnTo>
                    <a:pt x="836" y="37"/>
                  </a:lnTo>
                  <a:lnTo>
                    <a:pt x="807" y="28"/>
                  </a:lnTo>
                  <a:lnTo>
                    <a:pt x="777" y="19"/>
                  </a:lnTo>
                  <a:lnTo>
                    <a:pt x="747" y="12"/>
                  </a:lnTo>
                  <a:lnTo>
                    <a:pt x="716" y="7"/>
                  </a:lnTo>
                  <a:lnTo>
                    <a:pt x="685" y="3"/>
                  </a:lnTo>
                  <a:lnTo>
                    <a:pt x="654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589" y="1"/>
                  </a:lnTo>
                  <a:lnTo>
                    <a:pt x="558" y="3"/>
                  </a:lnTo>
                  <a:lnTo>
                    <a:pt x="527" y="7"/>
                  </a:lnTo>
                  <a:lnTo>
                    <a:pt x="497" y="12"/>
                  </a:lnTo>
                  <a:lnTo>
                    <a:pt x="466" y="19"/>
                  </a:lnTo>
                  <a:lnTo>
                    <a:pt x="436" y="28"/>
                  </a:lnTo>
                  <a:lnTo>
                    <a:pt x="408" y="37"/>
                  </a:lnTo>
                  <a:lnTo>
                    <a:pt x="379" y="49"/>
                  </a:lnTo>
                  <a:lnTo>
                    <a:pt x="352" y="62"/>
                  </a:lnTo>
                  <a:lnTo>
                    <a:pt x="325" y="75"/>
                  </a:lnTo>
                  <a:lnTo>
                    <a:pt x="298" y="90"/>
                  </a:lnTo>
                  <a:lnTo>
                    <a:pt x="273" y="106"/>
                  </a:lnTo>
                  <a:lnTo>
                    <a:pt x="249" y="124"/>
                  </a:lnTo>
                  <a:lnTo>
                    <a:pt x="226" y="142"/>
                  </a:lnTo>
                  <a:lnTo>
                    <a:pt x="203" y="162"/>
                  </a:lnTo>
                  <a:lnTo>
                    <a:pt x="182" y="182"/>
                  </a:lnTo>
                  <a:lnTo>
                    <a:pt x="161" y="203"/>
                  </a:lnTo>
                  <a:lnTo>
                    <a:pt x="142" y="226"/>
                  </a:lnTo>
                  <a:lnTo>
                    <a:pt x="123" y="249"/>
                  </a:lnTo>
                  <a:lnTo>
                    <a:pt x="105" y="274"/>
                  </a:lnTo>
                  <a:lnTo>
                    <a:pt x="89" y="299"/>
                  </a:lnTo>
                  <a:lnTo>
                    <a:pt x="74" y="325"/>
                  </a:lnTo>
                  <a:lnTo>
                    <a:pt x="61" y="352"/>
                  </a:lnTo>
                  <a:lnTo>
                    <a:pt x="48" y="380"/>
                  </a:lnTo>
                  <a:lnTo>
                    <a:pt x="37" y="408"/>
                  </a:lnTo>
                  <a:lnTo>
                    <a:pt x="28" y="436"/>
                  </a:lnTo>
                  <a:lnTo>
                    <a:pt x="19" y="466"/>
                  </a:lnTo>
                  <a:lnTo>
                    <a:pt x="12" y="496"/>
                  </a:lnTo>
                  <a:lnTo>
                    <a:pt x="7" y="526"/>
                  </a:lnTo>
                  <a:lnTo>
                    <a:pt x="3" y="557"/>
                  </a:lnTo>
                  <a:lnTo>
                    <a:pt x="1" y="589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163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764" y="859"/>
              <a:ext cx="118" cy="117"/>
            </a:xfrm>
            <a:custGeom>
              <a:avLst/>
              <a:gdLst>
                <a:gd name="T0" fmla="*/ 5 w 1886"/>
                <a:gd name="T1" fmla="*/ 1037 h 1882"/>
                <a:gd name="T2" fmla="*/ 30 w 1886"/>
                <a:gd name="T3" fmla="*/ 1176 h 1882"/>
                <a:gd name="T4" fmla="*/ 74 w 1886"/>
                <a:gd name="T5" fmla="*/ 1307 h 1882"/>
                <a:gd name="T6" fmla="*/ 137 w 1886"/>
                <a:gd name="T7" fmla="*/ 1428 h 1882"/>
                <a:gd name="T8" fmla="*/ 215 w 1886"/>
                <a:gd name="T9" fmla="*/ 1540 h 1882"/>
                <a:gd name="T10" fmla="*/ 310 w 1886"/>
                <a:gd name="T11" fmla="*/ 1637 h 1882"/>
                <a:gd name="T12" fmla="*/ 416 w 1886"/>
                <a:gd name="T13" fmla="*/ 1721 h 1882"/>
                <a:gd name="T14" fmla="*/ 534 w 1886"/>
                <a:gd name="T15" fmla="*/ 1789 h 1882"/>
                <a:gd name="T16" fmla="*/ 663 w 1886"/>
                <a:gd name="T17" fmla="*/ 1840 h 1882"/>
                <a:gd name="T18" fmla="*/ 800 w 1886"/>
                <a:gd name="T19" fmla="*/ 1871 h 1882"/>
                <a:gd name="T20" fmla="*/ 944 w 1886"/>
                <a:gd name="T21" fmla="*/ 1882 h 1882"/>
                <a:gd name="T22" fmla="*/ 1040 w 1886"/>
                <a:gd name="T23" fmla="*/ 1877 h 1882"/>
                <a:gd name="T24" fmla="*/ 1179 w 1886"/>
                <a:gd name="T25" fmla="*/ 1852 h 1882"/>
                <a:gd name="T26" fmla="*/ 1311 w 1886"/>
                <a:gd name="T27" fmla="*/ 1808 h 1882"/>
                <a:gd name="T28" fmla="*/ 1432 w 1886"/>
                <a:gd name="T29" fmla="*/ 1746 h 1882"/>
                <a:gd name="T30" fmla="*/ 1543 w 1886"/>
                <a:gd name="T31" fmla="*/ 1667 h 1882"/>
                <a:gd name="T32" fmla="*/ 1642 w 1886"/>
                <a:gd name="T33" fmla="*/ 1574 h 1882"/>
                <a:gd name="T34" fmla="*/ 1725 w 1886"/>
                <a:gd name="T35" fmla="*/ 1466 h 1882"/>
                <a:gd name="T36" fmla="*/ 1794 w 1886"/>
                <a:gd name="T37" fmla="*/ 1349 h 1882"/>
                <a:gd name="T38" fmla="*/ 1844 w 1886"/>
                <a:gd name="T39" fmla="*/ 1221 h 1882"/>
                <a:gd name="T40" fmla="*/ 1875 w 1886"/>
                <a:gd name="T41" fmla="*/ 1084 h 1882"/>
                <a:gd name="T42" fmla="*/ 1886 w 1886"/>
                <a:gd name="T43" fmla="*/ 940 h 1882"/>
                <a:gd name="T44" fmla="*/ 1881 w 1886"/>
                <a:gd name="T45" fmla="*/ 844 h 1882"/>
                <a:gd name="T46" fmla="*/ 1857 w 1886"/>
                <a:gd name="T47" fmla="*/ 705 h 1882"/>
                <a:gd name="T48" fmla="*/ 1813 w 1886"/>
                <a:gd name="T49" fmla="*/ 574 h 1882"/>
                <a:gd name="T50" fmla="*/ 1750 w 1886"/>
                <a:gd name="T51" fmla="*/ 452 h 1882"/>
                <a:gd name="T52" fmla="*/ 1671 w 1886"/>
                <a:gd name="T53" fmla="*/ 342 h 1882"/>
                <a:gd name="T54" fmla="*/ 1577 w 1886"/>
                <a:gd name="T55" fmla="*/ 244 h 1882"/>
                <a:gd name="T56" fmla="*/ 1471 w 1886"/>
                <a:gd name="T57" fmla="*/ 160 h 1882"/>
                <a:gd name="T58" fmla="*/ 1352 w 1886"/>
                <a:gd name="T59" fmla="*/ 92 h 1882"/>
                <a:gd name="T60" fmla="*/ 1224 w 1886"/>
                <a:gd name="T61" fmla="*/ 42 h 1882"/>
                <a:gd name="T62" fmla="*/ 1087 w 1886"/>
                <a:gd name="T63" fmla="*/ 11 h 1882"/>
                <a:gd name="T64" fmla="*/ 944 w 1886"/>
                <a:gd name="T65" fmla="*/ 0 h 1882"/>
                <a:gd name="T66" fmla="*/ 847 w 1886"/>
                <a:gd name="T67" fmla="*/ 5 h 1882"/>
                <a:gd name="T68" fmla="*/ 708 w 1886"/>
                <a:gd name="T69" fmla="*/ 29 h 1882"/>
                <a:gd name="T70" fmla="*/ 576 w 1886"/>
                <a:gd name="T71" fmla="*/ 74 h 1882"/>
                <a:gd name="T72" fmla="*/ 455 w 1886"/>
                <a:gd name="T73" fmla="*/ 136 h 1882"/>
                <a:gd name="T74" fmla="*/ 344 w 1886"/>
                <a:gd name="T75" fmla="*/ 215 h 1882"/>
                <a:gd name="T76" fmla="*/ 245 w 1886"/>
                <a:gd name="T77" fmla="*/ 308 h 1882"/>
                <a:gd name="T78" fmla="*/ 162 w 1886"/>
                <a:gd name="T79" fmla="*/ 414 h 1882"/>
                <a:gd name="T80" fmla="*/ 93 w 1886"/>
                <a:gd name="T81" fmla="*/ 533 h 1882"/>
                <a:gd name="T82" fmla="*/ 43 w 1886"/>
                <a:gd name="T83" fmla="*/ 661 h 1882"/>
                <a:gd name="T84" fmla="*/ 11 w 1886"/>
                <a:gd name="T85" fmla="*/ 798 h 1882"/>
                <a:gd name="T86" fmla="*/ 0 w 1886"/>
                <a:gd name="T87" fmla="*/ 94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6" h="1882">
                  <a:moveTo>
                    <a:pt x="0" y="940"/>
                  </a:moveTo>
                  <a:lnTo>
                    <a:pt x="2" y="990"/>
                  </a:lnTo>
                  <a:lnTo>
                    <a:pt x="5" y="1037"/>
                  </a:lnTo>
                  <a:lnTo>
                    <a:pt x="11" y="1084"/>
                  </a:lnTo>
                  <a:lnTo>
                    <a:pt x="19" y="1130"/>
                  </a:lnTo>
                  <a:lnTo>
                    <a:pt x="30" y="1176"/>
                  </a:lnTo>
                  <a:lnTo>
                    <a:pt x="43" y="1221"/>
                  </a:lnTo>
                  <a:lnTo>
                    <a:pt x="57" y="1265"/>
                  </a:lnTo>
                  <a:lnTo>
                    <a:pt x="74" y="1307"/>
                  </a:lnTo>
                  <a:lnTo>
                    <a:pt x="93" y="1349"/>
                  </a:lnTo>
                  <a:lnTo>
                    <a:pt x="115" y="1389"/>
                  </a:lnTo>
                  <a:lnTo>
                    <a:pt x="137" y="1428"/>
                  </a:lnTo>
                  <a:lnTo>
                    <a:pt x="162" y="1466"/>
                  </a:lnTo>
                  <a:lnTo>
                    <a:pt x="188" y="1504"/>
                  </a:lnTo>
                  <a:lnTo>
                    <a:pt x="215" y="1540"/>
                  </a:lnTo>
                  <a:lnTo>
                    <a:pt x="245" y="1574"/>
                  </a:lnTo>
                  <a:lnTo>
                    <a:pt x="277" y="1606"/>
                  </a:lnTo>
                  <a:lnTo>
                    <a:pt x="310" y="1637"/>
                  </a:lnTo>
                  <a:lnTo>
                    <a:pt x="344" y="1667"/>
                  </a:lnTo>
                  <a:lnTo>
                    <a:pt x="379" y="1695"/>
                  </a:lnTo>
                  <a:lnTo>
                    <a:pt x="416" y="1721"/>
                  </a:lnTo>
                  <a:lnTo>
                    <a:pt x="455" y="1746"/>
                  </a:lnTo>
                  <a:lnTo>
                    <a:pt x="494" y="1769"/>
                  </a:lnTo>
                  <a:lnTo>
                    <a:pt x="534" y="1789"/>
                  </a:lnTo>
                  <a:lnTo>
                    <a:pt x="576" y="1808"/>
                  </a:lnTo>
                  <a:lnTo>
                    <a:pt x="620" y="1825"/>
                  </a:lnTo>
                  <a:lnTo>
                    <a:pt x="663" y="1840"/>
                  </a:lnTo>
                  <a:lnTo>
                    <a:pt x="708" y="1852"/>
                  </a:lnTo>
                  <a:lnTo>
                    <a:pt x="753" y="1863"/>
                  </a:lnTo>
                  <a:lnTo>
                    <a:pt x="800" y="1871"/>
                  </a:lnTo>
                  <a:lnTo>
                    <a:pt x="847" y="1877"/>
                  </a:lnTo>
                  <a:lnTo>
                    <a:pt x="895" y="1881"/>
                  </a:lnTo>
                  <a:lnTo>
                    <a:pt x="944" y="1882"/>
                  </a:lnTo>
                  <a:lnTo>
                    <a:pt x="944" y="1882"/>
                  </a:lnTo>
                  <a:lnTo>
                    <a:pt x="992" y="1881"/>
                  </a:lnTo>
                  <a:lnTo>
                    <a:pt x="1040" y="1877"/>
                  </a:lnTo>
                  <a:lnTo>
                    <a:pt x="1087" y="1871"/>
                  </a:lnTo>
                  <a:lnTo>
                    <a:pt x="1134" y="1863"/>
                  </a:lnTo>
                  <a:lnTo>
                    <a:pt x="1179" y="1852"/>
                  </a:lnTo>
                  <a:lnTo>
                    <a:pt x="1224" y="1840"/>
                  </a:lnTo>
                  <a:lnTo>
                    <a:pt x="1267" y="1825"/>
                  </a:lnTo>
                  <a:lnTo>
                    <a:pt x="1311" y="1808"/>
                  </a:lnTo>
                  <a:lnTo>
                    <a:pt x="1352" y="1789"/>
                  </a:lnTo>
                  <a:lnTo>
                    <a:pt x="1393" y="1769"/>
                  </a:lnTo>
                  <a:lnTo>
                    <a:pt x="1432" y="1746"/>
                  </a:lnTo>
                  <a:lnTo>
                    <a:pt x="1471" y="1721"/>
                  </a:lnTo>
                  <a:lnTo>
                    <a:pt x="1508" y="1695"/>
                  </a:lnTo>
                  <a:lnTo>
                    <a:pt x="1543" y="1667"/>
                  </a:lnTo>
                  <a:lnTo>
                    <a:pt x="1577" y="1637"/>
                  </a:lnTo>
                  <a:lnTo>
                    <a:pt x="1610" y="1606"/>
                  </a:lnTo>
                  <a:lnTo>
                    <a:pt x="1642" y="1574"/>
                  </a:lnTo>
                  <a:lnTo>
                    <a:pt x="1671" y="1540"/>
                  </a:lnTo>
                  <a:lnTo>
                    <a:pt x="1699" y="1504"/>
                  </a:lnTo>
                  <a:lnTo>
                    <a:pt x="1725" y="1466"/>
                  </a:lnTo>
                  <a:lnTo>
                    <a:pt x="1750" y="1428"/>
                  </a:lnTo>
                  <a:lnTo>
                    <a:pt x="1772" y="1389"/>
                  </a:lnTo>
                  <a:lnTo>
                    <a:pt x="1794" y="1349"/>
                  </a:lnTo>
                  <a:lnTo>
                    <a:pt x="1813" y="1307"/>
                  </a:lnTo>
                  <a:lnTo>
                    <a:pt x="1829" y="1265"/>
                  </a:lnTo>
                  <a:lnTo>
                    <a:pt x="1844" y="1221"/>
                  </a:lnTo>
                  <a:lnTo>
                    <a:pt x="1857" y="1176"/>
                  </a:lnTo>
                  <a:lnTo>
                    <a:pt x="1867" y="1130"/>
                  </a:lnTo>
                  <a:lnTo>
                    <a:pt x="1875" y="1084"/>
                  </a:lnTo>
                  <a:lnTo>
                    <a:pt x="1881" y="1037"/>
                  </a:lnTo>
                  <a:lnTo>
                    <a:pt x="1885" y="990"/>
                  </a:lnTo>
                  <a:lnTo>
                    <a:pt x="1886" y="940"/>
                  </a:lnTo>
                  <a:lnTo>
                    <a:pt x="1886" y="940"/>
                  </a:lnTo>
                  <a:lnTo>
                    <a:pt x="1885" y="892"/>
                  </a:lnTo>
                  <a:lnTo>
                    <a:pt x="1881" y="844"/>
                  </a:lnTo>
                  <a:lnTo>
                    <a:pt x="1875" y="798"/>
                  </a:lnTo>
                  <a:lnTo>
                    <a:pt x="1867" y="751"/>
                  </a:lnTo>
                  <a:lnTo>
                    <a:pt x="1857" y="705"/>
                  </a:lnTo>
                  <a:lnTo>
                    <a:pt x="1844" y="661"/>
                  </a:lnTo>
                  <a:lnTo>
                    <a:pt x="1829" y="617"/>
                  </a:lnTo>
                  <a:lnTo>
                    <a:pt x="1813" y="574"/>
                  </a:lnTo>
                  <a:lnTo>
                    <a:pt x="1794" y="533"/>
                  </a:lnTo>
                  <a:lnTo>
                    <a:pt x="1772" y="492"/>
                  </a:lnTo>
                  <a:lnTo>
                    <a:pt x="1750" y="452"/>
                  </a:lnTo>
                  <a:lnTo>
                    <a:pt x="1725" y="414"/>
                  </a:lnTo>
                  <a:lnTo>
                    <a:pt x="1699" y="377"/>
                  </a:lnTo>
                  <a:lnTo>
                    <a:pt x="1671" y="342"/>
                  </a:lnTo>
                  <a:lnTo>
                    <a:pt x="1642" y="308"/>
                  </a:lnTo>
                  <a:lnTo>
                    <a:pt x="1610" y="275"/>
                  </a:lnTo>
                  <a:lnTo>
                    <a:pt x="1577" y="244"/>
                  </a:lnTo>
                  <a:lnTo>
                    <a:pt x="1543" y="215"/>
                  </a:lnTo>
                  <a:lnTo>
                    <a:pt x="1508" y="186"/>
                  </a:lnTo>
                  <a:lnTo>
                    <a:pt x="1471" y="160"/>
                  </a:lnTo>
                  <a:lnTo>
                    <a:pt x="1432" y="136"/>
                  </a:lnTo>
                  <a:lnTo>
                    <a:pt x="1393" y="113"/>
                  </a:lnTo>
                  <a:lnTo>
                    <a:pt x="1352" y="92"/>
                  </a:lnTo>
                  <a:lnTo>
                    <a:pt x="1311" y="74"/>
                  </a:lnTo>
                  <a:lnTo>
                    <a:pt x="1267" y="57"/>
                  </a:lnTo>
                  <a:lnTo>
                    <a:pt x="1224" y="42"/>
                  </a:lnTo>
                  <a:lnTo>
                    <a:pt x="1179" y="29"/>
                  </a:lnTo>
                  <a:lnTo>
                    <a:pt x="1134" y="19"/>
                  </a:lnTo>
                  <a:lnTo>
                    <a:pt x="1087" y="11"/>
                  </a:lnTo>
                  <a:lnTo>
                    <a:pt x="1040" y="5"/>
                  </a:lnTo>
                  <a:lnTo>
                    <a:pt x="992" y="1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895" y="1"/>
                  </a:lnTo>
                  <a:lnTo>
                    <a:pt x="847" y="5"/>
                  </a:lnTo>
                  <a:lnTo>
                    <a:pt x="800" y="11"/>
                  </a:lnTo>
                  <a:lnTo>
                    <a:pt x="753" y="19"/>
                  </a:lnTo>
                  <a:lnTo>
                    <a:pt x="708" y="29"/>
                  </a:lnTo>
                  <a:lnTo>
                    <a:pt x="663" y="42"/>
                  </a:lnTo>
                  <a:lnTo>
                    <a:pt x="620" y="57"/>
                  </a:lnTo>
                  <a:lnTo>
                    <a:pt x="576" y="74"/>
                  </a:lnTo>
                  <a:lnTo>
                    <a:pt x="534" y="92"/>
                  </a:lnTo>
                  <a:lnTo>
                    <a:pt x="494" y="113"/>
                  </a:lnTo>
                  <a:lnTo>
                    <a:pt x="455" y="136"/>
                  </a:lnTo>
                  <a:lnTo>
                    <a:pt x="416" y="160"/>
                  </a:lnTo>
                  <a:lnTo>
                    <a:pt x="379" y="186"/>
                  </a:lnTo>
                  <a:lnTo>
                    <a:pt x="344" y="215"/>
                  </a:lnTo>
                  <a:lnTo>
                    <a:pt x="310" y="244"/>
                  </a:lnTo>
                  <a:lnTo>
                    <a:pt x="277" y="275"/>
                  </a:lnTo>
                  <a:lnTo>
                    <a:pt x="245" y="308"/>
                  </a:lnTo>
                  <a:lnTo>
                    <a:pt x="215" y="342"/>
                  </a:lnTo>
                  <a:lnTo>
                    <a:pt x="188" y="377"/>
                  </a:lnTo>
                  <a:lnTo>
                    <a:pt x="162" y="414"/>
                  </a:lnTo>
                  <a:lnTo>
                    <a:pt x="137" y="452"/>
                  </a:lnTo>
                  <a:lnTo>
                    <a:pt x="115" y="492"/>
                  </a:lnTo>
                  <a:lnTo>
                    <a:pt x="93" y="533"/>
                  </a:lnTo>
                  <a:lnTo>
                    <a:pt x="74" y="574"/>
                  </a:lnTo>
                  <a:lnTo>
                    <a:pt x="57" y="617"/>
                  </a:lnTo>
                  <a:lnTo>
                    <a:pt x="43" y="661"/>
                  </a:lnTo>
                  <a:lnTo>
                    <a:pt x="30" y="705"/>
                  </a:lnTo>
                  <a:lnTo>
                    <a:pt x="19" y="751"/>
                  </a:lnTo>
                  <a:lnTo>
                    <a:pt x="11" y="798"/>
                  </a:lnTo>
                  <a:lnTo>
                    <a:pt x="5" y="844"/>
                  </a:lnTo>
                  <a:lnTo>
                    <a:pt x="2" y="892"/>
                  </a:lnTo>
                  <a:lnTo>
                    <a:pt x="0" y="940"/>
                  </a:lnTo>
                  <a:close/>
                </a:path>
              </a:pathLst>
            </a:custGeom>
            <a:solidFill>
              <a:srgbClr val="014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541" y="849"/>
              <a:ext cx="95" cy="95"/>
            </a:xfrm>
            <a:custGeom>
              <a:avLst/>
              <a:gdLst>
                <a:gd name="T0" fmla="*/ 4 w 1525"/>
                <a:gd name="T1" fmla="*/ 839 h 1522"/>
                <a:gd name="T2" fmla="*/ 24 w 1525"/>
                <a:gd name="T3" fmla="*/ 952 h 1522"/>
                <a:gd name="T4" fmla="*/ 60 w 1525"/>
                <a:gd name="T5" fmla="*/ 1057 h 1522"/>
                <a:gd name="T6" fmla="*/ 110 w 1525"/>
                <a:gd name="T7" fmla="*/ 1156 h 1522"/>
                <a:gd name="T8" fmla="*/ 174 w 1525"/>
                <a:gd name="T9" fmla="*/ 1245 h 1522"/>
                <a:gd name="T10" fmla="*/ 249 w 1525"/>
                <a:gd name="T11" fmla="*/ 1324 h 1522"/>
                <a:gd name="T12" fmla="*/ 336 w 1525"/>
                <a:gd name="T13" fmla="*/ 1393 h 1522"/>
                <a:gd name="T14" fmla="*/ 431 w 1525"/>
                <a:gd name="T15" fmla="*/ 1447 h 1522"/>
                <a:gd name="T16" fmla="*/ 535 w 1525"/>
                <a:gd name="T17" fmla="*/ 1488 h 1522"/>
                <a:gd name="T18" fmla="*/ 645 w 1525"/>
                <a:gd name="T19" fmla="*/ 1513 h 1522"/>
                <a:gd name="T20" fmla="*/ 762 w 1525"/>
                <a:gd name="T21" fmla="*/ 1522 h 1522"/>
                <a:gd name="T22" fmla="*/ 840 w 1525"/>
                <a:gd name="T23" fmla="*/ 1518 h 1522"/>
                <a:gd name="T24" fmla="*/ 952 w 1525"/>
                <a:gd name="T25" fmla="*/ 1498 h 1522"/>
                <a:gd name="T26" fmla="*/ 1059 w 1525"/>
                <a:gd name="T27" fmla="*/ 1463 h 1522"/>
                <a:gd name="T28" fmla="*/ 1157 w 1525"/>
                <a:gd name="T29" fmla="*/ 1412 h 1522"/>
                <a:gd name="T30" fmla="*/ 1247 w 1525"/>
                <a:gd name="T31" fmla="*/ 1348 h 1522"/>
                <a:gd name="T32" fmla="*/ 1326 w 1525"/>
                <a:gd name="T33" fmla="*/ 1273 h 1522"/>
                <a:gd name="T34" fmla="*/ 1394 w 1525"/>
                <a:gd name="T35" fmla="*/ 1187 h 1522"/>
                <a:gd name="T36" fmla="*/ 1449 w 1525"/>
                <a:gd name="T37" fmla="*/ 1091 h 1522"/>
                <a:gd name="T38" fmla="*/ 1490 w 1525"/>
                <a:gd name="T39" fmla="*/ 988 h 1522"/>
                <a:gd name="T40" fmla="*/ 1516 w 1525"/>
                <a:gd name="T41" fmla="*/ 878 h 1522"/>
                <a:gd name="T42" fmla="*/ 1525 w 1525"/>
                <a:gd name="T43" fmla="*/ 761 h 1522"/>
                <a:gd name="T44" fmla="*/ 1521 w 1525"/>
                <a:gd name="T45" fmla="*/ 684 h 1522"/>
                <a:gd name="T46" fmla="*/ 1501 w 1525"/>
                <a:gd name="T47" fmla="*/ 571 h 1522"/>
                <a:gd name="T48" fmla="*/ 1464 w 1525"/>
                <a:gd name="T49" fmla="*/ 465 h 1522"/>
                <a:gd name="T50" fmla="*/ 1414 w 1525"/>
                <a:gd name="T51" fmla="*/ 367 h 1522"/>
                <a:gd name="T52" fmla="*/ 1351 w 1525"/>
                <a:gd name="T53" fmla="*/ 277 h 1522"/>
                <a:gd name="T54" fmla="*/ 1274 w 1525"/>
                <a:gd name="T55" fmla="*/ 198 h 1522"/>
                <a:gd name="T56" fmla="*/ 1189 w 1525"/>
                <a:gd name="T57" fmla="*/ 131 h 1522"/>
                <a:gd name="T58" fmla="*/ 1092 w 1525"/>
                <a:gd name="T59" fmla="*/ 75 h 1522"/>
                <a:gd name="T60" fmla="*/ 988 w 1525"/>
                <a:gd name="T61" fmla="*/ 34 h 1522"/>
                <a:gd name="T62" fmla="*/ 878 w 1525"/>
                <a:gd name="T63" fmla="*/ 9 h 1522"/>
                <a:gd name="T64" fmla="*/ 762 w 1525"/>
                <a:gd name="T65" fmla="*/ 0 h 1522"/>
                <a:gd name="T66" fmla="*/ 684 w 1525"/>
                <a:gd name="T67" fmla="*/ 4 h 1522"/>
                <a:gd name="T68" fmla="*/ 571 w 1525"/>
                <a:gd name="T69" fmla="*/ 24 h 1522"/>
                <a:gd name="T70" fmla="*/ 465 w 1525"/>
                <a:gd name="T71" fmla="*/ 60 h 1522"/>
                <a:gd name="T72" fmla="*/ 367 w 1525"/>
                <a:gd name="T73" fmla="*/ 111 h 1522"/>
                <a:gd name="T74" fmla="*/ 277 w 1525"/>
                <a:gd name="T75" fmla="*/ 174 h 1522"/>
                <a:gd name="T76" fmla="*/ 198 w 1525"/>
                <a:gd name="T77" fmla="*/ 249 h 1522"/>
                <a:gd name="T78" fmla="*/ 129 w 1525"/>
                <a:gd name="T79" fmla="*/ 335 h 1522"/>
                <a:gd name="T80" fmla="*/ 75 w 1525"/>
                <a:gd name="T81" fmla="*/ 431 h 1522"/>
                <a:gd name="T82" fmla="*/ 34 w 1525"/>
                <a:gd name="T83" fmla="*/ 535 h 1522"/>
                <a:gd name="T84" fmla="*/ 9 w 1525"/>
                <a:gd name="T85" fmla="*/ 646 h 1522"/>
                <a:gd name="T86" fmla="*/ 0 w 1525"/>
                <a:gd name="T87" fmla="*/ 761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5" h="1522">
                  <a:moveTo>
                    <a:pt x="0" y="761"/>
                  </a:moveTo>
                  <a:lnTo>
                    <a:pt x="1" y="800"/>
                  </a:lnTo>
                  <a:lnTo>
                    <a:pt x="4" y="839"/>
                  </a:lnTo>
                  <a:lnTo>
                    <a:pt x="9" y="878"/>
                  </a:lnTo>
                  <a:lnTo>
                    <a:pt x="15" y="915"/>
                  </a:lnTo>
                  <a:lnTo>
                    <a:pt x="24" y="952"/>
                  </a:lnTo>
                  <a:lnTo>
                    <a:pt x="34" y="988"/>
                  </a:lnTo>
                  <a:lnTo>
                    <a:pt x="46" y="1023"/>
                  </a:lnTo>
                  <a:lnTo>
                    <a:pt x="60" y="1057"/>
                  </a:lnTo>
                  <a:lnTo>
                    <a:pt x="75" y="1091"/>
                  </a:lnTo>
                  <a:lnTo>
                    <a:pt x="91" y="1124"/>
                  </a:lnTo>
                  <a:lnTo>
                    <a:pt x="110" y="1156"/>
                  </a:lnTo>
                  <a:lnTo>
                    <a:pt x="129" y="1187"/>
                  </a:lnTo>
                  <a:lnTo>
                    <a:pt x="151" y="1217"/>
                  </a:lnTo>
                  <a:lnTo>
                    <a:pt x="174" y="1245"/>
                  </a:lnTo>
                  <a:lnTo>
                    <a:pt x="198" y="1273"/>
                  </a:lnTo>
                  <a:lnTo>
                    <a:pt x="223" y="1299"/>
                  </a:lnTo>
                  <a:lnTo>
                    <a:pt x="249" y="1324"/>
                  </a:lnTo>
                  <a:lnTo>
                    <a:pt x="277" y="1348"/>
                  </a:lnTo>
                  <a:lnTo>
                    <a:pt x="305" y="1371"/>
                  </a:lnTo>
                  <a:lnTo>
                    <a:pt x="336" y="1393"/>
                  </a:lnTo>
                  <a:lnTo>
                    <a:pt x="367" y="1412"/>
                  </a:lnTo>
                  <a:lnTo>
                    <a:pt x="399" y="1431"/>
                  </a:lnTo>
                  <a:lnTo>
                    <a:pt x="431" y="1447"/>
                  </a:lnTo>
                  <a:lnTo>
                    <a:pt x="465" y="1463"/>
                  </a:lnTo>
                  <a:lnTo>
                    <a:pt x="500" y="1476"/>
                  </a:lnTo>
                  <a:lnTo>
                    <a:pt x="535" y="1488"/>
                  </a:lnTo>
                  <a:lnTo>
                    <a:pt x="571" y="1498"/>
                  </a:lnTo>
                  <a:lnTo>
                    <a:pt x="608" y="1507"/>
                  </a:lnTo>
                  <a:lnTo>
                    <a:pt x="645" y="1513"/>
                  </a:lnTo>
                  <a:lnTo>
                    <a:pt x="684" y="1518"/>
                  </a:lnTo>
                  <a:lnTo>
                    <a:pt x="723" y="1521"/>
                  </a:lnTo>
                  <a:lnTo>
                    <a:pt x="762" y="1522"/>
                  </a:lnTo>
                  <a:lnTo>
                    <a:pt x="762" y="1522"/>
                  </a:lnTo>
                  <a:lnTo>
                    <a:pt x="801" y="1521"/>
                  </a:lnTo>
                  <a:lnTo>
                    <a:pt x="840" y="1518"/>
                  </a:lnTo>
                  <a:lnTo>
                    <a:pt x="878" y="1513"/>
                  </a:lnTo>
                  <a:lnTo>
                    <a:pt x="916" y="1507"/>
                  </a:lnTo>
                  <a:lnTo>
                    <a:pt x="952" y="1498"/>
                  </a:lnTo>
                  <a:lnTo>
                    <a:pt x="988" y="1488"/>
                  </a:lnTo>
                  <a:lnTo>
                    <a:pt x="1024" y="1476"/>
                  </a:lnTo>
                  <a:lnTo>
                    <a:pt x="1059" y="1463"/>
                  </a:lnTo>
                  <a:lnTo>
                    <a:pt x="1092" y="1447"/>
                  </a:lnTo>
                  <a:lnTo>
                    <a:pt x="1125" y="1431"/>
                  </a:lnTo>
                  <a:lnTo>
                    <a:pt x="1157" y="1412"/>
                  </a:lnTo>
                  <a:lnTo>
                    <a:pt x="1189" y="1393"/>
                  </a:lnTo>
                  <a:lnTo>
                    <a:pt x="1218" y="1371"/>
                  </a:lnTo>
                  <a:lnTo>
                    <a:pt x="1247" y="1348"/>
                  </a:lnTo>
                  <a:lnTo>
                    <a:pt x="1274" y="1324"/>
                  </a:lnTo>
                  <a:lnTo>
                    <a:pt x="1301" y="1299"/>
                  </a:lnTo>
                  <a:lnTo>
                    <a:pt x="1326" y="1273"/>
                  </a:lnTo>
                  <a:lnTo>
                    <a:pt x="1351" y="1245"/>
                  </a:lnTo>
                  <a:lnTo>
                    <a:pt x="1373" y="1217"/>
                  </a:lnTo>
                  <a:lnTo>
                    <a:pt x="1394" y="1187"/>
                  </a:lnTo>
                  <a:lnTo>
                    <a:pt x="1414" y="1156"/>
                  </a:lnTo>
                  <a:lnTo>
                    <a:pt x="1432" y="1124"/>
                  </a:lnTo>
                  <a:lnTo>
                    <a:pt x="1449" y="1091"/>
                  </a:lnTo>
                  <a:lnTo>
                    <a:pt x="1464" y="1057"/>
                  </a:lnTo>
                  <a:lnTo>
                    <a:pt x="1478" y="1023"/>
                  </a:lnTo>
                  <a:lnTo>
                    <a:pt x="1490" y="988"/>
                  </a:lnTo>
                  <a:lnTo>
                    <a:pt x="1501" y="952"/>
                  </a:lnTo>
                  <a:lnTo>
                    <a:pt x="1509" y="915"/>
                  </a:lnTo>
                  <a:lnTo>
                    <a:pt x="1516" y="878"/>
                  </a:lnTo>
                  <a:lnTo>
                    <a:pt x="1521" y="839"/>
                  </a:lnTo>
                  <a:lnTo>
                    <a:pt x="1524" y="800"/>
                  </a:lnTo>
                  <a:lnTo>
                    <a:pt x="1525" y="761"/>
                  </a:lnTo>
                  <a:lnTo>
                    <a:pt x="1525" y="761"/>
                  </a:lnTo>
                  <a:lnTo>
                    <a:pt x="1524" y="722"/>
                  </a:lnTo>
                  <a:lnTo>
                    <a:pt x="1521" y="684"/>
                  </a:lnTo>
                  <a:lnTo>
                    <a:pt x="1516" y="646"/>
                  </a:lnTo>
                  <a:lnTo>
                    <a:pt x="1509" y="607"/>
                  </a:lnTo>
                  <a:lnTo>
                    <a:pt x="1501" y="571"/>
                  </a:lnTo>
                  <a:lnTo>
                    <a:pt x="1490" y="535"/>
                  </a:lnTo>
                  <a:lnTo>
                    <a:pt x="1478" y="500"/>
                  </a:lnTo>
                  <a:lnTo>
                    <a:pt x="1464" y="465"/>
                  </a:lnTo>
                  <a:lnTo>
                    <a:pt x="1449" y="431"/>
                  </a:lnTo>
                  <a:lnTo>
                    <a:pt x="1432" y="399"/>
                  </a:lnTo>
                  <a:lnTo>
                    <a:pt x="1414" y="367"/>
                  </a:lnTo>
                  <a:lnTo>
                    <a:pt x="1394" y="335"/>
                  </a:lnTo>
                  <a:lnTo>
                    <a:pt x="1373" y="306"/>
                  </a:lnTo>
                  <a:lnTo>
                    <a:pt x="1351" y="277"/>
                  </a:lnTo>
                  <a:lnTo>
                    <a:pt x="1326" y="249"/>
                  </a:lnTo>
                  <a:lnTo>
                    <a:pt x="1301" y="223"/>
                  </a:lnTo>
                  <a:lnTo>
                    <a:pt x="1274" y="198"/>
                  </a:lnTo>
                  <a:lnTo>
                    <a:pt x="1247" y="174"/>
                  </a:lnTo>
                  <a:lnTo>
                    <a:pt x="1218" y="152"/>
                  </a:lnTo>
                  <a:lnTo>
                    <a:pt x="1189" y="131"/>
                  </a:lnTo>
                  <a:lnTo>
                    <a:pt x="1157" y="111"/>
                  </a:lnTo>
                  <a:lnTo>
                    <a:pt x="1125" y="92"/>
                  </a:lnTo>
                  <a:lnTo>
                    <a:pt x="1092" y="75"/>
                  </a:lnTo>
                  <a:lnTo>
                    <a:pt x="1059" y="60"/>
                  </a:lnTo>
                  <a:lnTo>
                    <a:pt x="1024" y="46"/>
                  </a:lnTo>
                  <a:lnTo>
                    <a:pt x="988" y="34"/>
                  </a:lnTo>
                  <a:lnTo>
                    <a:pt x="952" y="24"/>
                  </a:lnTo>
                  <a:lnTo>
                    <a:pt x="916" y="16"/>
                  </a:lnTo>
                  <a:lnTo>
                    <a:pt x="878" y="9"/>
                  </a:lnTo>
                  <a:lnTo>
                    <a:pt x="840" y="4"/>
                  </a:lnTo>
                  <a:lnTo>
                    <a:pt x="801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23" y="1"/>
                  </a:lnTo>
                  <a:lnTo>
                    <a:pt x="684" y="4"/>
                  </a:lnTo>
                  <a:lnTo>
                    <a:pt x="645" y="9"/>
                  </a:lnTo>
                  <a:lnTo>
                    <a:pt x="608" y="16"/>
                  </a:lnTo>
                  <a:lnTo>
                    <a:pt x="571" y="24"/>
                  </a:lnTo>
                  <a:lnTo>
                    <a:pt x="535" y="34"/>
                  </a:lnTo>
                  <a:lnTo>
                    <a:pt x="500" y="46"/>
                  </a:lnTo>
                  <a:lnTo>
                    <a:pt x="465" y="60"/>
                  </a:lnTo>
                  <a:lnTo>
                    <a:pt x="431" y="75"/>
                  </a:lnTo>
                  <a:lnTo>
                    <a:pt x="399" y="92"/>
                  </a:lnTo>
                  <a:lnTo>
                    <a:pt x="367" y="111"/>
                  </a:lnTo>
                  <a:lnTo>
                    <a:pt x="336" y="131"/>
                  </a:lnTo>
                  <a:lnTo>
                    <a:pt x="305" y="152"/>
                  </a:lnTo>
                  <a:lnTo>
                    <a:pt x="277" y="174"/>
                  </a:lnTo>
                  <a:lnTo>
                    <a:pt x="249" y="198"/>
                  </a:lnTo>
                  <a:lnTo>
                    <a:pt x="223" y="223"/>
                  </a:lnTo>
                  <a:lnTo>
                    <a:pt x="198" y="249"/>
                  </a:lnTo>
                  <a:lnTo>
                    <a:pt x="174" y="277"/>
                  </a:lnTo>
                  <a:lnTo>
                    <a:pt x="151" y="306"/>
                  </a:lnTo>
                  <a:lnTo>
                    <a:pt x="129" y="335"/>
                  </a:lnTo>
                  <a:lnTo>
                    <a:pt x="110" y="367"/>
                  </a:lnTo>
                  <a:lnTo>
                    <a:pt x="91" y="399"/>
                  </a:lnTo>
                  <a:lnTo>
                    <a:pt x="75" y="431"/>
                  </a:lnTo>
                  <a:lnTo>
                    <a:pt x="60" y="465"/>
                  </a:lnTo>
                  <a:lnTo>
                    <a:pt x="46" y="500"/>
                  </a:lnTo>
                  <a:lnTo>
                    <a:pt x="34" y="535"/>
                  </a:lnTo>
                  <a:lnTo>
                    <a:pt x="24" y="571"/>
                  </a:lnTo>
                  <a:lnTo>
                    <a:pt x="15" y="607"/>
                  </a:lnTo>
                  <a:lnTo>
                    <a:pt x="9" y="646"/>
                  </a:lnTo>
                  <a:lnTo>
                    <a:pt x="4" y="684"/>
                  </a:lnTo>
                  <a:lnTo>
                    <a:pt x="1" y="722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005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376" y="838"/>
              <a:ext cx="60" cy="60"/>
            </a:xfrm>
            <a:custGeom>
              <a:avLst/>
              <a:gdLst>
                <a:gd name="T0" fmla="*/ 3 w 958"/>
                <a:gd name="T1" fmla="*/ 527 h 956"/>
                <a:gd name="T2" fmla="*/ 15 w 958"/>
                <a:gd name="T3" fmla="*/ 598 h 956"/>
                <a:gd name="T4" fmla="*/ 38 w 958"/>
                <a:gd name="T5" fmla="*/ 664 h 956"/>
                <a:gd name="T6" fmla="*/ 69 w 958"/>
                <a:gd name="T7" fmla="*/ 726 h 956"/>
                <a:gd name="T8" fmla="*/ 109 w 958"/>
                <a:gd name="T9" fmla="*/ 782 h 956"/>
                <a:gd name="T10" fmla="*/ 157 w 958"/>
                <a:gd name="T11" fmla="*/ 833 h 956"/>
                <a:gd name="T12" fmla="*/ 211 w 958"/>
                <a:gd name="T13" fmla="*/ 875 h 956"/>
                <a:gd name="T14" fmla="*/ 271 w 958"/>
                <a:gd name="T15" fmla="*/ 909 h 956"/>
                <a:gd name="T16" fmla="*/ 337 w 958"/>
                <a:gd name="T17" fmla="*/ 935 h 956"/>
                <a:gd name="T18" fmla="*/ 406 w 958"/>
                <a:gd name="T19" fmla="*/ 951 h 956"/>
                <a:gd name="T20" fmla="*/ 479 w 958"/>
                <a:gd name="T21" fmla="*/ 956 h 956"/>
                <a:gd name="T22" fmla="*/ 528 w 958"/>
                <a:gd name="T23" fmla="*/ 954 h 956"/>
                <a:gd name="T24" fmla="*/ 598 w 958"/>
                <a:gd name="T25" fmla="*/ 941 h 956"/>
                <a:gd name="T26" fmla="*/ 666 w 958"/>
                <a:gd name="T27" fmla="*/ 919 h 956"/>
                <a:gd name="T28" fmla="*/ 727 w 958"/>
                <a:gd name="T29" fmla="*/ 887 h 956"/>
                <a:gd name="T30" fmla="*/ 784 w 958"/>
                <a:gd name="T31" fmla="*/ 847 h 956"/>
                <a:gd name="T32" fmla="*/ 834 w 958"/>
                <a:gd name="T33" fmla="*/ 800 h 956"/>
                <a:gd name="T34" fmla="*/ 876 w 958"/>
                <a:gd name="T35" fmla="*/ 745 h 956"/>
                <a:gd name="T36" fmla="*/ 910 w 958"/>
                <a:gd name="T37" fmla="*/ 685 h 956"/>
                <a:gd name="T38" fmla="*/ 936 w 958"/>
                <a:gd name="T39" fmla="*/ 621 h 956"/>
                <a:gd name="T40" fmla="*/ 953 w 958"/>
                <a:gd name="T41" fmla="*/ 552 h 956"/>
                <a:gd name="T42" fmla="*/ 958 w 958"/>
                <a:gd name="T43" fmla="*/ 478 h 956"/>
                <a:gd name="T44" fmla="*/ 956 w 958"/>
                <a:gd name="T45" fmla="*/ 429 h 956"/>
                <a:gd name="T46" fmla="*/ 942 w 958"/>
                <a:gd name="T47" fmla="*/ 359 h 956"/>
                <a:gd name="T48" fmla="*/ 920 w 958"/>
                <a:gd name="T49" fmla="*/ 293 h 956"/>
                <a:gd name="T50" fmla="*/ 888 w 958"/>
                <a:gd name="T51" fmla="*/ 230 h 956"/>
                <a:gd name="T52" fmla="*/ 849 w 958"/>
                <a:gd name="T53" fmla="*/ 174 h 956"/>
                <a:gd name="T54" fmla="*/ 801 w 958"/>
                <a:gd name="T55" fmla="*/ 125 h 956"/>
                <a:gd name="T56" fmla="*/ 746 w 958"/>
                <a:gd name="T57" fmla="*/ 82 h 956"/>
                <a:gd name="T58" fmla="*/ 687 w 958"/>
                <a:gd name="T59" fmla="*/ 48 h 956"/>
                <a:gd name="T60" fmla="*/ 622 w 958"/>
                <a:gd name="T61" fmla="*/ 22 h 956"/>
                <a:gd name="T62" fmla="*/ 552 w 958"/>
                <a:gd name="T63" fmla="*/ 5 h 956"/>
                <a:gd name="T64" fmla="*/ 479 w 958"/>
                <a:gd name="T65" fmla="*/ 0 h 956"/>
                <a:gd name="T66" fmla="*/ 430 w 958"/>
                <a:gd name="T67" fmla="*/ 2 h 956"/>
                <a:gd name="T68" fmla="*/ 359 w 958"/>
                <a:gd name="T69" fmla="*/ 15 h 956"/>
                <a:gd name="T70" fmla="*/ 293 w 958"/>
                <a:gd name="T71" fmla="*/ 38 h 956"/>
                <a:gd name="T72" fmla="*/ 230 w 958"/>
                <a:gd name="T73" fmla="*/ 70 h 956"/>
                <a:gd name="T74" fmla="*/ 174 w 958"/>
                <a:gd name="T75" fmla="*/ 110 h 956"/>
                <a:gd name="T76" fmla="*/ 125 w 958"/>
                <a:gd name="T77" fmla="*/ 157 h 956"/>
                <a:gd name="T78" fmla="*/ 81 w 958"/>
                <a:gd name="T79" fmla="*/ 211 h 956"/>
                <a:gd name="T80" fmla="*/ 47 w 958"/>
                <a:gd name="T81" fmla="*/ 271 h 956"/>
                <a:gd name="T82" fmla="*/ 22 w 958"/>
                <a:gd name="T83" fmla="*/ 336 h 956"/>
                <a:gd name="T84" fmla="*/ 6 w 958"/>
                <a:gd name="T85" fmla="*/ 406 h 956"/>
                <a:gd name="T86" fmla="*/ 0 w 958"/>
                <a:gd name="T87" fmla="*/ 478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8" h="956">
                  <a:moveTo>
                    <a:pt x="0" y="478"/>
                  </a:moveTo>
                  <a:lnTo>
                    <a:pt x="1" y="503"/>
                  </a:lnTo>
                  <a:lnTo>
                    <a:pt x="3" y="527"/>
                  </a:lnTo>
                  <a:lnTo>
                    <a:pt x="6" y="552"/>
                  </a:lnTo>
                  <a:lnTo>
                    <a:pt x="10" y="575"/>
                  </a:lnTo>
                  <a:lnTo>
                    <a:pt x="15" y="598"/>
                  </a:lnTo>
                  <a:lnTo>
                    <a:pt x="22" y="621"/>
                  </a:lnTo>
                  <a:lnTo>
                    <a:pt x="29" y="643"/>
                  </a:lnTo>
                  <a:lnTo>
                    <a:pt x="38" y="664"/>
                  </a:lnTo>
                  <a:lnTo>
                    <a:pt x="47" y="685"/>
                  </a:lnTo>
                  <a:lnTo>
                    <a:pt x="58" y="706"/>
                  </a:lnTo>
                  <a:lnTo>
                    <a:pt x="69" y="726"/>
                  </a:lnTo>
                  <a:lnTo>
                    <a:pt x="81" y="745"/>
                  </a:lnTo>
                  <a:lnTo>
                    <a:pt x="95" y="764"/>
                  </a:lnTo>
                  <a:lnTo>
                    <a:pt x="109" y="782"/>
                  </a:lnTo>
                  <a:lnTo>
                    <a:pt x="125" y="800"/>
                  </a:lnTo>
                  <a:lnTo>
                    <a:pt x="141" y="817"/>
                  </a:lnTo>
                  <a:lnTo>
                    <a:pt x="157" y="833"/>
                  </a:lnTo>
                  <a:lnTo>
                    <a:pt x="174" y="847"/>
                  </a:lnTo>
                  <a:lnTo>
                    <a:pt x="192" y="862"/>
                  </a:lnTo>
                  <a:lnTo>
                    <a:pt x="211" y="875"/>
                  </a:lnTo>
                  <a:lnTo>
                    <a:pt x="230" y="887"/>
                  </a:lnTo>
                  <a:lnTo>
                    <a:pt x="250" y="899"/>
                  </a:lnTo>
                  <a:lnTo>
                    <a:pt x="271" y="909"/>
                  </a:lnTo>
                  <a:lnTo>
                    <a:pt x="293" y="919"/>
                  </a:lnTo>
                  <a:lnTo>
                    <a:pt x="315" y="927"/>
                  </a:lnTo>
                  <a:lnTo>
                    <a:pt x="337" y="935"/>
                  </a:lnTo>
                  <a:lnTo>
                    <a:pt x="359" y="941"/>
                  </a:lnTo>
                  <a:lnTo>
                    <a:pt x="382" y="946"/>
                  </a:lnTo>
                  <a:lnTo>
                    <a:pt x="406" y="951"/>
                  </a:lnTo>
                  <a:lnTo>
                    <a:pt x="430" y="954"/>
                  </a:lnTo>
                  <a:lnTo>
                    <a:pt x="455" y="956"/>
                  </a:lnTo>
                  <a:lnTo>
                    <a:pt x="479" y="956"/>
                  </a:lnTo>
                  <a:lnTo>
                    <a:pt x="479" y="956"/>
                  </a:lnTo>
                  <a:lnTo>
                    <a:pt x="504" y="956"/>
                  </a:lnTo>
                  <a:lnTo>
                    <a:pt x="528" y="954"/>
                  </a:lnTo>
                  <a:lnTo>
                    <a:pt x="552" y="951"/>
                  </a:lnTo>
                  <a:lnTo>
                    <a:pt x="575" y="946"/>
                  </a:lnTo>
                  <a:lnTo>
                    <a:pt x="598" y="941"/>
                  </a:lnTo>
                  <a:lnTo>
                    <a:pt x="622" y="935"/>
                  </a:lnTo>
                  <a:lnTo>
                    <a:pt x="644" y="927"/>
                  </a:lnTo>
                  <a:lnTo>
                    <a:pt x="666" y="919"/>
                  </a:lnTo>
                  <a:lnTo>
                    <a:pt x="687" y="909"/>
                  </a:lnTo>
                  <a:lnTo>
                    <a:pt x="707" y="899"/>
                  </a:lnTo>
                  <a:lnTo>
                    <a:pt x="727" y="887"/>
                  </a:lnTo>
                  <a:lnTo>
                    <a:pt x="746" y="875"/>
                  </a:lnTo>
                  <a:lnTo>
                    <a:pt x="765" y="862"/>
                  </a:lnTo>
                  <a:lnTo>
                    <a:pt x="784" y="847"/>
                  </a:lnTo>
                  <a:lnTo>
                    <a:pt x="801" y="833"/>
                  </a:lnTo>
                  <a:lnTo>
                    <a:pt x="818" y="817"/>
                  </a:lnTo>
                  <a:lnTo>
                    <a:pt x="834" y="800"/>
                  </a:lnTo>
                  <a:lnTo>
                    <a:pt x="849" y="782"/>
                  </a:lnTo>
                  <a:lnTo>
                    <a:pt x="863" y="764"/>
                  </a:lnTo>
                  <a:lnTo>
                    <a:pt x="876" y="745"/>
                  </a:lnTo>
                  <a:lnTo>
                    <a:pt x="888" y="726"/>
                  </a:lnTo>
                  <a:lnTo>
                    <a:pt x="900" y="706"/>
                  </a:lnTo>
                  <a:lnTo>
                    <a:pt x="910" y="685"/>
                  </a:lnTo>
                  <a:lnTo>
                    <a:pt x="920" y="664"/>
                  </a:lnTo>
                  <a:lnTo>
                    <a:pt x="928" y="643"/>
                  </a:lnTo>
                  <a:lnTo>
                    <a:pt x="936" y="621"/>
                  </a:lnTo>
                  <a:lnTo>
                    <a:pt x="942" y="598"/>
                  </a:lnTo>
                  <a:lnTo>
                    <a:pt x="948" y="575"/>
                  </a:lnTo>
                  <a:lnTo>
                    <a:pt x="953" y="552"/>
                  </a:lnTo>
                  <a:lnTo>
                    <a:pt x="956" y="527"/>
                  </a:lnTo>
                  <a:lnTo>
                    <a:pt x="958" y="503"/>
                  </a:lnTo>
                  <a:lnTo>
                    <a:pt x="958" y="478"/>
                  </a:lnTo>
                  <a:lnTo>
                    <a:pt x="958" y="478"/>
                  </a:lnTo>
                  <a:lnTo>
                    <a:pt x="958" y="454"/>
                  </a:lnTo>
                  <a:lnTo>
                    <a:pt x="956" y="429"/>
                  </a:lnTo>
                  <a:lnTo>
                    <a:pt x="953" y="406"/>
                  </a:lnTo>
                  <a:lnTo>
                    <a:pt x="948" y="382"/>
                  </a:lnTo>
                  <a:lnTo>
                    <a:pt x="942" y="359"/>
                  </a:lnTo>
                  <a:lnTo>
                    <a:pt x="936" y="336"/>
                  </a:lnTo>
                  <a:lnTo>
                    <a:pt x="928" y="314"/>
                  </a:lnTo>
                  <a:lnTo>
                    <a:pt x="920" y="293"/>
                  </a:lnTo>
                  <a:lnTo>
                    <a:pt x="910" y="271"/>
                  </a:lnTo>
                  <a:lnTo>
                    <a:pt x="900" y="250"/>
                  </a:lnTo>
                  <a:lnTo>
                    <a:pt x="888" y="230"/>
                  </a:lnTo>
                  <a:lnTo>
                    <a:pt x="876" y="211"/>
                  </a:lnTo>
                  <a:lnTo>
                    <a:pt x="863" y="192"/>
                  </a:lnTo>
                  <a:lnTo>
                    <a:pt x="849" y="174"/>
                  </a:lnTo>
                  <a:lnTo>
                    <a:pt x="834" y="157"/>
                  </a:lnTo>
                  <a:lnTo>
                    <a:pt x="818" y="140"/>
                  </a:lnTo>
                  <a:lnTo>
                    <a:pt x="801" y="125"/>
                  </a:lnTo>
                  <a:lnTo>
                    <a:pt x="784" y="110"/>
                  </a:lnTo>
                  <a:lnTo>
                    <a:pt x="765" y="96"/>
                  </a:lnTo>
                  <a:lnTo>
                    <a:pt x="746" y="82"/>
                  </a:lnTo>
                  <a:lnTo>
                    <a:pt x="727" y="70"/>
                  </a:lnTo>
                  <a:lnTo>
                    <a:pt x="707" y="58"/>
                  </a:lnTo>
                  <a:lnTo>
                    <a:pt x="687" y="48"/>
                  </a:lnTo>
                  <a:lnTo>
                    <a:pt x="666" y="38"/>
                  </a:lnTo>
                  <a:lnTo>
                    <a:pt x="644" y="30"/>
                  </a:lnTo>
                  <a:lnTo>
                    <a:pt x="622" y="22"/>
                  </a:lnTo>
                  <a:lnTo>
                    <a:pt x="598" y="15"/>
                  </a:lnTo>
                  <a:lnTo>
                    <a:pt x="575" y="10"/>
                  </a:lnTo>
                  <a:lnTo>
                    <a:pt x="552" y="5"/>
                  </a:lnTo>
                  <a:lnTo>
                    <a:pt x="528" y="2"/>
                  </a:lnTo>
                  <a:lnTo>
                    <a:pt x="504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55" y="1"/>
                  </a:lnTo>
                  <a:lnTo>
                    <a:pt x="430" y="2"/>
                  </a:lnTo>
                  <a:lnTo>
                    <a:pt x="406" y="5"/>
                  </a:lnTo>
                  <a:lnTo>
                    <a:pt x="382" y="10"/>
                  </a:lnTo>
                  <a:lnTo>
                    <a:pt x="359" y="15"/>
                  </a:lnTo>
                  <a:lnTo>
                    <a:pt x="337" y="22"/>
                  </a:lnTo>
                  <a:lnTo>
                    <a:pt x="315" y="30"/>
                  </a:lnTo>
                  <a:lnTo>
                    <a:pt x="293" y="38"/>
                  </a:lnTo>
                  <a:lnTo>
                    <a:pt x="271" y="48"/>
                  </a:lnTo>
                  <a:lnTo>
                    <a:pt x="250" y="58"/>
                  </a:lnTo>
                  <a:lnTo>
                    <a:pt x="230" y="70"/>
                  </a:lnTo>
                  <a:lnTo>
                    <a:pt x="211" y="82"/>
                  </a:lnTo>
                  <a:lnTo>
                    <a:pt x="192" y="96"/>
                  </a:lnTo>
                  <a:lnTo>
                    <a:pt x="174" y="110"/>
                  </a:lnTo>
                  <a:lnTo>
                    <a:pt x="157" y="125"/>
                  </a:lnTo>
                  <a:lnTo>
                    <a:pt x="141" y="140"/>
                  </a:lnTo>
                  <a:lnTo>
                    <a:pt x="125" y="157"/>
                  </a:lnTo>
                  <a:lnTo>
                    <a:pt x="109" y="174"/>
                  </a:lnTo>
                  <a:lnTo>
                    <a:pt x="95" y="192"/>
                  </a:lnTo>
                  <a:lnTo>
                    <a:pt x="81" y="211"/>
                  </a:lnTo>
                  <a:lnTo>
                    <a:pt x="69" y="230"/>
                  </a:lnTo>
                  <a:lnTo>
                    <a:pt x="58" y="250"/>
                  </a:lnTo>
                  <a:lnTo>
                    <a:pt x="47" y="271"/>
                  </a:lnTo>
                  <a:lnTo>
                    <a:pt x="38" y="293"/>
                  </a:lnTo>
                  <a:lnTo>
                    <a:pt x="29" y="314"/>
                  </a:lnTo>
                  <a:lnTo>
                    <a:pt x="22" y="336"/>
                  </a:lnTo>
                  <a:lnTo>
                    <a:pt x="15" y="359"/>
                  </a:lnTo>
                  <a:lnTo>
                    <a:pt x="10" y="382"/>
                  </a:lnTo>
                  <a:lnTo>
                    <a:pt x="6" y="406"/>
                  </a:lnTo>
                  <a:lnTo>
                    <a:pt x="3" y="429"/>
                  </a:lnTo>
                  <a:lnTo>
                    <a:pt x="1" y="454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00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947" y="783"/>
              <a:ext cx="74" cy="74"/>
            </a:xfrm>
            <a:custGeom>
              <a:avLst/>
              <a:gdLst>
                <a:gd name="T0" fmla="*/ 3 w 1196"/>
                <a:gd name="T1" fmla="*/ 658 h 1194"/>
                <a:gd name="T2" fmla="*/ 18 w 1196"/>
                <a:gd name="T3" fmla="*/ 746 h 1194"/>
                <a:gd name="T4" fmla="*/ 47 w 1196"/>
                <a:gd name="T5" fmla="*/ 829 h 1194"/>
                <a:gd name="T6" fmla="*/ 87 w 1196"/>
                <a:gd name="T7" fmla="*/ 907 h 1194"/>
                <a:gd name="T8" fmla="*/ 136 w 1196"/>
                <a:gd name="T9" fmla="*/ 977 h 1194"/>
                <a:gd name="T10" fmla="*/ 195 w 1196"/>
                <a:gd name="T11" fmla="*/ 1038 h 1194"/>
                <a:gd name="T12" fmla="*/ 264 w 1196"/>
                <a:gd name="T13" fmla="*/ 1091 h 1194"/>
                <a:gd name="T14" fmla="*/ 338 w 1196"/>
                <a:gd name="T15" fmla="*/ 1134 h 1194"/>
                <a:gd name="T16" fmla="*/ 420 w 1196"/>
                <a:gd name="T17" fmla="*/ 1167 h 1194"/>
                <a:gd name="T18" fmla="*/ 507 w 1196"/>
                <a:gd name="T19" fmla="*/ 1187 h 1194"/>
                <a:gd name="T20" fmla="*/ 598 w 1196"/>
                <a:gd name="T21" fmla="*/ 1194 h 1194"/>
                <a:gd name="T22" fmla="*/ 659 w 1196"/>
                <a:gd name="T23" fmla="*/ 1191 h 1194"/>
                <a:gd name="T24" fmla="*/ 748 w 1196"/>
                <a:gd name="T25" fmla="*/ 1175 h 1194"/>
                <a:gd name="T26" fmla="*/ 831 w 1196"/>
                <a:gd name="T27" fmla="*/ 1146 h 1194"/>
                <a:gd name="T28" fmla="*/ 908 w 1196"/>
                <a:gd name="T29" fmla="*/ 1107 h 1194"/>
                <a:gd name="T30" fmla="*/ 978 w 1196"/>
                <a:gd name="T31" fmla="*/ 1057 h 1194"/>
                <a:gd name="T32" fmla="*/ 1041 w 1196"/>
                <a:gd name="T33" fmla="*/ 998 h 1194"/>
                <a:gd name="T34" fmla="*/ 1094 w 1196"/>
                <a:gd name="T35" fmla="*/ 931 h 1194"/>
                <a:gd name="T36" fmla="*/ 1137 w 1196"/>
                <a:gd name="T37" fmla="*/ 855 h 1194"/>
                <a:gd name="T38" fmla="*/ 1169 w 1196"/>
                <a:gd name="T39" fmla="*/ 774 h 1194"/>
                <a:gd name="T40" fmla="*/ 1189 w 1196"/>
                <a:gd name="T41" fmla="*/ 688 h 1194"/>
                <a:gd name="T42" fmla="*/ 1196 w 1196"/>
                <a:gd name="T43" fmla="*/ 596 h 1194"/>
                <a:gd name="T44" fmla="*/ 1193 w 1196"/>
                <a:gd name="T45" fmla="*/ 535 h 1194"/>
                <a:gd name="T46" fmla="*/ 1177 w 1196"/>
                <a:gd name="T47" fmla="*/ 448 h 1194"/>
                <a:gd name="T48" fmla="*/ 1149 w 1196"/>
                <a:gd name="T49" fmla="*/ 364 h 1194"/>
                <a:gd name="T50" fmla="*/ 1110 w 1196"/>
                <a:gd name="T51" fmla="*/ 287 h 1194"/>
                <a:gd name="T52" fmla="*/ 1060 w 1196"/>
                <a:gd name="T53" fmla="*/ 217 h 1194"/>
                <a:gd name="T54" fmla="*/ 1000 w 1196"/>
                <a:gd name="T55" fmla="*/ 155 h 1194"/>
                <a:gd name="T56" fmla="*/ 933 w 1196"/>
                <a:gd name="T57" fmla="*/ 101 h 1194"/>
                <a:gd name="T58" fmla="*/ 857 w 1196"/>
                <a:gd name="T59" fmla="*/ 58 h 1194"/>
                <a:gd name="T60" fmla="*/ 776 w 1196"/>
                <a:gd name="T61" fmla="*/ 26 h 1194"/>
                <a:gd name="T62" fmla="*/ 689 w 1196"/>
                <a:gd name="T63" fmla="*/ 7 h 1194"/>
                <a:gd name="T64" fmla="*/ 598 w 1196"/>
                <a:gd name="T65" fmla="*/ 0 h 1194"/>
                <a:gd name="T66" fmla="*/ 537 w 1196"/>
                <a:gd name="T67" fmla="*/ 3 h 1194"/>
                <a:gd name="T68" fmla="*/ 449 w 1196"/>
                <a:gd name="T69" fmla="*/ 18 h 1194"/>
                <a:gd name="T70" fmla="*/ 365 w 1196"/>
                <a:gd name="T71" fmla="*/ 46 h 1194"/>
                <a:gd name="T72" fmla="*/ 288 w 1196"/>
                <a:gd name="T73" fmla="*/ 86 h 1194"/>
                <a:gd name="T74" fmla="*/ 218 w 1196"/>
                <a:gd name="T75" fmla="*/ 135 h 1194"/>
                <a:gd name="T76" fmla="*/ 155 w 1196"/>
                <a:gd name="T77" fmla="*/ 196 h 1194"/>
                <a:gd name="T78" fmla="*/ 102 w 1196"/>
                <a:gd name="T79" fmla="*/ 263 h 1194"/>
                <a:gd name="T80" fmla="*/ 59 w 1196"/>
                <a:gd name="T81" fmla="*/ 338 h 1194"/>
                <a:gd name="T82" fmla="*/ 26 w 1196"/>
                <a:gd name="T83" fmla="*/ 419 h 1194"/>
                <a:gd name="T84" fmla="*/ 6 w 1196"/>
                <a:gd name="T85" fmla="*/ 506 h 1194"/>
                <a:gd name="T86" fmla="*/ 0 w 1196"/>
                <a:gd name="T87" fmla="*/ 596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6" h="1194">
                  <a:moveTo>
                    <a:pt x="0" y="596"/>
                  </a:moveTo>
                  <a:lnTo>
                    <a:pt x="0" y="627"/>
                  </a:lnTo>
                  <a:lnTo>
                    <a:pt x="3" y="658"/>
                  </a:lnTo>
                  <a:lnTo>
                    <a:pt x="6" y="688"/>
                  </a:lnTo>
                  <a:lnTo>
                    <a:pt x="12" y="717"/>
                  </a:lnTo>
                  <a:lnTo>
                    <a:pt x="18" y="746"/>
                  </a:lnTo>
                  <a:lnTo>
                    <a:pt x="26" y="774"/>
                  </a:lnTo>
                  <a:lnTo>
                    <a:pt x="37" y="802"/>
                  </a:lnTo>
                  <a:lnTo>
                    <a:pt x="47" y="829"/>
                  </a:lnTo>
                  <a:lnTo>
                    <a:pt x="59" y="855"/>
                  </a:lnTo>
                  <a:lnTo>
                    <a:pt x="72" y="881"/>
                  </a:lnTo>
                  <a:lnTo>
                    <a:pt x="87" y="907"/>
                  </a:lnTo>
                  <a:lnTo>
                    <a:pt x="102" y="931"/>
                  </a:lnTo>
                  <a:lnTo>
                    <a:pt x="119" y="954"/>
                  </a:lnTo>
                  <a:lnTo>
                    <a:pt x="136" y="977"/>
                  </a:lnTo>
                  <a:lnTo>
                    <a:pt x="155" y="998"/>
                  </a:lnTo>
                  <a:lnTo>
                    <a:pt x="175" y="1019"/>
                  </a:lnTo>
                  <a:lnTo>
                    <a:pt x="195" y="1038"/>
                  </a:lnTo>
                  <a:lnTo>
                    <a:pt x="218" y="1057"/>
                  </a:lnTo>
                  <a:lnTo>
                    <a:pt x="240" y="1075"/>
                  </a:lnTo>
                  <a:lnTo>
                    <a:pt x="264" y="1091"/>
                  </a:lnTo>
                  <a:lnTo>
                    <a:pt x="288" y="1107"/>
                  </a:lnTo>
                  <a:lnTo>
                    <a:pt x="313" y="1121"/>
                  </a:lnTo>
                  <a:lnTo>
                    <a:pt x="338" y="1134"/>
                  </a:lnTo>
                  <a:lnTo>
                    <a:pt x="365" y="1146"/>
                  </a:lnTo>
                  <a:lnTo>
                    <a:pt x="393" y="1157"/>
                  </a:lnTo>
                  <a:lnTo>
                    <a:pt x="420" y="1167"/>
                  </a:lnTo>
                  <a:lnTo>
                    <a:pt x="449" y="1175"/>
                  </a:lnTo>
                  <a:lnTo>
                    <a:pt x="477" y="1182"/>
                  </a:lnTo>
                  <a:lnTo>
                    <a:pt x="507" y="1187"/>
                  </a:lnTo>
                  <a:lnTo>
                    <a:pt x="537" y="1191"/>
                  </a:lnTo>
                  <a:lnTo>
                    <a:pt x="568" y="1193"/>
                  </a:lnTo>
                  <a:lnTo>
                    <a:pt x="598" y="1194"/>
                  </a:lnTo>
                  <a:lnTo>
                    <a:pt x="598" y="1194"/>
                  </a:lnTo>
                  <a:lnTo>
                    <a:pt x="629" y="1193"/>
                  </a:lnTo>
                  <a:lnTo>
                    <a:pt x="659" y="1191"/>
                  </a:lnTo>
                  <a:lnTo>
                    <a:pt x="689" y="1187"/>
                  </a:lnTo>
                  <a:lnTo>
                    <a:pt x="719" y="1182"/>
                  </a:lnTo>
                  <a:lnTo>
                    <a:pt x="748" y="1175"/>
                  </a:lnTo>
                  <a:lnTo>
                    <a:pt x="776" y="1167"/>
                  </a:lnTo>
                  <a:lnTo>
                    <a:pt x="804" y="1157"/>
                  </a:lnTo>
                  <a:lnTo>
                    <a:pt x="831" y="1146"/>
                  </a:lnTo>
                  <a:lnTo>
                    <a:pt x="857" y="1134"/>
                  </a:lnTo>
                  <a:lnTo>
                    <a:pt x="884" y="1121"/>
                  </a:lnTo>
                  <a:lnTo>
                    <a:pt x="908" y="1107"/>
                  </a:lnTo>
                  <a:lnTo>
                    <a:pt x="933" y="1091"/>
                  </a:lnTo>
                  <a:lnTo>
                    <a:pt x="956" y="1075"/>
                  </a:lnTo>
                  <a:lnTo>
                    <a:pt x="978" y="1057"/>
                  </a:lnTo>
                  <a:lnTo>
                    <a:pt x="1000" y="1038"/>
                  </a:lnTo>
                  <a:lnTo>
                    <a:pt x="1021" y="1019"/>
                  </a:lnTo>
                  <a:lnTo>
                    <a:pt x="1041" y="998"/>
                  </a:lnTo>
                  <a:lnTo>
                    <a:pt x="1060" y="977"/>
                  </a:lnTo>
                  <a:lnTo>
                    <a:pt x="1078" y="954"/>
                  </a:lnTo>
                  <a:lnTo>
                    <a:pt x="1094" y="931"/>
                  </a:lnTo>
                  <a:lnTo>
                    <a:pt x="1110" y="907"/>
                  </a:lnTo>
                  <a:lnTo>
                    <a:pt x="1124" y="881"/>
                  </a:lnTo>
                  <a:lnTo>
                    <a:pt x="1137" y="855"/>
                  </a:lnTo>
                  <a:lnTo>
                    <a:pt x="1149" y="829"/>
                  </a:lnTo>
                  <a:lnTo>
                    <a:pt x="1160" y="802"/>
                  </a:lnTo>
                  <a:lnTo>
                    <a:pt x="1169" y="774"/>
                  </a:lnTo>
                  <a:lnTo>
                    <a:pt x="1177" y="746"/>
                  </a:lnTo>
                  <a:lnTo>
                    <a:pt x="1184" y="717"/>
                  </a:lnTo>
                  <a:lnTo>
                    <a:pt x="1189" y="688"/>
                  </a:lnTo>
                  <a:lnTo>
                    <a:pt x="1193" y="658"/>
                  </a:lnTo>
                  <a:lnTo>
                    <a:pt x="1195" y="627"/>
                  </a:lnTo>
                  <a:lnTo>
                    <a:pt x="1196" y="596"/>
                  </a:lnTo>
                  <a:lnTo>
                    <a:pt x="1196" y="596"/>
                  </a:lnTo>
                  <a:lnTo>
                    <a:pt x="1195" y="566"/>
                  </a:lnTo>
                  <a:lnTo>
                    <a:pt x="1193" y="535"/>
                  </a:lnTo>
                  <a:lnTo>
                    <a:pt x="1189" y="506"/>
                  </a:lnTo>
                  <a:lnTo>
                    <a:pt x="1184" y="476"/>
                  </a:lnTo>
                  <a:lnTo>
                    <a:pt x="1177" y="448"/>
                  </a:lnTo>
                  <a:lnTo>
                    <a:pt x="1169" y="419"/>
                  </a:lnTo>
                  <a:lnTo>
                    <a:pt x="1160" y="391"/>
                  </a:lnTo>
                  <a:lnTo>
                    <a:pt x="1149" y="364"/>
                  </a:lnTo>
                  <a:lnTo>
                    <a:pt x="1137" y="338"/>
                  </a:lnTo>
                  <a:lnTo>
                    <a:pt x="1124" y="312"/>
                  </a:lnTo>
                  <a:lnTo>
                    <a:pt x="1110" y="287"/>
                  </a:lnTo>
                  <a:lnTo>
                    <a:pt x="1094" y="263"/>
                  </a:lnTo>
                  <a:lnTo>
                    <a:pt x="1078" y="240"/>
                  </a:lnTo>
                  <a:lnTo>
                    <a:pt x="1060" y="217"/>
                  </a:lnTo>
                  <a:lnTo>
                    <a:pt x="1041" y="196"/>
                  </a:lnTo>
                  <a:lnTo>
                    <a:pt x="1021" y="175"/>
                  </a:lnTo>
                  <a:lnTo>
                    <a:pt x="1000" y="155"/>
                  </a:lnTo>
                  <a:lnTo>
                    <a:pt x="978" y="135"/>
                  </a:lnTo>
                  <a:lnTo>
                    <a:pt x="956" y="118"/>
                  </a:lnTo>
                  <a:lnTo>
                    <a:pt x="933" y="101"/>
                  </a:lnTo>
                  <a:lnTo>
                    <a:pt x="908" y="86"/>
                  </a:lnTo>
                  <a:lnTo>
                    <a:pt x="884" y="71"/>
                  </a:lnTo>
                  <a:lnTo>
                    <a:pt x="857" y="58"/>
                  </a:lnTo>
                  <a:lnTo>
                    <a:pt x="831" y="46"/>
                  </a:lnTo>
                  <a:lnTo>
                    <a:pt x="804" y="36"/>
                  </a:lnTo>
                  <a:lnTo>
                    <a:pt x="776" y="26"/>
                  </a:lnTo>
                  <a:lnTo>
                    <a:pt x="748" y="18"/>
                  </a:lnTo>
                  <a:lnTo>
                    <a:pt x="719" y="12"/>
                  </a:lnTo>
                  <a:lnTo>
                    <a:pt x="689" y="7"/>
                  </a:lnTo>
                  <a:lnTo>
                    <a:pt x="659" y="3"/>
                  </a:lnTo>
                  <a:lnTo>
                    <a:pt x="629" y="0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568" y="0"/>
                  </a:lnTo>
                  <a:lnTo>
                    <a:pt x="537" y="3"/>
                  </a:lnTo>
                  <a:lnTo>
                    <a:pt x="507" y="7"/>
                  </a:lnTo>
                  <a:lnTo>
                    <a:pt x="477" y="12"/>
                  </a:lnTo>
                  <a:lnTo>
                    <a:pt x="449" y="18"/>
                  </a:lnTo>
                  <a:lnTo>
                    <a:pt x="420" y="26"/>
                  </a:lnTo>
                  <a:lnTo>
                    <a:pt x="393" y="36"/>
                  </a:lnTo>
                  <a:lnTo>
                    <a:pt x="365" y="46"/>
                  </a:lnTo>
                  <a:lnTo>
                    <a:pt x="338" y="58"/>
                  </a:lnTo>
                  <a:lnTo>
                    <a:pt x="313" y="71"/>
                  </a:lnTo>
                  <a:lnTo>
                    <a:pt x="288" y="86"/>
                  </a:lnTo>
                  <a:lnTo>
                    <a:pt x="264" y="101"/>
                  </a:lnTo>
                  <a:lnTo>
                    <a:pt x="240" y="118"/>
                  </a:lnTo>
                  <a:lnTo>
                    <a:pt x="218" y="135"/>
                  </a:lnTo>
                  <a:lnTo>
                    <a:pt x="195" y="155"/>
                  </a:lnTo>
                  <a:lnTo>
                    <a:pt x="175" y="175"/>
                  </a:lnTo>
                  <a:lnTo>
                    <a:pt x="155" y="196"/>
                  </a:lnTo>
                  <a:lnTo>
                    <a:pt x="136" y="217"/>
                  </a:lnTo>
                  <a:lnTo>
                    <a:pt x="119" y="240"/>
                  </a:lnTo>
                  <a:lnTo>
                    <a:pt x="102" y="263"/>
                  </a:lnTo>
                  <a:lnTo>
                    <a:pt x="87" y="287"/>
                  </a:lnTo>
                  <a:lnTo>
                    <a:pt x="72" y="312"/>
                  </a:lnTo>
                  <a:lnTo>
                    <a:pt x="59" y="338"/>
                  </a:lnTo>
                  <a:lnTo>
                    <a:pt x="47" y="364"/>
                  </a:lnTo>
                  <a:lnTo>
                    <a:pt x="37" y="391"/>
                  </a:lnTo>
                  <a:lnTo>
                    <a:pt x="26" y="419"/>
                  </a:lnTo>
                  <a:lnTo>
                    <a:pt x="18" y="448"/>
                  </a:lnTo>
                  <a:lnTo>
                    <a:pt x="12" y="476"/>
                  </a:lnTo>
                  <a:lnTo>
                    <a:pt x="6" y="506"/>
                  </a:lnTo>
                  <a:lnTo>
                    <a:pt x="3" y="535"/>
                  </a:lnTo>
                  <a:lnTo>
                    <a:pt x="0" y="566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143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830" y="748"/>
              <a:ext cx="105" cy="105"/>
            </a:xfrm>
            <a:custGeom>
              <a:avLst/>
              <a:gdLst>
                <a:gd name="T0" fmla="*/ 4 w 1675"/>
                <a:gd name="T1" fmla="*/ 921 h 1672"/>
                <a:gd name="T2" fmla="*/ 26 w 1675"/>
                <a:gd name="T3" fmla="*/ 1045 h 1672"/>
                <a:gd name="T4" fmla="*/ 66 w 1675"/>
                <a:gd name="T5" fmla="*/ 1162 h 1672"/>
                <a:gd name="T6" fmla="*/ 121 w 1675"/>
                <a:gd name="T7" fmla="*/ 1270 h 1672"/>
                <a:gd name="T8" fmla="*/ 191 w 1675"/>
                <a:gd name="T9" fmla="*/ 1368 h 1672"/>
                <a:gd name="T10" fmla="*/ 274 w 1675"/>
                <a:gd name="T11" fmla="*/ 1455 h 1672"/>
                <a:gd name="T12" fmla="*/ 369 w 1675"/>
                <a:gd name="T13" fmla="*/ 1530 h 1672"/>
                <a:gd name="T14" fmla="*/ 474 w 1675"/>
                <a:gd name="T15" fmla="*/ 1590 h 1672"/>
                <a:gd name="T16" fmla="*/ 589 w 1675"/>
                <a:gd name="T17" fmla="*/ 1635 h 1672"/>
                <a:gd name="T18" fmla="*/ 710 w 1675"/>
                <a:gd name="T19" fmla="*/ 1663 h 1672"/>
                <a:gd name="T20" fmla="*/ 837 w 1675"/>
                <a:gd name="T21" fmla="*/ 1672 h 1672"/>
                <a:gd name="T22" fmla="*/ 924 w 1675"/>
                <a:gd name="T23" fmla="*/ 1668 h 1672"/>
                <a:gd name="T24" fmla="*/ 1047 w 1675"/>
                <a:gd name="T25" fmla="*/ 1646 h 1672"/>
                <a:gd name="T26" fmla="*/ 1164 w 1675"/>
                <a:gd name="T27" fmla="*/ 1607 h 1672"/>
                <a:gd name="T28" fmla="*/ 1272 w 1675"/>
                <a:gd name="T29" fmla="*/ 1552 h 1672"/>
                <a:gd name="T30" fmla="*/ 1370 w 1675"/>
                <a:gd name="T31" fmla="*/ 1482 h 1672"/>
                <a:gd name="T32" fmla="*/ 1458 w 1675"/>
                <a:gd name="T33" fmla="*/ 1398 h 1672"/>
                <a:gd name="T34" fmla="*/ 1532 w 1675"/>
                <a:gd name="T35" fmla="*/ 1304 h 1672"/>
                <a:gd name="T36" fmla="*/ 1593 w 1675"/>
                <a:gd name="T37" fmla="*/ 1198 h 1672"/>
                <a:gd name="T38" fmla="*/ 1638 w 1675"/>
                <a:gd name="T39" fmla="*/ 1085 h 1672"/>
                <a:gd name="T40" fmla="*/ 1666 w 1675"/>
                <a:gd name="T41" fmla="*/ 964 h 1672"/>
                <a:gd name="T42" fmla="*/ 1675 w 1675"/>
                <a:gd name="T43" fmla="*/ 836 h 1672"/>
                <a:gd name="T44" fmla="*/ 1671 w 1675"/>
                <a:gd name="T45" fmla="*/ 751 h 1672"/>
                <a:gd name="T46" fmla="*/ 1649 w 1675"/>
                <a:gd name="T47" fmla="*/ 627 h 1672"/>
                <a:gd name="T48" fmla="*/ 1610 w 1675"/>
                <a:gd name="T49" fmla="*/ 511 h 1672"/>
                <a:gd name="T50" fmla="*/ 1554 w 1675"/>
                <a:gd name="T51" fmla="*/ 402 h 1672"/>
                <a:gd name="T52" fmla="*/ 1484 w 1675"/>
                <a:gd name="T53" fmla="*/ 304 h 1672"/>
                <a:gd name="T54" fmla="*/ 1402 w 1675"/>
                <a:gd name="T55" fmla="*/ 218 h 1672"/>
                <a:gd name="T56" fmla="*/ 1306 w 1675"/>
                <a:gd name="T57" fmla="*/ 143 h 1672"/>
                <a:gd name="T58" fmla="*/ 1201 w 1675"/>
                <a:gd name="T59" fmla="*/ 82 h 1672"/>
                <a:gd name="T60" fmla="*/ 1087 w 1675"/>
                <a:gd name="T61" fmla="*/ 38 h 1672"/>
                <a:gd name="T62" fmla="*/ 965 w 1675"/>
                <a:gd name="T63" fmla="*/ 10 h 1672"/>
                <a:gd name="T64" fmla="*/ 837 w 1675"/>
                <a:gd name="T65" fmla="*/ 0 h 1672"/>
                <a:gd name="T66" fmla="*/ 752 w 1675"/>
                <a:gd name="T67" fmla="*/ 5 h 1672"/>
                <a:gd name="T68" fmla="*/ 628 w 1675"/>
                <a:gd name="T69" fmla="*/ 27 h 1672"/>
                <a:gd name="T70" fmla="*/ 511 w 1675"/>
                <a:gd name="T71" fmla="*/ 66 h 1672"/>
                <a:gd name="T72" fmla="*/ 404 w 1675"/>
                <a:gd name="T73" fmla="*/ 121 h 1672"/>
                <a:gd name="T74" fmla="*/ 305 w 1675"/>
                <a:gd name="T75" fmla="*/ 192 h 1672"/>
                <a:gd name="T76" fmla="*/ 217 w 1675"/>
                <a:gd name="T77" fmla="*/ 274 h 1672"/>
                <a:gd name="T78" fmla="*/ 143 w 1675"/>
                <a:gd name="T79" fmla="*/ 369 h 1672"/>
                <a:gd name="T80" fmla="*/ 83 w 1675"/>
                <a:gd name="T81" fmla="*/ 474 h 1672"/>
                <a:gd name="T82" fmla="*/ 37 w 1675"/>
                <a:gd name="T83" fmla="*/ 588 h 1672"/>
                <a:gd name="T84" fmla="*/ 9 w 1675"/>
                <a:gd name="T85" fmla="*/ 709 h 1672"/>
                <a:gd name="T86" fmla="*/ 0 w 1675"/>
                <a:gd name="T87" fmla="*/ 836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5" h="1672">
                  <a:moveTo>
                    <a:pt x="0" y="836"/>
                  </a:moveTo>
                  <a:lnTo>
                    <a:pt x="1" y="879"/>
                  </a:lnTo>
                  <a:lnTo>
                    <a:pt x="4" y="921"/>
                  </a:lnTo>
                  <a:lnTo>
                    <a:pt x="9" y="964"/>
                  </a:lnTo>
                  <a:lnTo>
                    <a:pt x="16" y="1005"/>
                  </a:lnTo>
                  <a:lnTo>
                    <a:pt x="26" y="1045"/>
                  </a:lnTo>
                  <a:lnTo>
                    <a:pt x="37" y="1085"/>
                  </a:lnTo>
                  <a:lnTo>
                    <a:pt x="50" y="1124"/>
                  </a:lnTo>
                  <a:lnTo>
                    <a:pt x="66" y="1162"/>
                  </a:lnTo>
                  <a:lnTo>
                    <a:pt x="83" y="1198"/>
                  </a:lnTo>
                  <a:lnTo>
                    <a:pt x="101" y="1235"/>
                  </a:lnTo>
                  <a:lnTo>
                    <a:pt x="121" y="1270"/>
                  </a:lnTo>
                  <a:lnTo>
                    <a:pt x="143" y="1304"/>
                  </a:lnTo>
                  <a:lnTo>
                    <a:pt x="166" y="1337"/>
                  </a:lnTo>
                  <a:lnTo>
                    <a:pt x="191" y="1368"/>
                  </a:lnTo>
                  <a:lnTo>
                    <a:pt x="217" y="1398"/>
                  </a:lnTo>
                  <a:lnTo>
                    <a:pt x="245" y="1427"/>
                  </a:lnTo>
                  <a:lnTo>
                    <a:pt x="274" y="1455"/>
                  </a:lnTo>
                  <a:lnTo>
                    <a:pt x="305" y="1482"/>
                  </a:lnTo>
                  <a:lnTo>
                    <a:pt x="336" y="1507"/>
                  </a:lnTo>
                  <a:lnTo>
                    <a:pt x="369" y="1530"/>
                  </a:lnTo>
                  <a:lnTo>
                    <a:pt x="404" y="1552"/>
                  </a:lnTo>
                  <a:lnTo>
                    <a:pt x="438" y="1572"/>
                  </a:lnTo>
                  <a:lnTo>
                    <a:pt x="474" y="1590"/>
                  </a:lnTo>
                  <a:lnTo>
                    <a:pt x="511" y="1607"/>
                  </a:lnTo>
                  <a:lnTo>
                    <a:pt x="549" y="1622"/>
                  </a:lnTo>
                  <a:lnTo>
                    <a:pt x="589" y="1635"/>
                  </a:lnTo>
                  <a:lnTo>
                    <a:pt x="628" y="1646"/>
                  </a:lnTo>
                  <a:lnTo>
                    <a:pt x="669" y="1655"/>
                  </a:lnTo>
                  <a:lnTo>
                    <a:pt x="710" y="1663"/>
                  </a:lnTo>
                  <a:lnTo>
                    <a:pt x="752" y="1668"/>
                  </a:lnTo>
                  <a:lnTo>
                    <a:pt x="795" y="1671"/>
                  </a:lnTo>
                  <a:lnTo>
                    <a:pt x="837" y="1672"/>
                  </a:lnTo>
                  <a:lnTo>
                    <a:pt x="837" y="1672"/>
                  </a:lnTo>
                  <a:lnTo>
                    <a:pt x="880" y="1671"/>
                  </a:lnTo>
                  <a:lnTo>
                    <a:pt x="924" y="1668"/>
                  </a:lnTo>
                  <a:lnTo>
                    <a:pt x="965" y="1663"/>
                  </a:lnTo>
                  <a:lnTo>
                    <a:pt x="1006" y="1655"/>
                  </a:lnTo>
                  <a:lnTo>
                    <a:pt x="1047" y="1646"/>
                  </a:lnTo>
                  <a:lnTo>
                    <a:pt x="1087" y="1635"/>
                  </a:lnTo>
                  <a:lnTo>
                    <a:pt x="1126" y="1622"/>
                  </a:lnTo>
                  <a:lnTo>
                    <a:pt x="1164" y="1607"/>
                  </a:lnTo>
                  <a:lnTo>
                    <a:pt x="1201" y="1590"/>
                  </a:lnTo>
                  <a:lnTo>
                    <a:pt x="1237" y="1572"/>
                  </a:lnTo>
                  <a:lnTo>
                    <a:pt x="1272" y="1552"/>
                  </a:lnTo>
                  <a:lnTo>
                    <a:pt x="1306" y="1530"/>
                  </a:lnTo>
                  <a:lnTo>
                    <a:pt x="1339" y="1507"/>
                  </a:lnTo>
                  <a:lnTo>
                    <a:pt x="1370" y="1482"/>
                  </a:lnTo>
                  <a:lnTo>
                    <a:pt x="1402" y="1455"/>
                  </a:lnTo>
                  <a:lnTo>
                    <a:pt x="1430" y="1427"/>
                  </a:lnTo>
                  <a:lnTo>
                    <a:pt x="1458" y="1398"/>
                  </a:lnTo>
                  <a:lnTo>
                    <a:pt x="1484" y="1368"/>
                  </a:lnTo>
                  <a:lnTo>
                    <a:pt x="1509" y="1337"/>
                  </a:lnTo>
                  <a:lnTo>
                    <a:pt x="1532" y="1304"/>
                  </a:lnTo>
                  <a:lnTo>
                    <a:pt x="1554" y="1270"/>
                  </a:lnTo>
                  <a:lnTo>
                    <a:pt x="1575" y="1235"/>
                  </a:lnTo>
                  <a:lnTo>
                    <a:pt x="1593" y="1198"/>
                  </a:lnTo>
                  <a:lnTo>
                    <a:pt x="1610" y="1162"/>
                  </a:lnTo>
                  <a:lnTo>
                    <a:pt x="1625" y="1124"/>
                  </a:lnTo>
                  <a:lnTo>
                    <a:pt x="1638" y="1085"/>
                  </a:lnTo>
                  <a:lnTo>
                    <a:pt x="1649" y="1045"/>
                  </a:lnTo>
                  <a:lnTo>
                    <a:pt x="1659" y="1005"/>
                  </a:lnTo>
                  <a:lnTo>
                    <a:pt x="1666" y="964"/>
                  </a:lnTo>
                  <a:lnTo>
                    <a:pt x="1671" y="921"/>
                  </a:lnTo>
                  <a:lnTo>
                    <a:pt x="1674" y="879"/>
                  </a:lnTo>
                  <a:lnTo>
                    <a:pt x="1675" y="836"/>
                  </a:lnTo>
                  <a:lnTo>
                    <a:pt x="1675" y="836"/>
                  </a:lnTo>
                  <a:lnTo>
                    <a:pt x="1674" y="793"/>
                  </a:lnTo>
                  <a:lnTo>
                    <a:pt x="1671" y="751"/>
                  </a:lnTo>
                  <a:lnTo>
                    <a:pt x="1666" y="709"/>
                  </a:lnTo>
                  <a:lnTo>
                    <a:pt x="1659" y="667"/>
                  </a:lnTo>
                  <a:lnTo>
                    <a:pt x="1649" y="627"/>
                  </a:lnTo>
                  <a:lnTo>
                    <a:pt x="1638" y="588"/>
                  </a:lnTo>
                  <a:lnTo>
                    <a:pt x="1625" y="549"/>
                  </a:lnTo>
                  <a:lnTo>
                    <a:pt x="1610" y="511"/>
                  </a:lnTo>
                  <a:lnTo>
                    <a:pt x="1593" y="474"/>
                  </a:lnTo>
                  <a:lnTo>
                    <a:pt x="1575" y="437"/>
                  </a:lnTo>
                  <a:lnTo>
                    <a:pt x="1554" y="402"/>
                  </a:lnTo>
                  <a:lnTo>
                    <a:pt x="1532" y="369"/>
                  </a:lnTo>
                  <a:lnTo>
                    <a:pt x="1509" y="336"/>
                  </a:lnTo>
                  <a:lnTo>
                    <a:pt x="1484" y="304"/>
                  </a:lnTo>
                  <a:lnTo>
                    <a:pt x="1458" y="274"/>
                  </a:lnTo>
                  <a:lnTo>
                    <a:pt x="1430" y="245"/>
                  </a:lnTo>
                  <a:lnTo>
                    <a:pt x="1402" y="218"/>
                  </a:lnTo>
                  <a:lnTo>
                    <a:pt x="1370" y="192"/>
                  </a:lnTo>
                  <a:lnTo>
                    <a:pt x="1339" y="166"/>
                  </a:lnTo>
                  <a:lnTo>
                    <a:pt x="1306" y="143"/>
                  </a:lnTo>
                  <a:lnTo>
                    <a:pt x="1272" y="121"/>
                  </a:lnTo>
                  <a:lnTo>
                    <a:pt x="1237" y="101"/>
                  </a:lnTo>
                  <a:lnTo>
                    <a:pt x="1201" y="82"/>
                  </a:lnTo>
                  <a:lnTo>
                    <a:pt x="1164" y="66"/>
                  </a:lnTo>
                  <a:lnTo>
                    <a:pt x="1126" y="51"/>
                  </a:lnTo>
                  <a:lnTo>
                    <a:pt x="1087" y="38"/>
                  </a:lnTo>
                  <a:lnTo>
                    <a:pt x="1047" y="27"/>
                  </a:lnTo>
                  <a:lnTo>
                    <a:pt x="1006" y="17"/>
                  </a:lnTo>
                  <a:lnTo>
                    <a:pt x="965" y="10"/>
                  </a:lnTo>
                  <a:lnTo>
                    <a:pt x="924" y="5"/>
                  </a:lnTo>
                  <a:lnTo>
                    <a:pt x="880" y="1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795" y="1"/>
                  </a:lnTo>
                  <a:lnTo>
                    <a:pt x="752" y="5"/>
                  </a:lnTo>
                  <a:lnTo>
                    <a:pt x="710" y="10"/>
                  </a:lnTo>
                  <a:lnTo>
                    <a:pt x="669" y="17"/>
                  </a:lnTo>
                  <a:lnTo>
                    <a:pt x="628" y="27"/>
                  </a:lnTo>
                  <a:lnTo>
                    <a:pt x="589" y="38"/>
                  </a:lnTo>
                  <a:lnTo>
                    <a:pt x="549" y="51"/>
                  </a:lnTo>
                  <a:lnTo>
                    <a:pt x="511" y="66"/>
                  </a:lnTo>
                  <a:lnTo>
                    <a:pt x="474" y="82"/>
                  </a:lnTo>
                  <a:lnTo>
                    <a:pt x="438" y="101"/>
                  </a:lnTo>
                  <a:lnTo>
                    <a:pt x="404" y="121"/>
                  </a:lnTo>
                  <a:lnTo>
                    <a:pt x="369" y="143"/>
                  </a:lnTo>
                  <a:lnTo>
                    <a:pt x="336" y="166"/>
                  </a:lnTo>
                  <a:lnTo>
                    <a:pt x="305" y="192"/>
                  </a:lnTo>
                  <a:lnTo>
                    <a:pt x="274" y="218"/>
                  </a:lnTo>
                  <a:lnTo>
                    <a:pt x="245" y="245"/>
                  </a:lnTo>
                  <a:lnTo>
                    <a:pt x="217" y="274"/>
                  </a:lnTo>
                  <a:lnTo>
                    <a:pt x="191" y="304"/>
                  </a:lnTo>
                  <a:lnTo>
                    <a:pt x="166" y="336"/>
                  </a:lnTo>
                  <a:lnTo>
                    <a:pt x="143" y="369"/>
                  </a:lnTo>
                  <a:lnTo>
                    <a:pt x="121" y="402"/>
                  </a:lnTo>
                  <a:lnTo>
                    <a:pt x="101" y="437"/>
                  </a:lnTo>
                  <a:lnTo>
                    <a:pt x="83" y="474"/>
                  </a:lnTo>
                  <a:lnTo>
                    <a:pt x="66" y="511"/>
                  </a:lnTo>
                  <a:lnTo>
                    <a:pt x="50" y="549"/>
                  </a:lnTo>
                  <a:lnTo>
                    <a:pt x="37" y="588"/>
                  </a:lnTo>
                  <a:lnTo>
                    <a:pt x="26" y="627"/>
                  </a:lnTo>
                  <a:lnTo>
                    <a:pt x="16" y="667"/>
                  </a:lnTo>
                  <a:lnTo>
                    <a:pt x="9" y="709"/>
                  </a:lnTo>
                  <a:lnTo>
                    <a:pt x="4" y="751"/>
                  </a:lnTo>
                  <a:lnTo>
                    <a:pt x="1" y="793"/>
                  </a:lnTo>
                  <a:lnTo>
                    <a:pt x="0" y="836"/>
                  </a:lnTo>
                  <a:close/>
                </a:path>
              </a:pathLst>
            </a:custGeom>
            <a:solidFill>
              <a:srgbClr val="014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16"/>
            <p:cNvSpPr>
              <a:spLocks/>
            </p:cNvSpPr>
            <p:nvPr userDrawn="1"/>
          </p:nvSpPr>
          <p:spPr bwMode="auto">
            <a:xfrm>
              <a:off x="516" y="734"/>
              <a:ext cx="87" cy="87"/>
            </a:xfrm>
            <a:custGeom>
              <a:avLst/>
              <a:gdLst>
                <a:gd name="T0" fmla="*/ 4 w 1392"/>
                <a:gd name="T1" fmla="*/ 765 h 1387"/>
                <a:gd name="T2" fmla="*/ 22 w 1392"/>
                <a:gd name="T3" fmla="*/ 867 h 1387"/>
                <a:gd name="T4" fmla="*/ 56 w 1392"/>
                <a:gd name="T5" fmla="*/ 964 h 1387"/>
                <a:gd name="T6" fmla="*/ 102 w 1392"/>
                <a:gd name="T7" fmla="*/ 1054 h 1387"/>
                <a:gd name="T8" fmla="*/ 159 w 1392"/>
                <a:gd name="T9" fmla="*/ 1135 h 1387"/>
                <a:gd name="T10" fmla="*/ 229 w 1392"/>
                <a:gd name="T11" fmla="*/ 1208 h 1387"/>
                <a:gd name="T12" fmla="*/ 307 w 1392"/>
                <a:gd name="T13" fmla="*/ 1269 h 1387"/>
                <a:gd name="T14" fmla="*/ 395 w 1392"/>
                <a:gd name="T15" fmla="*/ 1319 h 1387"/>
                <a:gd name="T16" fmla="*/ 489 w 1392"/>
                <a:gd name="T17" fmla="*/ 1356 h 1387"/>
                <a:gd name="T18" fmla="*/ 590 w 1392"/>
                <a:gd name="T19" fmla="*/ 1379 h 1387"/>
                <a:gd name="T20" fmla="*/ 696 w 1392"/>
                <a:gd name="T21" fmla="*/ 1387 h 1387"/>
                <a:gd name="T22" fmla="*/ 767 w 1392"/>
                <a:gd name="T23" fmla="*/ 1384 h 1387"/>
                <a:gd name="T24" fmla="*/ 870 w 1392"/>
                <a:gd name="T25" fmla="*/ 1366 h 1387"/>
                <a:gd name="T26" fmla="*/ 967 w 1392"/>
                <a:gd name="T27" fmla="*/ 1333 h 1387"/>
                <a:gd name="T28" fmla="*/ 1057 w 1392"/>
                <a:gd name="T29" fmla="*/ 1287 h 1387"/>
                <a:gd name="T30" fmla="*/ 1139 w 1392"/>
                <a:gd name="T31" fmla="*/ 1229 h 1387"/>
                <a:gd name="T32" fmla="*/ 1211 w 1392"/>
                <a:gd name="T33" fmla="*/ 1160 h 1387"/>
                <a:gd name="T34" fmla="*/ 1273 w 1392"/>
                <a:gd name="T35" fmla="*/ 1082 h 1387"/>
                <a:gd name="T36" fmla="*/ 1323 w 1392"/>
                <a:gd name="T37" fmla="*/ 995 h 1387"/>
                <a:gd name="T38" fmla="*/ 1360 w 1392"/>
                <a:gd name="T39" fmla="*/ 900 h 1387"/>
                <a:gd name="T40" fmla="*/ 1383 w 1392"/>
                <a:gd name="T41" fmla="*/ 799 h 1387"/>
                <a:gd name="T42" fmla="*/ 1392 w 1392"/>
                <a:gd name="T43" fmla="*/ 694 h 1387"/>
                <a:gd name="T44" fmla="*/ 1389 w 1392"/>
                <a:gd name="T45" fmla="*/ 622 h 1387"/>
                <a:gd name="T46" fmla="*/ 1369 w 1392"/>
                <a:gd name="T47" fmla="*/ 520 h 1387"/>
                <a:gd name="T48" fmla="*/ 1337 w 1392"/>
                <a:gd name="T49" fmla="*/ 424 h 1387"/>
                <a:gd name="T50" fmla="*/ 1291 w 1392"/>
                <a:gd name="T51" fmla="*/ 334 h 1387"/>
                <a:gd name="T52" fmla="*/ 1233 w 1392"/>
                <a:gd name="T53" fmla="*/ 252 h 1387"/>
                <a:gd name="T54" fmla="*/ 1164 w 1392"/>
                <a:gd name="T55" fmla="*/ 180 h 1387"/>
                <a:gd name="T56" fmla="*/ 1085 w 1392"/>
                <a:gd name="T57" fmla="*/ 118 h 1387"/>
                <a:gd name="T58" fmla="*/ 997 w 1392"/>
                <a:gd name="T59" fmla="*/ 68 h 1387"/>
                <a:gd name="T60" fmla="*/ 903 w 1392"/>
                <a:gd name="T61" fmla="*/ 31 h 1387"/>
                <a:gd name="T62" fmla="*/ 802 w 1392"/>
                <a:gd name="T63" fmla="*/ 8 h 1387"/>
                <a:gd name="T64" fmla="*/ 696 w 1392"/>
                <a:gd name="T65" fmla="*/ 0 h 1387"/>
                <a:gd name="T66" fmla="*/ 625 w 1392"/>
                <a:gd name="T67" fmla="*/ 3 h 1387"/>
                <a:gd name="T68" fmla="*/ 522 w 1392"/>
                <a:gd name="T69" fmla="*/ 21 h 1387"/>
                <a:gd name="T70" fmla="*/ 426 w 1392"/>
                <a:gd name="T71" fmla="*/ 54 h 1387"/>
                <a:gd name="T72" fmla="*/ 335 w 1392"/>
                <a:gd name="T73" fmla="*/ 100 h 1387"/>
                <a:gd name="T74" fmla="*/ 254 w 1392"/>
                <a:gd name="T75" fmla="*/ 159 h 1387"/>
                <a:gd name="T76" fmla="*/ 181 w 1392"/>
                <a:gd name="T77" fmla="*/ 227 h 1387"/>
                <a:gd name="T78" fmla="*/ 119 w 1392"/>
                <a:gd name="T79" fmla="*/ 305 h 1387"/>
                <a:gd name="T80" fmla="*/ 70 w 1392"/>
                <a:gd name="T81" fmla="*/ 392 h 1387"/>
                <a:gd name="T82" fmla="*/ 32 w 1392"/>
                <a:gd name="T83" fmla="*/ 487 h 1387"/>
                <a:gd name="T84" fmla="*/ 8 w 1392"/>
                <a:gd name="T85" fmla="*/ 588 h 1387"/>
                <a:gd name="T86" fmla="*/ 0 w 1392"/>
                <a:gd name="T87" fmla="*/ 69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2" h="1387">
                  <a:moveTo>
                    <a:pt x="0" y="694"/>
                  </a:moveTo>
                  <a:lnTo>
                    <a:pt x="1" y="730"/>
                  </a:lnTo>
                  <a:lnTo>
                    <a:pt x="4" y="765"/>
                  </a:lnTo>
                  <a:lnTo>
                    <a:pt x="8" y="799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2" y="900"/>
                  </a:lnTo>
                  <a:lnTo>
                    <a:pt x="42" y="933"/>
                  </a:lnTo>
                  <a:lnTo>
                    <a:pt x="56" y="964"/>
                  </a:lnTo>
                  <a:lnTo>
                    <a:pt x="70" y="995"/>
                  </a:lnTo>
                  <a:lnTo>
                    <a:pt x="85" y="1025"/>
                  </a:lnTo>
                  <a:lnTo>
                    <a:pt x="102" y="1054"/>
                  </a:lnTo>
                  <a:lnTo>
                    <a:pt x="119" y="1082"/>
                  </a:lnTo>
                  <a:lnTo>
                    <a:pt x="139" y="1109"/>
                  </a:lnTo>
                  <a:lnTo>
                    <a:pt x="159" y="1135"/>
                  </a:lnTo>
                  <a:lnTo>
                    <a:pt x="181" y="1160"/>
                  </a:lnTo>
                  <a:lnTo>
                    <a:pt x="204" y="1185"/>
                  </a:lnTo>
                  <a:lnTo>
                    <a:pt x="229" y="1208"/>
                  </a:lnTo>
                  <a:lnTo>
                    <a:pt x="254" y="1229"/>
                  </a:lnTo>
                  <a:lnTo>
                    <a:pt x="280" y="1250"/>
                  </a:lnTo>
                  <a:lnTo>
                    <a:pt x="307" y="1269"/>
                  </a:lnTo>
                  <a:lnTo>
                    <a:pt x="335" y="1287"/>
                  </a:lnTo>
                  <a:lnTo>
                    <a:pt x="364" y="1304"/>
                  </a:lnTo>
                  <a:lnTo>
                    <a:pt x="395" y="1319"/>
                  </a:lnTo>
                  <a:lnTo>
                    <a:pt x="426" y="1333"/>
                  </a:lnTo>
                  <a:lnTo>
                    <a:pt x="457" y="1345"/>
                  </a:lnTo>
                  <a:lnTo>
                    <a:pt x="489" y="1356"/>
                  </a:lnTo>
                  <a:lnTo>
                    <a:pt x="522" y="1366"/>
                  </a:lnTo>
                  <a:lnTo>
                    <a:pt x="556" y="1373"/>
                  </a:lnTo>
                  <a:lnTo>
                    <a:pt x="590" y="1379"/>
                  </a:lnTo>
                  <a:lnTo>
                    <a:pt x="625" y="1384"/>
                  </a:lnTo>
                  <a:lnTo>
                    <a:pt x="660" y="1386"/>
                  </a:lnTo>
                  <a:lnTo>
                    <a:pt x="696" y="1387"/>
                  </a:lnTo>
                  <a:lnTo>
                    <a:pt x="696" y="1387"/>
                  </a:lnTo>
                  <a:lnTo>
                    <a:pt x="732" y="1386"/>
                  </a:lnTo>
                  <a:lnTo>
                    <a:pt x="767" y="1384"/>
                  </a:lnTo>
                  <a:lnTo>
                    <a:pt x="802" y="1379"/>
                  </a:lnTo>
                  <a:lnTo>
                    <a:pt x="836" y="1373"/>
                  </a:lnTo>
                  <a:lnTo>
                    <a:pt x="870" y="1366"/>
                  </a:lnTo>
                  <a:lnTo>
                    <a:pt x="903" y="1356"/>
                  </a:lnTo>
                  <a:lnTo>
                    <a:pt x="935" y="1345"/>
                  </a:lnTo>
                  <a:lnTo>
                    <a:pt x="967" y="1333"/>
                  </a:lnTo>
                  <a:lnTo>
                    <a:pt x="997" y="1319"/>
                  </a:lnTo>
                  <a:lnTo>
                    <a:pt x="1027" y="1304"/>
                  </a:lnTo>
                  <a:lnTo>
                    <a:pt x="1057" y="1287"/>
                  </a:lnTo>
                  <a:lnTo>
                    <a:pt x="1085" y="1269"/>
                  </a:lnTo>
                  <a:lnTo>
                    <a:pt x="1112" y="1250"/>
                  </a:lnTo>
                  <a:lnTo>
                    <a:pt x="1139" y="1229"/>
                  </a:lnTo>
                  <a:lnTo>
                    <a:pt x="1164" y="1208"/>
                  </a:lnTo>
                  <a:lnTo>
                    <a:pt x="1188" y="1185"/>
                  </a:lnTo>
                  <a:lnTo>
                    <a:pt x="1211" y="1160"/>
                  </a:lnTo>
                  <a:lnTo>
                    <a:pt x="1233" y="1135"/>
                  </a:lnTo>
                  <a:lnTo>
                    <a:pt x="1254" y="1109"/>
                  </a:lnTo>
                  <a:lnTo>
                    <a:pt x="1273" y="1082"/>
                  </a:lnTo>
                  <a:lnTo>
                    <a:pt x="1291" y="1054"/>
                  </a:lnTo>
                  <a:lnTo>
                    <a:pt x="1308" y="1025"/>
                  </a:lnTo>
                  <a:lnTo>
                    <a:pt x="1323" y="995"/>
                  </a:lnTo>
                  <a:lnTo>
                    <a:pt x="1337" y="964"/>
                  </a:lnTo>
                  <a:lnTo>
                    <a:pt x="1349" y="933"/>
                  </a:lnTo>
                  <a:lnTo>
                    <a:pt x="1360" y="900"/>
                  </a:lnTo>
                  <a:lnTo>
                    <a:pt x="1369" y="867"/>
                  </a:lnTo>
                  <a:lnTo>
                    <a:pt x="1377" y="833"/>
                  </a:lnTo>
                  <a:lnTo>
                    <a:pt x="1383" y="799"/>
                  </a:lnTo>
                  <a:lnTo>
                    <a:pt x="1389" y="765"/>
                  </a:lnTo>
                  <a:lnTo>
                    <a:pt x="1391" y="730"/>
                  </a:lnTo>
                  <a:lnTo>
                    <a:pt x="1392" y="694"/>
                  </a:lnTo>
                  <a:lnTo>
                    <a:pt x="1392" y="694"/>
                  </a:lnTo>
                  <a:lnTo>
                    <a:pt x="1391" y="657"/>
                  </a:lnTo>
                  <a:lnTo>
                    <a:pt x="1389" y="622"/>
                  </a:lnTo>
                  <a:lnTo>
                    <a:pt x="1383" y="588"/>
                  </a:lnTo>
                  <a:lnTo>
                    <a:pt x="1377" y="554"/>
                  </a:lnTo>
                  <a:lnTo>
                    <a:pt x="1369" y="520"/>
                  </a:lnTo>
                  <a:lnTo>
                    <a:pt x="1360" y="487"/>
                  </a:lnTo>
                  <a:lnTo>
                    <a:pt x="1349" y="455"/>
                  </a:lnTo>
                  <a:lnTo>
                    <a:pt x="1337" y="424"/>
                  </a:lnTo>
                  <a:lnTo>
                    <a:pt x="1323" y="392"/>
                  </a:lnTo>
                  <a:lnTo>
                    <a:pt x="1308" y="362"/>
                  </a:lnTo>
                  <a:lnTo>
                    <a:pt x="1291" y="334"/>
                  </a:lnTo>
                  <a:lnTo>
                    <a:pt x="1273" y="305"/>
                  </a:lnTo>
                  <a:lnTo>
                    <a:pt x="1254" y="278"/>
                  </a:lnTo>
                  <a:lnTo>
                    <a:pt x="1233" y="252"/>
                  </a:lnTo>
                  <a:lnTo>
                    <a:pt x="1211" y="227"/>
                  </a:lnTo>
                  <a:lnTo>
                    <a:pt x="1188" y="203"/>
                  </a:lnTo>
                  <a:lnTo>
                    <a:pt x="1164" y="180"/>
                  </a:lnTo>
                  <a:lnTo>
                    <a:pt x="1139" y="159"/>
                  </a:lnTo>
                  <a:lnTo>
                    <a:pt x="1112" y="137"/>
                  </a:lnTo>
                  <a:lnTo>
                    <a:pt x="1085" y="118"/>
                  </a:lnTo>
                  <a:lnTo>
                    <a:pt x="1057" y="100"/>
                  </a:lnTo>
                  <a:lnTo>
                    <a:pt x="1027" y="83"/>
                  </a:lnTo>
                  <a:lnTo>
                    <a:pt x="997" y="68"/>
                  </a:lnTo>
                  <a:lnTo>
                    <a:pt x="967" y="54"/>
                  </a:lnTo>
                  <a:lnTo>
                    <a:pt x="935" y="42"/>
                  </a:lnTo>
                  <a:lnTo>
                    <a:pt x="903" y="31"/>
                  </a:lnTo>
                  <a:lnTo>
                    <a:pt x="870" y="21"/>
                  </a:lnTo>
                  <a:lnTo>
                    <a:pt x="836" y="14"/>
                  </a:lnTo>
                  <a:lnTo>
                    <a:pt x="802" y="8"/>
                  </a:lnTo>
                  <a:lnTo>
                    <a:pt x="767" y="3"/>
                  </a:lnTo>
                  <a:lnTo>
                    <a:pt x="732" y="1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60" y="1"/>
                  </a:lnTo>
                  <a:lnTo>
                    <a:pt x="625" y="3"/>
                  </a:lnTo>
                  <a:lnTo>
                    <a:pt x="590" y="8"/>
                  </a:lnTo>
                  <a:lnTo>
                    <a:pt x="556" y="14"/>
                  </a:lnTo>
                  <a:lnTo>
                    <a:pt x="522" y="21"/>
                  </a:lnTo>
                  <a:lnTo>
                    <a:pt x="489" y="31"/>
                  </a:lnTo>
                  <a:lnTo>
                    <a:pt x="457" y="42"/>
                  </a:lnTo>
                  <a:lnTo>
                    <a:pt x="426" y="54"/>
                  </a:lnTo>
                  <a:lnTo>
                    <a:pt x="395" y="68"/>
                  </a:lnTo>
                  <a:lnTo>
                    <a:pt x="364" y="83"/>
                  </a:lnTo>
                  <a:lnTo>
                    <a:pt x="335" y="100"/>
                  </a:lnTo>
                  <a:lnTo>
                    <a:pt x="307" y="118"/>
                  </a:lnTo>
                  <a:lnTo>
                    <a:pt x="280" y="137"/>
                  </a:lnTo>
                  <a:lnTo>
                    <a:pt x="254" y="159"/>
                  </a:lnTo>
                  <a:lnTo>
                    <a:pt x="229" y="180"/>
                  </a:lnTo>
                  <a:lnTo>
                    <a:pt x="204" y="203"/>
                  </a:lnTo>
                  <a:lnTo>
                    <a:pt x="181" y="227"/>
                  </a:lnTo>
                  <a:lnTo>
                    <a:pt x="159" y="252"/>
                  </a:lnTo>
                  <a:lnTo>
                    <a:pt x="139" y="278"/>
                  </a:lnTo>
                  <a:lnTo>
                    <a:pt x="119" y="305"/>
                  </a:lnTo>
                  <a:lnTo>
                    <a:pt x="102" y="334"/>
                  </a:lnTo>
                  <a:lnTo>
                    <a:pt x="85" y="362"/>
                  </a:lnTo>
                  <a:lnTo>
                    <a:pt x="70" y="392"/>
                  </a:lnTo>
                  <a:lnTo>
                    <a:pt x="56" y="424"/>
                  </a:lnTo>
                  <a:lnTo>
                    <a:pt x="42" y="455"/>
                  </a:lnTo>
                  <a:lnTo>
                    <a:pt x="32" y="487"/>
                  </a:lnTo>
                  <a:lnTo>
                    <a:pt x="22" y="520"/>
                  </a:lnTo>
                  <a:lnTo>
                    <a:pt x="14" y="554"/>
                  </a:lnTo>
                  <a:lnTo>
                    <a:pt x="8" y="588"/>
                  </a:lnTo>
                  <a:lnTo>
                    <a:pt x="4" y="622"/>
                  </a:lnTo>
                  <a:lnTo>
                    <a:pt x="1" y="657"/>
                  </a:lnTo>
                  <a:lnTo>
                    <a:pt x="0" y="694"/>
                  </a:lnTo>
                  <a:close/>
                </a:path>
              </a:pathLst>
            </a:custGeom>
            <a:solidFill>
              <a:srgbClr val="006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666" y="702"/>
              <a:ext cx="143" cy="143"/>
            </a:xfrm>
            <a:custGeom>
              <a:avLst/>
              <a:gdLst>
                <a:gd name="T0" fmla="*/ 6 w 2293"/>
                <a:gd name="T1" fmla="*/ 1261 h 2288"/>
                <a:gd name="T2" fmla="*/ 36 w 2293"/>
                <a:gd name="T3" fmla="*/ 1429 h 2288"/>
                <a:gd name="T4" fmla="*/ 90 w 2293"/>
                <a:gd name="T5" fmla="*/ 1589 h 2288"/>
                <a:gd name="T6" fmla="*/ 166 w 2293"/>
                <a:gd name="T7" fmla="*/ 1737 h 2288"/>
                <a:gd name="T8" fmla="*/ 262 w 2293"/>
                <a:gd name="T9" fmla="*/ 1871 h 2288"/>
                <a:gd name="T10" fmla="*/ 376 w 2293"/>
                <a:gd name="T11" fmla="*/ 1991 h 2288"/>
                <a:gd name="T12" fmla="*/ 506 w 2293"/>
                <a:gd name="T13" fmla="*/ 2092 h 2288"/>
                <a:gd name="T14" fmla="*/ 649 w 2293"/>
                <a:gd name="T15" fmla="*/ 2175 h 2288"/>
                <a:gd name="T16" fmla="*/ 805 w 2293"/>
                <a:gd name="T17" fmla="*/ 2237 h 2288"/>
                <a:gd name="T18" fmla="*/ 971 w 2293"/>
                <a:gd name="T19" fmla="*/ 2275 h 2288"/>
                <a:gd name="T20" fmla="*/ 1146 w 2293"/>
                <a:gd name="T21" fmla="*/ 2288 h 2288"/>
                <a:gd name="T22" fmla="*/ 1263 w 2293"/>
                <a:gd name="T23" fmla="*/ 2282 h 2288"/>
                <a:gd name="T24" fmla="*/ 1433 w 2293"/>
                <a:gd name="T25" fmla="*/ 2252 h 2288"/>
                <a:gd name="T26" fmla="*/ 1593 w 2293"/>
                <a:gd name="T27" fmla="*/ 2199 h 2288"/>
                <a:gd name="T28" fmla="*/ 1741 w 2293"/>
                <a:gd name="T29" fmla="*/ 2122 h 2288"/>
                <a:gd name="T30" fmla="*/ 1876 w 2293"/>
                <a:gd name="T31" fmla="*/ 2027 h 2288"/>
                <a:gd name="T32" fmla="*/ 1995 w 2293"/>
                <a:gd name="T33" fmla="*/ 1913 h 2288"/>
                <a:gd name="T34" fmla="*/ 2097 w 2293"/>
                <a:gd name="T35" fmla="*/ 1784 h 2288"/>
                <a:gd name="T36" fmla="*/ 2180 w 2293"/>
                <a:gd name="T37" fmla="*/ 1639 h 2288"/>
                <a:gd name="T38" fmla="*/ 2241 w 2293"/>
                <a:gd name="T39" fmla="*/ 1484 h 2288"/>
                <a:gd name="T40" fmla="*/ 2280 w 2293"/>
                <a:gd name="T41" fmla="*/ 1318 h 2288"/>
                <a:gd name="T42" fmla="*/ 2293 w 2293"/>
                <a:gd name="T43" fmla="*/ 1143 h 2288"/>
                <a:gd name="T44" fmla="*/ 2287 w 2293"/>
                <a:gd name="T45" fmla="*/ 1027 h 2288"/>
                <a:gd name="T46" fmla="*/ 2257 w 2293"/>
                <a:gd name="T47" fmla="*/ 857 h 2288"/>
                <a:gd name="T48" fmla="*/ 2203 w 2293"/>
                <a:gd name="T49" fmla="*/ 699 h 2288"/>
                <a:gd name="T50" fmla="*/ 2127 w 2293"/>
                <a:gd name="T51" fmla="*/ 550 h 2288"/>
                <a:gd name="T52" fmla="*/ 2031 w 2293"/>
                <a:gd name="T53" fmla="*/ 416 h 2288"/>
                <a:gd name="T54" fmla="*/ 1917 w 2293"/>
                <a:gd name="T55" fmla="*/ 297 h 2288"/>
                <a:gd name="T56" fmla="*/ 1787 w 2293"/>
                <a:gd name="T57" fmla="*/ 195 h 2288"/>
                <a:gd name="T58" fmla="*/ 1643 w 2293"/>
                <a:gd name="T59" fmla="*/ 112 h 2288"/>
                <a:gd name="T60" fmla="*/ 1487 w 2293"/>
                <a:gd name="T61" fmla="*/ 51 h 2288"/>
                <a:gd name="T62" fmla="*/ 1320 w 2293"/>
                <a:gd name="T63" fmla="*/ 13 h 2288"/>
                <a:gd name="T64" fmla="*/ 1146 w 2293"/>
                <a:gd name="T65" fmla="*/ 0 h 2288"/>
                <a:gd name="T66" fmla="*/ 1029 w 2293"/>
                <a:gd name="T67" fmla="*/ 5 h 2288"/>
                <a:gd name="T68" fmla="*/ 860 w 2293"/>
                <a:gd name="T69" fmla="*/ 35 h 2288"/>
                <a:gd name="T70" fmla="*/ 700 w 2293"/>
                <a:gd name="T71" fmla="*/ 89 h 2288"/>
                <a:gd name="T72" fmla="*/ 552 w 2293"/>
                <a:gd name="T73" fmla="*/ 166 h 2288"/>
                <a:gd name="T74" fmla="*/ 417 w 2293"/>
                <a:gd name="T75" fmla="*/ 261 h 2288"/>
                <a:gd name="T76" fmla="*/ 297 w 2293"/>
                <a:gd name="T77" fmla="*/ 374 h 2288"/>
                <a:gd name="T78" fmla="*/ 196 w 2293"/>
                <a:gd name="T79" fmla="*/ 504 h 2288"/>
                <a:gd name="T80" fmla="*/ 113 w 2293"/>
                <a:gd name="T81" fmla="*/ 647 h 2288"/>
                <a:gd name="T82" fmla="*/ 51 w 2293"/>
                <a:gd name="T83" fmla="*/ 803 h 2288"/>
                <a:gd name="T84" fmla="*/ 13 w 2293"/>
                <a:gd name="T85" fmla="*/ 970 h 2288"/>
                <a:gd name="T86" fmla="*/ 0 w 2293"/>
                <a:gd name="T87" fmla="*/ 114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93" h="2288">
                  <a:moveTo>
                    <a:pt x="0" y="1143"/>
                  </a:moveTo>
                  <a:lnTo>
                    <a:pt x="2" y="1203"/>
                  </a:lnTo>
                  <a:lnTo>
                    <a:pt x="6" y="1261"/>
                  </a:lnTo>
                  <a:lnTo>
                    <a:pt x="13" y="1318"/>
                  </a:lnTo>
                  <a:lnTo>
                    <a:pt x="23" y="1374"/>
                  </a:lnTo>
                  <a:lnTo>
                    <a:pt x="36" y="1429"/>
                  </a:lnTo>
                  <a:lnTo>
                    <a:pt x="51" y="1484"/>
                  </a:lnTo>
                  <a:lnTo>
                    <a:pt x="69" y="1537"/>
                  </a:lnTo>
                  <a:lnTo>
                    <a:pt x="90" y="1589"/>
                  </a:lnTo>
                  <a:lnTo>
                    <a:pt x="113" y="1639"/>
                  </a:lnTo>
                  <a:lnTo>
                    <a:pt x="138" y="1690"/>
                  </a:lnTo>
                  <a:lnTo>
                    <a:pt x="166" y="1737"/>
                  </a:lnTo>
                  <a:lnTo>
                    <a:pt x="196" y="1784"/>
                  </a:lnTo>
                  <a:lnTo>
                    <a:pt x="228" y="1828"/>
                  </a:lnTo>
                  <a:lnTo>
                    <a:pt x="262" y="1871"/>
                  </a:lnTo>
                  <a:lnTo>
                    <a:pt x="297" y="1913"/>
                  </a:lnTo>
                  <a:lnTo>
                    <a:pt x="336" y="1953"/>
                  </a:lnTo>
                  <a:lnTo>
                    <a:pt x="376" y="1991"/>
                  </a:lnTo>
                  <a:lnTo>
                    <a:pt x="417" y="2027"/>
                  </a:lnTo>
                  <a:lnTo>
                    <a:pt x="460" y="2061"/>
                  </a:lnTo>
                  <a:lnTo>
                    <a:pt x="506" y="2092"/>
                  </a:lnTo>
                  <a:lnTo>
                    <a:pt x="552" y="2122"/>
                  </a:lnTo>
                  <a:lnTo>
                    <a:pt x="600" y="2150"/>
                  </a:lnTo>
                  <a:lnTo>
                    <a:pt x="649" y="2175"/>
                  </a:lnTo>
                  <a:lnTo>
                    <a:pt x="700" y="2199"/>
                  </a:lnTo>
                  <a:lnTo>
                    <a:pt x="752" y="2219"/>
                  </a:lnTo>
                  <a:lnTo>
                    <a:pt x="805" y="2237"/>
                  </a:lnTo>
                  <a:lnTo>
                    <a:pt x="860" y="2252"/>
                  </a:lnTo>
                  <a:lnTo>
                    <a:pt x="915" y="2265"/>
                  </a:lnTo>
                  <a:lnTo>
                    <a:pt x="971" y="2275"/>
                  </a:lnTo>
                  <a:lnTo>
                    <a:pt x="1029" y="2282"/>
                  </a:lnTo>
                  <a:lnTo>
                    <a:pt x="1087" y="2287"/>
                  </a:lnTo>
                  <a:lnTo>
                    <a:pt x="1146" y="2288"/>
                  </a:lnTo>
                  <a:lnTo>
                    <a:pt x="1146" y="2288"/>
                  </a:lnTo>
                  <a:lnTo>
                    <a:pt x="1206" y="2287"/>
                  </a:lnTo>
                  <a:lnTo>
                    <a:pt x="1263" y="2282"/>
                  </a:lnTo>
                  <a:lnTo>
                    <a:pt x="1320" y="2275"/>
                  </a:lnTo>
                  <a:lnTo>
                    <a:pt x="1378" y="2265"/>
                  </a:lnTo>
                  <a:lnTo>
                    <a:pt x="1433" y="2252"/>
                  </a:lnTo>
                  <a:lnTo>
                    <a:pt x="1487" y="2237"/>
                  </a:lnTo>
                  <a:lnTo>
                    <a:pt x="1541" y="2219"/>
                  </a:lnTo>
                  <a:lnTo>
                    <a:pt x="1593" y="2199"/>
                  </a:lnTo>
                  <a:lnTo>
                    <a:pt x="1643" y="2175"/>
                  </a:lnTo>
                  <a:lnTo>
                    <a:pt x="1693" y="2150"/>
                  </a:lnTo>
                  <a:lnTo>
                    <a:pt x="1741" y="2122"/>
                  </a:lnTo>
                  <a:lnTo>
                    <a:pt x="1787" y="2092"/>
                  </a:lnTo>
                  <a:lnTo>
                    <a:pt x="1832" y="2061"/>
                  </a:lnTo>
                  <a:lnTo>
                    <a:pt x="1876" y="2027"/>
                  </a:lnTo>
                  <a:lnTo>
                    <a:pt x="1917" y="1991"/>
                  </a:lnTo>
                  <a:lnTo>
                    <a:pt x="1957" y="1953"/>
                  </a:lnTo>
                  <a:lnTo>
                    <a:pt x="1995" y="1913"/>
                  </a:lnTo>
                  <a:lnTo>
                    <a:pt x="2031" y="1871"/>
                  </a:lnTo>
                  <a:lnTo>
                    <a:pt x="2065" y="1828"/>
                  </a:lnTo>
                  <a:lnTo>
                    <a:pt x="2097" y="1784"/>
                  </a:lnTo>
                  <a:lnTo>
                    <a:pt x="2127" y="1737"/>
                  </a:lnTo>
                  <a:lnTo>
                    <a:pt x="2154" y="1690"/>
                  </a:lnTo>
                  <a:lnTo>
                    <a:pt x="2180" y="1639"/>
                  </a:lnTo>
                  <a:lnTo>
                    <a:pt x="2203" y="1589"/>
                  </a:lnTo>
                  <a:lnTo>
                    <a:pt x="2223" y="1537"/>
                  </a:lnTo>
                  <a:lnTo>
                    <a:pt x="2241" y="1484"/>
                  </a:lnTo>
                  <a:lnTo>
                    <a:pt x="2257" y="1429"/>
                  </a:lnTo>
                  <a:lnTo>
                    <a:pt x="2269" y="1374"/>
                  </a:lnTo>
                  <a:lnTo>
                    <a:pt x="2280" y="1318"/>
                  </a:lnTo>
                  <a:lnTo>
                    <a:pt x="2287" y="1261"/>
                  </a:lnTo>
                  <a:lnTo>
                    <a:pt x="2291" y="1203"/>
                  </a:lnTo>
                  <a:lnTo>
                    <a:pt x="2293" y="1143"/>
                  </a:lnTo>
                  <a:lnTo>
                    <a:pt x="2293" y="1143"/>
                  </a:lnTo>
                  <a:lnTo>
                    <a:pt x="2291" y="1085"/>
                  </a:lnTo>
                  <a:lnTo>
                    <a:pt x="2287" y="1027"/>
                  </a:lnTo>
                  <a:lnTo>
                    <a:pt x="2280" y="970"/>
                  </a:lnTo>
                  <a:lnTo>
                    <a:pt x="2269" y="913"/>
                  </a:lnTo>
                  <a:lnTo>
                    <a:pt x="2257" y="857"/>
                  </a:lnTo>
                  <a:lnTo>
                    <a:pt x="2241" y="803"/>
                  </a:lnTo>
                  <a:lnTo>
                    <a:pt x="2223" y="750"/>
                  </a:lnTo>
                  <a:lnTo>
                    <a:pt x="2203" y="699"/>
                  </a:lnTo>
                  <a:lnTo>
                    <a:pt x="2180" y="647"/>
                  </a:lnTo>
                  <a:lnTo>
                    <a:pt x="2154" y="598"/>
                  </a:lnTo>
                  <a:lnTo>
                    <a:pt x="2127" y="550"/>
                  </a:lnTo>
                  <a:lnTo>
                    <a:pt x="2097" y="504"/>
                  </a:lnTo>
                  <a:lnTo>
                    <a:pt x="2065" y="459"/>
                  </a:lnTo>
                  <a:lnTo>
                    <a:pt x="2031" y="416"/>
                  </a:lnTo>
                  <a:lnTo>
                    <a:pt x="1995" y="374"/>
                  </a:lnTo>
                  <a:lnTo>
                    <a:pt x="1957" y="334"/>
                  </a:lnTo>
                  <a:lnTo>
                    <a:pt x="1917" y="297"/>
                  </a:lnTo>
                  <a:lnTo>
                    <a:pt x="1876" y="261"/>
                  </a:lnTo>
                  <a:lnTo>
                    <a:pt x="1832" y="227"/>
                  </a:lnTo>
                  <a:lnTo>
                    <a:pt x="1787" y="195"/>
                  </a:lnTo>
                  <a:lnTo>
                    <a:pt x="1741" y="166"/>
                  </a:lnTo>
                  <a:lnTo>
                    <a:pt x="1693" y="137"/>
                  </a:lnTo>
                  <a:lnTo>
                    <a:pt x="1643" y="112"/>
                  </a:lnTo>
                  <a:lnTo>
                    <a:pt x="1593" y="89"/>
                  </a:lnTo>
                  <a:lnTo>
                    <a:pt x="1541" y="69"/>
                  </a:lnTo>
                  <a:lnTo>
                    <a:pt x="1487" y="51"/>
                  </a:lnTo>
                  <a:lnTo>
                    <a:pt x="1433" y="35"/>
                  </a:lnTo>
                  <a:lnTo>
                    <a:pt x="1378" y="23"/>
                  </a:lnTo>
                  <a:lnTo>
                    <a:pt x="1320" y="13"/>
                  </a:lnTo>
                  <a:lnTo>
                    <a:pt x="1263" y="5"/>
                  </a:lnTo>
                  <a:lnTo>
                    <a:pt x="1206" y="1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087" y="1"/>
                  </a:lnTo>
                  <a:lnTo>
                    <a:pt x="1029" y="5"/>
                  </a:lnTo>
                  <a:lnTo>
                    <a:pt x="971" y="13"/>
                  </a:lnTo>
                  <a:lnTo>
                    <a:pt x="915" y="23"/>
                  </a:lnTo>
                  <a:lnTo>
                    <a:pt x="860" y="35"/>
                  </a:lnTo>
                  <a:lnTo>
                    <a:pt x="805" y="51"/>
                  </a:lnTo>
                  <a:lnTo>
                    <a:pt x="752" y="69"/>
                  </a:lnTo>
                  <a:lnTo>
                    <a:pt x="700" y="89"/>
                  </a:lnTo>
                  <a:lnTo>
                    <a:pt x="649" y="112"/>
                  </a:lnTo>
                  <a:lnTo>
                    <a:pt x="600" y="137"/>
                  </a:lnTo>
                  <a:lnTo>
                    <a:pt x="552" y="166"/>
                  </a:lnTo>
                  <a:lnTo>
                    <a:pt x="506" y="195"/>
                  </a:lnTo>
                  <a:lnTo>
                    <a:pt x="460" y="227"/>
                  </a:lnTo>
                  <a:lnTo>
                    <a:pt x="417" y="261"/>
                  </a:lnTo>
                  <a:lnTo>
                    <a:pt x="376" y="297"/>
                  </a:lnTo>
                  <a:lnTo>
                    <a:pt x="336" y="334"/>
                  </a:lnTo>
                  <a:lnTo>
                    <a:pt x="297" y="374"/>
                  </a:lnTo>
                  <a:lnTo>
                    <a:pt x="262" y="416"/>
                  </a:lnTo>
                  <a:lnTo>
                    <a:pt x="228" y="459"/>
                  </a:lnTo>
                  <a:lnTo>
                    <a:pt x="196" y="504"/>
                  </a:lnTo>
                  <a:lnTo>
                    <a:pt x="166" y="550"/>
                  </a:lnTo>
                  <a:lnTo>
                    <a:pt x="138" y="598"/>
                  </a:lnTo>
                  <a:lnTo>
                    <a:pt x="113" y="647"/>
                  </a:lnTo>
                  <a:lnTo>
                    <a:pt x="90" y="699"/>
                  </a:lnTo>
                  <a:lnTo>
                    <a:pt x="69" y="750"/>
                  </a:lnTo>
                  <a:lnTo>
                    <a:pt x="51" y="803"/>
                  </a:lnTo>
                  <a:lnTo>
                    <a:pt x="36" y="857"/>
                  </a:lnTo>
                  <a:lnTo>
                    <a:pt x="23" y="913"/>
                  </a:lnTo>
                  <a:lnTo>
                    <a:pt x="13" y="970"/>
                  </a:lnTo>
                  <a:lnTo>
                    <a:pt x="6" y="1027"/>
                  </a:lnTo>
                  <a:lnTo>
                    <a:pt x="2" y="1085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5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934" y="671"/>
              <a:ext cx="75" cy="75"/>
            </a:xfrm>
            <a:custGeom>
              <a:avLst/>
              <a:gdLst>
                <a:gd name="T0" fmla="*/ 3 w 1196"/>
                <a:gd name="T1" fmla="*/ 658 h 1194"/>
                <a:gd name="T2" fmla="*/ 18 w 1196"/>
                <a:gd name="T3" fmla="*/ 746 h 1194"/>
                <a:gd name="T4" fmla="*/ 46 w 1196"/>
                <a:gd name="T5" fmla="*/ 829 h 1194"/>
                <a:gd name="T6" fmla="*/ 87 w 1196"/>
                <a:gd name="T7" fmla="*/ 907 h 1194"/>
                <a:gd name="T8" fmla="*/ 136 w 1196"/>
                <a:gd name="T9" fmla="*/ 977 h 1194"/>
                <a:gd name="T10" fmla="*/ 195 w 1196"/>
                <a:gd name="T11" fmla="*/ 1039 h 1194"/>
                <a:gd name="T12" fmla="*/ 264 w 1196"/>
                <a:gd name="T13" fmla="*/ 1092 h 1194"/>
                <a:gd name="T14" fmla="*/ 338 w 1196"/>
                <a:gd name="T15" fmla="*/ 1135 h 1194"/>
                <a:gd name="T16" fmla="*/ 420 w 1196"/>
                <a:gd name="T17" fmla="*/ 1167 h 1194"/>
                <a:gd name="T18" fmla="*/ 507 w 1196"/>
                <a:gd name="T19" fmla="*/ 1187 h 1194"/>
                <a:gd name="T20" fmla="*/ 598 w 1196"/>
                <a:gd name="T21" fmla="*/ 1194 h 1194"/>
                <a:gd name="T22" fmla="*/ 659 w 1196"/>
                <a:gd name="T23" fmla="*/ 1191 h 1194"/>
                <a:gd name="T24" fmla="*/ 748 w 1196"/>
                <a:gd name="T25" fmla="*/ 1175 h 1194"/>
                <a:gd name="T26" fmla="*/ 831 w 1196"/>
                <a:gd name="T27" fmla="*/ 1146 h 1194"/>
                <a:gd name="T28" fmla="*/ 909 w 1196"/>
                <a:gd name="T29" fmla="*/ 1107 h 1194"/>
                <a:gd name="T30" fmla="*/ 978 w 1196"/>
                <a:gd name="T31" fmla="*/ 1057 h 1194"/>
                <a:gd name="T32" fmla="*/ 1040 w 1196"/>
                <a:gd name="T33" fmla="*/ 998 h 1194"/>
                <a:gd name="T34" fmla="*/ 1094 w 1196"/>
                <a:gd name="T35" fmla="*/ 931 h 1194"/>
                <a:gd name="T36" fmla="*/ 1137 w 1196"/>
                <a:gd name="T37" fmla="*/ 855 h 1194"/>
                <a:gd name="T38" fmla="*/ 1169 w 1196"/>
                <a:gd name="T39" fmla="*/ 774 h 1194"/>
                <a:gd name="T40" fmla="*/ 1189 w 1196"/>
                <a:gd name="T41" fmla="*/ 688 h 1194"/>
                <a:gd name="T42" fmla="*/ 1196 w 1196"/>
                <a:gd name="T43" fmla="*/ 597 h 1194"/>
                <a:gd name="T44" fmla="*/ 1193 w 1196"/>
                <a:gd name="T45" fmla="*/ 536 h 1194"/>
                <a:gd name="T46" fmla="*/ 1177 w 1196"/>
                <a:gd name="T47" fmla="*/ 448 h 1194"/>
                <a:gd name="T48" fmla="*/ 1149 w 1196"/>
                <a:gd name="T49" fmla="*/ 364 h 1194"/>
                <a:gd name="T50" fmla="*/ 1110 w 1196"/>
                <a:gd name="T51" fmla="*/ 287 h 1194"/>
                <a:gd name="T52" fmla="*/ 1059 w 1196"/>
                <a:gd name="T53" fmla="*/ 217 h 1194"/>
                <a:gd name="T54" fmla="*/ 1000 w 1196"/>
                <a:gd name="T55" fmla="*/ 155 h 1194"/>
                <a:gd name="T56" fmla="*/ 933 w 1196"/>
                <a:gd name="T57" fmla="*/ 101 h 1194"/>
                <a:gd name="T58" fmla="*/ 857 w 1196"/>
                <a:gd name="T59" fmla="*/ 59 h 1194"/>
                <a:gd name="T60" fmla="*/ 776 w 1196"/>
                <a:gd name="T61" fmla="*/ 27 h 1194"/>
                <a:gd name="T62" fmla="*/ 689 w 1196"/>
                <a:gd name="T63" fmla="*/ 7 h 1194"/>
                <a:gd name="T64" fmla="*/ 598 w 1196"/>
                <a:gd name="T65" fmla="*/ 0 h 1194"/>
                <a:gd name="T66" fmla="*/ 536 w 1196"/>
                <a:gd name="T67" fmla="*/ 3 h 1194"/>
                <a:gd name="T68" fmla="*/ 449 w 1196"/>
                <a:gd name="T69" fmla="*/ 19 h 1194"/>
                <a:gd name="T70" fmla="*/ 365 w 1196"/>
                <a:gd name="T71" fmla="*/ 47 h 1194"/>
                <a:gd name="T72" fmla="*/ 288 w 1196"/>
                <a:gd name="T73" fmla="*/ 86 h 1194"/>
                <a:gd name="T74" fmla="*/ 217 w 1196"/>
                <a:gd name="T75" fmla="*/ 136 h 1194"/>
                <a:gd name="T76" fmla="*/ 155 w 1196"/>
                <a:gd name="T77" fmla="*/ 196 h 1194"/>
                <a:gd name="T78" fmla="*/ 102 w 1196"/>
                <a:gd name="T79" fmla="*/ 263 h 1194"/>
                <a:gd name="T80" fmla="*/ 58 w 1196"/>
                <a:gd name="T81" fmla="*/ 338 h 1194"/>
                <a:gd name="T82" fmla="*/ 26 w 1196"/>
                <a:gd name="T83" fmla="*/ 420 h 1194"/>
                <a:gd name="T84" fmla="*/ 6 w 1196"/>
                <a:gd name="T85" fmla="*/ 506 h 1194"/>
                <a:gd name="T86" fmla="*/ 0 w 1196"/>
                <a:gd name="T87" fmla="*/ 597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6" h="1194">
                  <a:moveTo>
                    <a:pt x="0" y="597"/>
                  </a:moveTo>
                  <a:lnTo>
                    <a:pt x="0" y="627"/>
                  </a:lnTo>
                  <a:lnTo>
                    <a:pt x="3" y="658"/>
                  </a:lnTo>
                  <a:lnTo>
                    <a:pt x="6" y="688"/>
                  </a:lnTo>
                  <a:lnTo>
                    <a:pt x="12" y="717"/>
                  </a:lnTo>
                  <a:lnTo>
                    <a:pt x="18" y="746"/>
                  </a:lnTo>
                  <a:lnTo>
                    <a:pt x="26" y="774"/>
                  </a:lnTo>
                  <a:lnTo>
                    <a:pt x="36" y="802"/>
                  </a:lnTo>
                  <a:lnTo>
                    <a:pt x="46" y="829"/>
                  </a:lnTo>
                  <a:lnTo>
                    <a:pt x="58" y="855"/>
                  </a:lnTo>
                  <a:lnTo>
                    <a:pt x="72" y="881"/>
                  </a:lnTo>
                  <a:lnTo>
                    <a:pt x="87" y="907"/>
                  </a:lnTo>
                  <a:lnTo>
                    <a:pt x="102" y="931"/>
                  </a:lnTo>
                  <a:lnTo>
                    <a:pt x="119" y="954"/>
                  </a:lnTo>
                  <a:lnTo>
                    <a:pt x="136" y="977"/>
                  </a:lnTo>
                  <a:lnTo>
                    <a:pt x="155" y="998"/>
                  </a:lnTo>
                  <a:lnTo>
                    <a:pt x="175" y="1019"/>
                  </a:lnTo>
                  <a:lnTo>
                    <a:pt x="195" y="1039"/>
                  </a:lnTo>
                  <a:lnTo>
                    <a:pt x="217" y="1057"/>
                  </a:lnTo>
                  <a:lnTo>
                    <a:pt x="240" y="1075"/>
                  </a:lnTo>
                  <a:lnTo>
                    <a:pt x="264" y="1092"/>
                  </a:lnTo>
                  <a:lnTo>
                    <a:pt x="288" y="1107"/>
                  </a:lnTo>
                  <a:lnTo>
                    <a:pt x="313" y="1121"/>
                  </a:lnTo>
                  <a:lnTo>
                    <a:pt x="338" y="1135"/>
                  </a:lnTo>
                  <a:lnTo>
                    <a:pt x="365" y="1146"/>
                  </a:lnTo>
                  <a:lnTo>
                    <a:pt x="392" y="1158"/>
                  </a:lnTo>
                  <a:lnTo>
                    <a:pt x="420" y="1167"/>
                  </a:lnTo>
                  <a:lnTo>
                    <a:pt x="449" y="1175"/>
                  </a:lnTo>
                  <a:lnTo>
                    <a:pt x="477" y="1182"/>
                  </a:lnTo>
                  <a:lnTo>
                    <a:pt x="507" y="1187"/>
                  </a:lnTo>
                  <a:lnTo>
                    <a:pt x="536" y="1191"/>
                  </a:lnTo>
                  <a:lnTo>
                    <a:pt x="568" y="1193"/>
                  </a:lnTo>
                  <a:lnTo>
                    <a:pt x="598" y="1194"/>
                  </a:lnTo>
                  <a:lnTo>
                    <a:pt x="598" y="1194"/>
                  </a:lnTo>
                  <a:lnTo>
                    <a:pt x="629" y="1193"/>
                  </a:lnTo>
                  <a:lnTo>
                    <a:pt x="659" y="1191"/>
                  </a:lnTo>
                  <a:lnTo>
                    <a:pt x="689" y="1187"/>
                  </a:lnTo>
                  <a:lnTo>
                    <a:pt x="718" y="1182"/>
                  </a:lnTo>
                  <a:lnTo>
                    <a:pt x="748" y="1175"/>
                  </a:lnTo>
                  <a:lnTo>
                    <a:pt x="776" y="1167"/>
                  </a:lnTo>
                  <a:lnTo>
                    <a:pt x="804" y="1158"/>
                  </a:lnTo>
                  <a:lnTo>
                    <a:pt x="831" y="1146"/>
                  </a:lnTo>
                  <a:lnTo>
                    <a:pt x="857" y="1135"/>
                  </a:lnTo>
                  <a:lnTo>
                    <a:pt x="883" y="1121"/>
                  </a:lnTo>
                  <a:lnTo>
                    <a:pt x="909" y="1107"/>
                  </a:lnTo>
                  <a:lnTo>
                    <a:pt x="933" y="1092"/>
                  </a:lnTo>
                  <a:lnTo>
                    <a:pt x="956" y="1075"/>
                  </a:lnTo>
                  <a:lnTo>
                    <a:pt x="978" y="1057"/>
                  </a:lnTo>
                  <a:lnTo>
                    <a:pt x="1000" y="1039"/>
                  </a:lnTo>
                  <a:lnTo>
                    <a:pt x="1021" y="1019"/>
                  </a:lnTo>
                  <a:lnTo>
                    <a:pt x="1040" y="998"/>
                  </a:lnTo>
                  <a:lnTo>
                    <a:pt x="1059" y="977"/>
                  </a:lnTo>
                  <a:lnTo>
                    <a:pt x="1078" y="954"/>
                  </a:lnTo>
                  <a:lnTo>
                    <a:pt x="1094" y="931"/>
                  </a:lnTo>
                  <a:lnTo>
                    <a:pt x="1110" y="907"/>
                  </a:lnTo>
                  <a:lnTo>
                    <a:pt x="1124" y="881"/>
                  </a:lnTo>
                  <a:lnTo>
                    <a:pt x="1137" y="855"/>
                  </a:lnTo>
                  <a:lnTo>
                    <a:pt x="1149" y="829"/>
                  </a:lnTo>
                  <a:lnTo>
                    <a:pt x="1160" y="802"/>
                  </a:lnTo>
                  <a:lnTo>
                    <a:pt x="1169" y="774"/>
                  </a:lnTo>
                  <a:lnTo>
                    <a:pt x="1177" y="746"/>
                  </a:lnTo>
                  <a:lnTo>
                    <a:pt x="1184" y="717"/>
                  </a:lnTo>
                  <a:lnTo>
                    <a:pt x="1189" y="688"/>
                  </a:lnTo>
                  <a:lnTo>
                    <a:pt x="1193" y="658"/>
                  </a:lnTo>
                  <a:lnTo>
                    <a:pt x="1195" y="627"/>
                  </a:lnTo>
                  <a:lnTo>
                    <a:pt x="1196" y="597"/>
                  </a:lnTo>
                  <a:lnTo>
                    <a:pt x="1196" y="597"/>
                  </a:lnTo>
                  <a:lnTo>
                    <a:pt x="1195" y="566"/>
                  </a:lnTo>
                  <a:lnTo>
                    <a:pt x="1193" y="536"/>
                  </a:lnTo>
                  <a:lnTo>
                    <a:pt x="1189" y="506"/>
                  </a:lnTo>
                  <a:lnTo>
                    <a:pt x="1184" y="477"/>
                  </a:lnTo>
                  <a:lnTo>
                    <a:pt x="1177" y="448"/>
                  </a:lnTo>
                  <a:lnTo>
                    <a:pt x="1169" y="420"/>
                  </a:lnTo>
                  <a:lnTo>
                    <a:pt x="1160" y="391"/>
                  </a:lnTo>
                  <a:lnTo>
                    <a:pt x="1149" y="364"/>
                  </a:lnTo>
                  <a:lnTo>
                    <a:pt x="1137" y="338"/>
                  </a:lnTo>
                  <a:lnTo>
                    <a:pt x="1124" y="312"/>
                  </a:lnTo>
                  <a:lnTo>
                    <a:pt x="1110" y="287"/>
                  </a:lnTo>
                  <a:lnTo>
                    <a:pt x="1094" y="263"/>
                  </a:lnTo>
                  <a:lnTo>
                    <a:pt x="1078" y="240"/>
                  </a:lnTo>
                  <a:lnTo>
                    <a:pt x="1059" y="217"/>
                  </a:lnTo>
                  <a:lnTo>
                    <a:pt x="1040" y="196"/>
                  </a:lnTo>
                  <a:lnTo>
                    <a:pt x="1021" y="175"/>
                  </a:lnTo>
                  <a:lnTo>
                    <a:pt x="1000" y="155"/>
                  </a:lnTo>
                  <a:lnTo>
                    <a:pt x="978" y="136"/>
                  </a:lnTo>
                  <a:lnTo>
                    <a:pt x="956" y="118"/>
                  </a:lnTo>
                  <a:lnTo>
                    <a:pt x="933" y="101"/>
                  </a:lnTo>
                  <a:lnTo>
                    <a:pt x="909" y="86"/>
                  </a:lnTo>
                  <a:lnTo>
                    <a:pt x="883" y="72"/>
                  </a:lnTo>
                  <a:lnTo>
                    <a:pt x="857" y="59"/>
                  </a:lnTo>
                  <a:lnTo>
                    <a:pt x="831" y="47"/>
                  </a:lnTo>
                  <a:lnTo>
                    <a:pt x="804" y="36"/>
                  </a:lnTo>
                  <a:lnTo>
                    <a:pt x="776" y="27"/>
                  </a:lnTo>
                  <a:lnTo>
                    <a:pt x="748" y="19"/>
                  </a:lnTo>
                  <a:lnTo>
                    <a:pt x="718" y="12"/>
                  </a:lnTo>
                  <a:lnTo>
                    <a:pt x="689" y="7"/>
                  </a:lnTo>
                  <a:lnTo>
                    <a:pt x="659" y="3"/>
                  </a:lnTo>
                  <a:lnTo>
                    <a:pt x="629" y="1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568" y="1"/>
                  </a:lnTo>
                  <a:lnTo>
                    <a:pt x="536" y="3"/>
                  </a:lnTo>
                  <a:lnTo>
                    <a:pt x="507" y="7"/>
                  </a:lnTo>
                  <a:lnTo>
                    <a:pt x="477" y="12"/>
                  </a:lnTo>
                  <a:lnTo>
                    <a:pt x="449" y="19"/>
                  </a:lnTo>
                  <a:lnTo>
                    <a:pt x="420" y="27"/>
                  </a:lnTo>
                  <a:lnTo>
                    <a:pt x="392" y="36"/>
                  </a:lnTo>
                  <a:lnTo>
                    <a:pt x="365" y="47"/>
                  </a:lnTo>
                  <a:lnTo>
                    <a:pt x="338" y="59"/>
                  </a:lnTo>
                  <a:lnTo>
                    <a:pt x="313" y="72"/>
                  </a:lnTo>
                  <a:lnTo>
                    <a:pt x="288" y="86"/>
                  </a:lnTo>
                  <a:lnTo>
                    <a:pt x="264" y="101"/>
                  </a:lnTo>
                  <a:lnTo>
                    <a:pt x="240" y="118"/>
                  </a:lnTo>
                  <a:lnTo>
                    <a:pt x="217" y="136"/>
                  </a:lnTo>
                  <a:lnTo>
                    <a:pt x="195" y="155"/>
                  </a:lnTo>
                  <a:lnTo>
                    <a:pt x="175" y="175"/>
                  </a:lnTo>
                  <a:lnTo>
                    <a:pt x="155" y="196"/>
                  </a:lnTo>
                  <a:lnTo>
                    <a:pt x="136" y="217"/>
                  </a:lnTo>
                  <a:lnTo>
                    <a:pt x="119" y="240"/>
                  </a:lnTo>
                  <a:lnTo>
                    <a:pt x="102" y="263"/>
                  </a:lnTo>
                  <a:lnTo>
                    <a:pt x="87" y="287"/>
                  </a:lnTo>
                  <a:lnTo>
                    <a:pt x="72" y="312"/>
                  </a:lnTo>
                  <a:lnTo>
                    <a:pt x="58" y="338"/>
                  </a:lnTo>
                  <a:lnTo>
                    <a:pt x="46" y="364"/>
                  </a:lnTo>
                  <a:lnTo>
                    <a:pt x="36" y="391"/>
                  </a:lnTo>
                  <a:lnTo>
                    <a:pt x="26" y="420"/>
                  </a:lnTo>
                  <a:lnTo>
                    <a:pt x="18" y="448"/>
                  </a:lnTo>
                  <a:lnTo>
                    <a:pt x="12" y="477"/>
                  </a:lnTo>
                  <a:lnTo>
                    <a:pt x="6" y="506"/>
                  </a:lnTo>
                  <a:lnTo>
                    <a:pt x="3" y="536"/>
                  </a:lnTo>
                  <a:lnTo>
                    <a:pt x="0" y="566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0A4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19"/>
            <p:cNvSpPr>
              <a:spLocks/>
            </p:cNvSpPr>
            <p:nvPr userDrawn="1"/>
          </p:nvSpPr>
          <p:spPr bwMode="auto">
            <a:xfrm>
              <a:off x="801" y="641"/>
              <a:ext cx="93" cy="93"/>
            </a:xfrm>
            <a:custGeom>
              <a:avLst/>
              <a:gdLst>
                <a:gd name="T0" fmla="*/ 4 w 1493"/>
                <a:gd name="T1" fmla="*/ 820 h 1489"/>
                <a:gd name="T2" fmla="*/ 24 w 1493"/>
                <a:gd name="T3" fmla="*/ 931 h 1489"/>
                <a:gd name="T4" fmla="*/ 59 w 1493"/>
                <a:gd name="T5" fmla="*/ 1034 h 1489"/>
                <a:gd name="T6" fmla="*/ 108 w 1493"/>
                <a:gd name="T7" fmla="*/ 1130 h 1489"/>
                <a:gd name="T8" fmla="*/ 170 w 1493"/>
                <a:gd name="T9" fmla="*/ 1218 h 1489"/>
                <a:gd name="T10" fmla="*/ 245 w 1493"/>
                <a:gd name="T11" fmla="*/ 1296 h 1489"/>
                <a:gd name="T12" fmla="*/ 329 w 1493"/>
                <a:gd name="T13" fmla="*/ 1362 h 1489"/>
                <a:gd name="T14" fmla="*/ 423 w 1493"/>
                <a:gd name="T15" fmla="*/ 1416 h 1489"/>
                <a:gd name="T16" fmla="*/ 525 w 1493"/>
                <a:gd name="T17" fmla="*/ 1456 h 1489"/>
                <a:gd name="T18" fmla="*/ 633 w 1493"/>
                <a:gd name="T19" fmla="*/ 1481 h 1489"/>
                <a:gd name="T20" fmla="*/ 747 w 1493"/>
                <a:gd name="T21" fmla="*/ 1489 h 1489"/>
                <a:gd name="T22" fmla="*/ 823 w 1493"/>
                <a:gd name="T23" fmla="*/ 1486 h 1489"/>
                <a:gd name="T24" fmla="*/ 933 w 1493"/>
                <a:gd name="T25" fmla="*/ 1466 h 1489"/>
                <a:gd name="T26" fmla="*/ 1038 w 1493"/>
                <a:gd name="T27" fmla="*/ 1431 h 1489"/>
                <a:gd name="T28" fmla="*/ 1133 w 1493"/>
                <a:gd name="T29" fmla="*/ 1381 h 1489"/>
                <a:gd name="T30" fmla="*/ 1222 w 1493"/>
                <a:gd name="T31" fmla="*/ 1319 h 1489"/>
                <a:gd name="T32" fmla="*/ 1299 w 1493"/>
                <a:gd name="T33" fmla="*/ 1245 h 1489"/>
                <a:gd name="T34" fmla="*/ 1366 w 1493"/>
                <a:gd name="T35" fmla="*/ 1161 h 1489"/>
                <a:gd name="T36" fmla="*/ 1420 w 1493"/>
                <a:gd name="T37" fmla="*/ 1067 h 1489"/>
                <a:gd name="T38" fmla="*/ 1459 w 1493"/>
                <a:gd name="T39" fmla="*/ 966 h 1489"/>
                <a:gd name="T40" fmla="*/ 1484 w 1493"/>
                <a:gd name="T41" fmla="*/ 858 h 1489"/>
                <a:gd name="T42" fmla="*/ 1493 w 1493"/>
                <a:gd name="T43" fmla="*/ 745 h 1489"/>
                <a:gd name="T44" fmla="*/ 1489 w 1493"/>
                <a:gd name="T45" fmla="*/ 669 h 1489"/>
                <a:gd name="T46" fmla="*/ 1469 w 1493"/>
                <a:gd name="T47" fmla="*/ 558 h 1489"/>
                <a:gd name="T48" fmla="*/ 1434 w 1493"/>
                <a:gd name="T49" fmla="*/ 455 h 1489"/>
                <a:gd name="T50" fmla="*/ 1385 w 1493"/>
                <a:gd name="T51" fmla="*/ 358 h 1489"/>
                <a:gd name="T52" fmla="*/ 1322 w 1493"/>
                <a:gd name="T53" fmla="*/ 271 h 1489"/>
                <a:gd name="T54" fmla="*/ 1249 w 1493"/>
                <a:gd name="T55" fmla="*/ 193 h 1489"/>
                <a:gd name="T56" fmla="*/ 1164 w 1493"/>
                <a:gd name="T57" fmla="*/ 127 h 1489"/>
                <a:gd name="T58" fmla="*/ 1070 w 1493"/>
                <a:gd name="T59" fmla="*/ 73 h 1489"/>
                <a:gd name="T60" fmla="*/ 968 w 1493"/>
                <a:gd name="T61" fmla="*/ 33 h 1489"/>
                <a:gd name="T62" fmla="*/ 861 w 1493"/>
                <a:gd name="T63" fmla="*/ 8 h 1489"/>
                <a:gd name="T64" fmla="*/ 747 w 1493"/>
                <a:gd name="T65" fmla="*/ 0 h 1489"/>
                <a:gd name="T66" fmla="*/ 670 w 1493"/>
                <a:gd name="T67" fmla="*/ 4 h 1489"/>
                <a:gd name="T68" fmla="*/ 560 w 1493"/>
                <a:gd name="T69" fmla="*/ 23 h 1489"/>
                <a:gd name="T70" fmla="*/ 456 w 1493"/>
                <a:gd name="T71" fmla="*/ 58 h 1489"/>
                <a:gd name="T72" fmla="*/ 360 w 1493"/>
                <a:gd name="T73" fmla="*/ 107 h 1489"/>
                <a:gd name="T74" fmla="*/ 272 w 1493"/>
                <a:gd name="T75" fmla="*/ 170 h 1489"/>
                <a:gd name="T76" fmla="*/ 195 w 1493"/>
                <a:gd name="T77" fmla="*/ 244 h 1489"/>
                <a:gd name="T78" fmla="*/ 128 w 1493"/>
                <a:gd name="T79" fmla="*/ 328 h 1489"/>
                <a:gd name="T80" fmla="*/ 74 w 1493"/>
                <a:gd name="T81" fmla="*/ 422 h 1489"/>
                <a:gd name="T82" fmla="*/ 34 w 1493"/>
                <a:gd name="T83" fmla="*/ 523 h 1489"/>
                <a:gd name="T84" fmla="*/ 9 w 1493"/>
                <a:gd name="T85" fmla="*/ 632 h 1489"/>
                <a:gd name="T86" fmla="*/ 0 w 1493"/>
                <a:gd name="T87" fmla="*/ 745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3" h="1489">
                  <a:moveTo>
                    <a:pt x="0" y="745"/>
                  </a:moveTo>
                  <a:lnTo>
                    <a:pt x="1" y="783"/>
                  </a:lnTo>
                  <a:lnTo>
                    <a:pt x="4" y="820"/>
                  </a:lnTo>
                  <a:lnTo>
                    <a:pt x="9" y="858"/>
                  </a:lnTo>
                  <a:lnTo>
                    <a:pt x="15" y="895"/>
                  </a:lnTo>
                  <a:lnTo>
                    <a:pt x="24" y="931"/>
                  </a:lnTo>
                  <a:lnTo>
                    <a:pt x="34" y="966"/>
                  </a:lnTo>
                  <a:lnTo>
                    <a:pt x="46" y="1001"/>
                  </a:lnTo>
                  <a:lnTo>
                    <a:pt x="59" y="1034"/>
                  </a:lnTo>
                  <a:lnTo>
                    <a:pt x="74" y="1067"/>
                  </a:lnTo>
                  <a:lnTo>
                    <a:pt x="91" y="1099"/>
                  </a:lnTo>
                  <a:lnTo>
                    <a:pt x="108" y="1130"/>
                  </a:lnTo>
                  <a:lnTo>
                    <a:pt x="128" y="1161"/>
                  </a:lnTo>
                  <a:lnTo>
                    <a:pt x="148" y="1190"/>
                  </a:lnTo>
                  <a:lnTo>
                    <a:pt x="170" y="1218"/>
                  </a:lnTo>
                  <a:lnTo>
                    <a:pt x="195" y="1245"/>
                  </a:lnTo>
                  <a:lnTo>
                    <a:pt x="219" y="1271"/>
                  </a:lnTo>
                  <a:lnTo>
                    <a:pt x="245" y="1296"/>
                  </a:lnTo>
                  <a:lnTo>
                    <a:pt x="272" y="1319"/>
                  </a:lnTo>
                  <a:lnTo>
                    <a:pt x="300" y="1341"/>
                  </a:lnTo>
                  <a:lnTo>
                    <a:pt x="329" y="1362"/>
                  </a:lnTo>
                  <a:lnTo>
                    <a:pt x="360" y="1381"/>
                  </a:lnTo>
                  <a:lnTo>
                    <a:pt x="391" y="1400"/>
                  </a:lnTo>
                  <a:lnTo>
                    <a:pt x="423" y="1416"/>
                  </a:lnTo>
                  <a:lnTo>
                    <a:pt x="456" y="1431"/>
                  </a:lnTo>
                  <a:lnTo>
                    <a:pt x="490" y="1444"/>
                  </a:lnTo>
                  <a:lnTo>
                    <a:pt x="525" y="1456"/>
                  </a:lnTo>
                  <a:lnTo>
                    <a:pt x="560" y="1466"/>
                  </a:lnTo>
                  <a:lnTo>
                    <a:pt x="596" y="1474"/>
                  </a:lnTo>
                  <a:lnTo>
                    <a:pt x="633" y="1481"/>
                  </a:lnTo>
                  <a:lnTo>
                    <a:pt x="670" y="1486"/>
                  </a:lnTo>
                  <a:lnTo>
                    <a:pt x="709" y="1488"/>
                  </a:lnTo>
                  <a:lnTo>
                    <a:pt x="747" y="1489"/>
                  </a:lnTo>
                  <a:lnTo>
                    <a:pt x="747" y="1489"/>
                  </a:lnTo>
                  <a:lnTo>
                    <a:pt x="785" y="1488"/>
                  </a:lnTo>
                  <a:lnTo>
                    <a:pt x="823" y="1486"/>
                  </a:lnTo>
                  <a:lnTo>
                    <a:pt x="861" y="1481"/>
                  </a:lnTo>
                  <a:lnTo>
                    <a:pt x="897" y="1474"/>
                  </a:lnTo>
                  <a:lnTo>
                    <a:pt x="933" y="1466"/>
                  </a:lnTo>
                  <a:lnTo>
                    <a:pt x="968" y="1456"/>
                  </a:lnTo>
                  <a:lnTo>
                    <a:pt x="1003" y="1444"/>
                  </a:lnTo>
                  <a:lnTo>
                    <a:pt x="1038" y="1431"/>
                  </a:lnTo>
                  <a:lnTo>
                    <a:pt x="1070" y="1416"/>
                  </a:lnTo>
                  <a:lnTo>
                    <a:pt x="1102" y="1400"/>
                  </a:lnTo>
                  <a:lnTo>
                    <a:pt x="1133" y="1381"/>
                  </a:lnTo>
                  <a:lnTo>
                    <a:pt x="1164" y="1362"/>
                  </a:lnTo>
                  <a:lnTo>
                    <a:pt x="1194" y="1341"/>
                  </a:lnTo>
                  <a:lnTo>
                    <a:pt x="1222" y="1319"/>
                  </a:lnTo>
                  <a:lnTo>
                    <a:pt x="1249" y="1296"/>
                  </a:lnTo>
                  <a:lnTo>
                    <a:pt x="1274" y="1271"/>
                  </a:lnTo>
                  <a:lnTo>
                    <a:pt x="1299" y="1245"/>
                  </a:lnTo>
                  <a:lnTo>
                    <a:pt x="1322" y="1218"/>
                  </a:lnTo>
                  <a:lnTo>
                    <a:pt x="1344" y="1190"/>
                  </a:lnTo>
                  <a:lnTo>
                    <a:pt x="1366" y="1161"/>
                  </a:lnTo>
                  <a:lnTo>
                    <a:pt x="1385" y="1130"/>
                  </a:lnTo>
                  <a:lnTo>
                    <a:pt x="1403" y="1099"/>
                  </a:lnTo>
                  <a:lnTo>
                    <a:pt x="1420" y="1067"/>
                  </a:lnTo>
                  <a:lnTo>
                    <a:pt x="1434" y="1034"/>
                  </a:lnTo>
                  <a:lnTo>
                    <a:pt x="1448" y="1001"/>
                  </a:lnTo>
                  <a:lnTo>
                    <a:pt x="1459" y="966"/>
                  </a:lnTo>
                  <a:lnTo>
                    <a:pt x="1469" y="931"/>
                  </a:lnTo>
                  <a:lnTo>
                    <a:pt x="1478" y="895"/>
                  </a:lnTo>
                  <a:lnTo>
                    <a:pt x="1484" y="858"/>
                  </a:lnTo>
                  <a:lnTo>
                    <a:pt x="1489" y="820"/>
                  </a:lnTo>
                  <a:lnTo>
                    <a:pt x="1492" y="783"/>
                  </a:lnTo>
                  <a:lnTo>
                    <a:pt x="1493" y="745"/>
                  </a:lnTo>
                  <a:lnTo>
                    <a:pt x="1493" y="745"/>
                  </a:lnTo>
                  <a:lnTo>
                    <a:pt x="1492" y="706"/>
                  </a:lnTo>
                  <a:lnTo>
                    <a:pt x="1489" y="669"/>
                  </a:lnTo>
                  <a:lnTo>
                    <a:pt x="1484" y="632"/>
                  </a:lnTo>
                  <a:lnTo>
                    <a:pt x="1478" y="594"/>
                  </a:lnTo>
                  <a:lnTo>
                    <a:pt x="1469" y="558"/>
                  </a:lnTo>
                  <a:lnTo>
                    <a:pt x="1459" y="523"/>
                  </a:lnTo>
                  <a:lnTo>
                    <a:pt x="1448" y="488"/>
                  </a:lnTo>
                  <a:lnTo>
                    <a:pt x="1434" y="455"/>
                  </a:lnTo>
                  <a:lnTo>
                    <a:pt x="1420" y="422"/>
                  </a:lnTo>
                  <a:lnTo>
                    <a:pt x="1403" y="390"/>
                  </a:lnTo>
                  <a:lnTo>
                    <a:pt x="1385" y="358"/>
                  </a:lnTo>
                  <a:lnTo>
                    <a:pt x="1366" y="328"/>
                  </a:lnTo>
                  <a:lnTo>
                    <a:pt x="1344" y="299"/>
                  </a:lnTo>
                  <a:lnTo>
                    <a:pt x="1322" y="271"/>
                  </a:lnTo>
                  <a:lnTo>
                    <a:pt x="1299" y="244"/>
                  </a:lnTo>
                  <a:lnTo>
                    <a:pt x="1274" y="218"/>
                  </a:lnTo>
                  <a:lnTo>
                    <a:pt x="1249" y="193"/>
                  </a:lnTo>
                  <a:lnTo>
                    <a:pt x="1222" y="170"/>
                  </a:lnTo>
                  <a:lnTo>
                    <a:pt x="1194" y="148"/>
                  </a:lnTo>
                  <a:lnTo>
                    <a:pt x="1164" y="127"/>
                  </a:lnTo>
                  <a:lnTo>
                    <a:pt x="1133" y="107"/>
                  </a:lnTo>
                  <a:lnTo>
                    <a:pt x="1102" y="89"/>
                  </a:lnTo>
                  <a:lnTo>
                    <a:pt x="1070" y="73"/>
                  </a:lnTo>
                  <a:lnTo>
                    <a:pt x="1038" y="58"/>
                  </a:lnTo>
                  <a:lnTo>
                    <a:pt x="1003" y="45"/>
                  </a:lnTo>
                  <a:lnTo>
                    <a:pt x="968" y="33"/>
                  </a:lnTo>
                  <a:lnTo>
                    <a:pt x="933" y="23"/>
                  </a:lnTo>
                  <a:lnTo>
                    <a:pt x="897" y="15"/>
                  </a:lnTo>
                  <a:lnTo>
                    <a:pt x="861" y="8"/>
                  </a:lnTo>
                  <a:lnTo>
                    <a:pt x="823" y="4"/>
                  </a:lnTo>
                  <a:lnTo>
                    <a:pt x="785" y="1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09" y="1"/>
                  </a:lnTo>
                  <a:lnTo>
                    <a:pt x="670" y="4"/>
                  </a:lnTo>
                  <a:lnTo>
                    <a:pt x="633" y="8"/>
                  </a:lnTo>
                  <a:lnTo>
                    <a:pt x="596" y="15"/>
                  </a:lnTo>
                  <a:lnTo>
                    <a:pt x="560" y="23"/>
                  </a:lnTo>
                  <a:lnTo>
                    <a:pt x="525" y="33"/>
                  </a:lnTo>
                  <a:lnTo>
                    <a:pt x="490" y="45"/>
                  </a:lnTo>
                  <a:lnTo>
                    <a:pt x="456" y="58"/>
                  </a:lnTo>
                  <a:lnTo>
                    <a:pt x="423" y="73"/>
                  </a:lnTo>
                  <a:lnTo>
                    <a:pt x="391" y="89"/>
                  </a:lnTo>
                  <a:lnTo>
                    <a:pt x="360" y="107"/>
                  </a:lnTo>
                  <a:lnTo>
                    <a:pt x="329" y="127"/>
                  </a:lnTo>
                  <a:lnTo>
                    <a:pt x="300" y="148"/>
                  </a:lnTo>
                  <a:lnTo>
                    <a:pt x="272" y="170"/>
                  </a:lnTo>
                  <a:lnTo>
                    <a:pt x="245" y="193"/>
                  </a:lnTo>
                  <a:lnTo>
                    <a:pt x="219" y="218"/>
                  </a:lnTo>
                  <a:lnTo>
                    <a:pt x="195" y="244"/>
                  </a:lnTo>
                  <a:lnTo>
                    <a:pt x="170" y="271"/>
                  </a:lnTo>
                  <a:lnTo>
                    <a:pt x="148" y="299"/>
                  </a:lnTo>
                  <a:lnTo>
                    <a:pt x="128" y="328"/>
                  </a:lnTo>
                  <a:lnTo>
                    <a:pt x="108" y="358"/>
                  </a:lnTo>
                  <a:lnTo>
                    <a:pt x="91" y="390"/>
                  </a:lnTo>
                  <a:lnTo>
                    <a:pt x="74" y="422"/>
                  </a:lnTo>
                  <a:lnTo>
                    <a:pt x="59" y="455"/>
                  </a:lnTo>
                  <a:lnTo>
                    <a:pt x="46" y="488"/>
                  </a:lnTo>
                  <a:lnTo>
                    <a:pt x="34" y="523"/>
                  </a:lnTo>
                  <a:lnTo>
                    <a:pt x="24" y="558"/>
                  </a:lnTo>
                  <a:lnTo>
                    <a:pt x="15" y="594"/>
                  </a:lnTo>
                  <a:lnTo>
                    <a:pt x="9" y="632"/>
                  </a:lnTo>
                  <a:lnTo>
                    <a:pt x="4" y="669"/>
                  </a:lnTo>
                  <a:lnTo>
                    <a:pt x="1" y="706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004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578" y="625"/>
              <a:ext cx="78" cy="79"/>
            </a:xfrm>
            <a:custGeom>
              <a:avLst/>
              <a:gdLst>
                <a:gd name="T0" fmla="*/ 3 w 1260"/>
                <a:gd name="T1" fmla="*/ 693 h 1257"/>
                <a:gd name="T2" fmla="*/ 20 w 1260"/>
                <a:gd name="T3" fmla="*/ 785 h 1257"/>
                <a:gd name="T4" fmla="*/ 49 w 1260"/>
                <a:gd name="T5" fmla="*/ 872 h 1257"/>
                <a:gd name="T6" fmla="*/ 91 w 1260"/>
                <a:gd name="T7" fmla="*/ 954 h 1257"/>
                <a:gd name="T8" fmla="*/ 144 w 1260"/>
                <a:gd name="T9" fmla="*/ 1028 h 1257"/>
                <a:gd name="T10" fmla="*/ 206 w 1260"/>
                <a:gd name="T11" fmla="*/ 1093 h 1257"/>
                <a:gd name="T12" fmla="*/ 278 w 1260"/>
                <a:gd name="T13" fmla="*/ 1150 h 1257"/>
                <a:gd name="T14" fmla="*/ 356 w 1260"/>
                <a:gd name="T15" fmla="*/ 1195 h 1257"/>
                <a:gd name="T16" fmla="*/ 443 w 1260"/>
                <a:gd name="T17" fmla="*/ 1229 h 1257"/>
                <a:gd name="T18" fmla="*/ 534 w 1260"/>
                <a:gd name="T19" fmla="*/ 1250 h 1257"/>
                <a:gd name="T20" fmla="*/ 630 w 1260"/>
                <a:gd name="T21" fmla="*/ 1257 h 1257"/>
                <a:gd name="T22" fmla="*/ 694 w 1260"/>
                <a:gd name="T23" fmla="*/ 1254 h 1257"/>
                <a:gd name="T24" fmla="*/ 787 w 1260"/>
                <a:gd name="T25" fmla="*/ 1237 h 1257"/>
                <a:gd name="T26" fmla="*/ 875 w 1260"/>
                <a:gd name="T27" fmla="*/ 1208 h 1257"/>
                <a:gd name="T28" fmla="*/ 957 w 1260"/>
                <a:gd name="T29" fmla="*/ 1166 h 1257"/>
                <a:gd name="T30" fmla="*/ 1030 w 1260"/>
                <a:gd name="T31" fmla="*/ 1113 h 1257"/>
                <a:gd name="T32" fmla="*/ 1096 w 1260"/>
                <a:gd name="T33" fmla="*/ 1051 h 1257"/>
                <a:gd name="T34" fmla="*/ 1152 w 1260"/>
                <a:gd name="T35" fmla="*/ 980 h 1257"/>
                <a:gd name="T36" fmla="*/ 1197 w 1260"/>
                <a:gd name="T37" fmla="*/ 901 h 1257"/>
                <a:gd name="T38" fmla="*/ 1231 w 1260"/>
                <a:gd name="T39" fmla="*/ 815 h 1257"/>
                <a:gd name="T40" fmla="*/ 1253 w 1260"/>
                <a:gd name="T41" fmla="*/ 724 h 1257"/>
                <a:gd name="T42" fmla="*/ 1260 w 1260"/>
                <a:gd name="T43" fmla="*/ 629 h 1257"/>
                <a:gd name="T44" fmla="*/ 1257 w 1260"/>
                <a:gd name="T45" fmla="*/ 564 h 1257"/>
                <a:gd name="T46" fmla="*/ 1239 w 1260"/>
                <a:gd name="T47" fmla="*/ 471 h 1257"/>
                <a:gd name="T48" fmla="*/ 1210 w 1260"/>
                <a:gd name="T49" fmla="*/ 384 h 1257"/>
                <a:gd name="T50" fmla="*/ 1168 w 1260"/>
                <a:gd name="T51" fmla="*/ 302 h 1257"/>
                <a:gd name="T52" fmla="*/ 1116 w 1260"/>
                <a:gd name="T53" fmla="*/ 228 h 1257"/>
                <a:gd name="T54" fmla="*/ 1053 w 1260"/>
                <a:gd name="T55" fmla="*/ 163 h 1257"/>
                <a:gd name="T56" fmla="*/ 982 w 1260"/>
                <a:gd name="T57" fmla="*/ 107 h 1257"/>
                <a:gd name="T58" fmla="*/ 902 w 1260"/>
                <a:gd name="T59" fmla="*/ 61 h 1257"/>
                <a:gd name="T60" fmla="*/ 817 w 1260"/>
                <a:gd name="T61" fmla="*/ 28 h 1257"/>
                <a:gd name="T62" fmla="*/ 725 w 1260"/>
                <a:gd name="T63" fmla="*/ 7 h 1257"/>
                <a:gd name="T64" fmla="*/ 630 w 1260"/>
                <a:gd name="T65" fmla="*/ 0 h 1257"/>
                <a:gd name="T66" fmla="*/ 565 w 1260"/>
                <a:gd name="T67" fmla="*/ 3 h 1257"/>
                <a:gd name="T68" fmla="*/ 472 w 1260"/>
                <a:gd name="T69" fmla="*/ 19 h 1257"/>
                <a:gd name="T70" fmla="*/ 384 w 1260"/>
                <a:gd name="T71" fmla="*/ 49 h 1257"/>
                <a:gd name="T72" fmla="*/ 303 w 1260"/>
                <a:gd name="T73" fmla="*/ 90 h 1257"/>
                <a:gd name="T74" fmla="*/ 229 w 1260"/>
                <a:gd name="T75" fmla="*/ 144 h 1257"/>
                <a:gd name="T76" fmla="*/ 163 w 1260"/>
                <a:gd name="T77" fmla="*/ 206 h 1257"/>
                <a:gd name="T78" fmla="*/ 108 w 1260"/>
                <a:gd name="T79" fmla="*/ 277 h 1257"/>
                <a:gd name="T80" fmla="*/ 62 w 1260"/>
                <a:gd name="T81" fmla="*/ 355 h 1257"/>
                <a:gd name="T82" fmla="*/ 28 w 1260"/>
                <a:gd name="T83" fmla="*/ 442 h 1257"/>
                <a:gd name="T84" fmla="*/ 7 w 1260"/>
                <a:gd name="T85" fmla="*/ 532 h 1257"/>
                <a:gd name="T86" fmla="*/ 0 w 1260"/>
                <a:gd name="T87" fmla="*/ 629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1257">
                  <a:moveTo>
                    <a:pt x="0" y="629"/>
                  </a:moveTo>
                  <a:lnTo>
                    <a:pt x="1" y="661"/>
                  </a:lnTo>
                  <a:lnTo>
                    <a:pt x="3" y="693"/>
                  </a:lnTo>
                  <a:lnTo>
                    <a:pt x="7" y="724"/>
                  </a:lnTo>
                  <a:lnTo>
                    <a:pt x="13" y="755"/>
                  </a:lnTo>
                  <a:lnTo>
                    <a:pt x="20" y="785"/>
                  </a:lnTo>
                  <a:lnTo>
                    <a:pt x="28" y="815"/>
                  </a:lnTo>
                  <a:lnTo>
                    <a:pt x="38" y="844"/>
                  </a:lnTo>
                  <a:lnTo>
                    <a:pt x="49" y="872"/>
                  </a:lnTo>
                  <a:lnTo>
                    <a:pt x="62" y="901"/>
                  </a:lnTo>
                  <a:lnTo>
                    <a:pt x="76" y="928"/>
                  </a:lnTo>
                  <a:lnTo>
                    <a:pt x="91" y="954"/>
                  </a:lnTo>
                  <a:lnTo>
                    <a:pt x="108" y="980"/>
                  </a:lnTo>
                  <a:lnTo>
                    <a:pt x="125" y="1004"/>
                  </a:lnTo>
                  <a:lnTo>
                    <a:pt x="144" y="1028"/>
                  </a:lnTo>
                  <a:lnTo>
                    <a:pt x="163" y="1051"/>
                  </a:lnTo>
                  <a:lnTo>
                    <a:pt x="184" y="1072"/>
                  </a:lnTo>
                  <a:lnTo>
                    <a:pt x="206" y="1093"/>
                  </a:lnTo>
                  <a:lnTo>
                    <a:pt x="229" y="1113"/>
                  </a:lnTo>
                  <a:lnTo>
                    <a:pt x="253" y="1133"/>
                  </a:lnTo>
                  <a:lnTo>
                    <a:pt x="278" y="1150"/>
                  </a:lnTo>
                  <a:lnTo>
                    <a:pt x="303" y="1166"/>
                  </a:lnTo>
                  <a:lnTo>
                    <a:pt x="329" y="1181"/>
                  </a:lnTo>
                  <a:lnTo>
                    <a:pt x="356" y="1195"/>
                  </a:lnTo>
                  <a:lnTo>
                    <a:pt x="384" y="1208"/>
                  </a:lnTo>
                  <a:lnTo>
                    <a:pt x="414" y="1219"/>
                  </a:lnTo>
                  <a:lnTo>
                    <a:pt x="443" y="1229"/>
                  </a:lnTo>
                  <a:lnTo>
                    <a:pt x="472" y="1237"/>
                  </a:lnTo>
                  <a:lnTo>
                    <a:pt x="503" y="1244"/>
                  </a:lnTo>
                  <a:lnTo>
                    <a:pt x="534" y="1250"/>
                  </a:lnTo>
                  <a:lnTo>
                    <a:pt x="565" y="1254"/>
                  </a:lnTo>
                  <a:lnTo>
                    <a:pt x="598" y="1256"/>
                  </a:lnTo>
                  <a:lnTo>
                    <a:pt x="630" y="1257"/>
                  </a:lnTo>
                  <a:lnTo>
                    <a:pt x="630" y="1257"/>
                  </a:lnTo>
                  <a:lnTo>
                    <a:pt x="662" y="1256"/>
                  </a:lnTo>
                  <a:lnTo>
                    <a:pt x="694" y="1254"/>
                  </a:lnTo>
                  <a:lnTo>
                    <a:pt x="725" y="1250"/>
                  </a:lnTo>
                  <a:lnTo>
                    <a:pt x="757" y="1244"/>
                  </a:lnTo>
                  <a:lnTo>
                    <a:pt x="787" y="1237"/>
                  </a:lnTo>
                  <a:lnTo>
                    <a:pt x="817" y="1229"/>
                  </a:lnTo>
                  <a:lnTo>
                    <a:pt x="846" y="1219"/>
                  </a:lnTo>
                  <a:lnTo>
                    <a:pt x="875" y="1208"/>
                  </a:lnTo>
                  <a:lnTo>
                    <a:pt x="902" y="1195"/>
                  </a:lnTo>
                  <a:lnTo>
                    <a:pt x="930" y="1181"/>
                  </a:lnTo>
                  <a:lnTo>
                    <a:pt x="957" y="1166"/>
                  </a:lnTo>
                  <a:lnTo>
                    <a:pt x="982" y="1150"/>
                  </a:lnTo>
                  <a:lnTo>
                    <a:pt x="1007" y="1133"/>
                  </a:lnTo>
                  <a:lnTo>
                    <a:pt x="1030" y="1113"/>
                  </a:lnTo>
                  <a:lnTo>
                    <a:pt x="1053" y="1093"/>
                  </a:lnTo>
                  <a:lnTo>
                    <a:pt x="1076" y="1072"/>
                  </a:lnTo>
                  <a:lnTo>
                    <a:pt x="1096" y="1051"/>
                  </a:lnTo>
                  <a:lnTo>
                    <a:pt x="1116" y="1028"/>
                  </a:lnTo>
                  <a:lnTo>
                    <a:pt x="1135" y="1004"/>
                  </a:lnTo>
                  <a:lnTo>
                    <a:pt x="1152" y="980"/>
                  </a:lnTo>
                  <a:lnTo>
                    <a:pt x="1168" y="954"/>
                  </a:lnTo>
                  <a:lnTo>
                    <a:pt x="1183" y="928"/>
                  </a:lnTo>
                  <a:lnTo>
                    <a:pt x="1197" y="901"/>
                  </a:lnTo>
                  <a:lnTo>
                    <a:pt x="1210" y="872"/>
                  </a:lnTo>
                  <a:lnTo>
                    <a:pt x="1221" y="844"/>
                  </a:lnTo>
                  <a:lnTo>
                    <a:pt x="1231" y="815"/>
                  </a:lnTo>
                  <a:lnTo>
                    <a:pt x="1239" y="785"/>
                  </a:lnTo>
                  <a:lnTo>
                    <a:pt x="1247" y="755"/>
                  </a:lnTo>
                  <a:lnTo>
                    <a:pt x="1253" y="724"/>
                  </a:lnTo>
                  <a:lnTo>
                    <a:pt x="1257" y="693"/>
                  </a:lnTo>
                  <a:lnTo>
                    <a:pt x="1259" y="661"/>
                  </a:lnTo>
                  <a:lnTo>
                    <a:pt x="1260" y="629"/>
                  </a:lnTo>
                  <a:lnTo>
                    <a:pt x="1260" y="629"/>
                  </a:lnTo>
                  <a:lnTo>
                    <a:pt x="1259" y="596"/>
                  </a:lnTo>
                  <a:lnTo>
                    <a:pt x="1257" y="564"/>
                  </a:lnTo>
                  <a:lnTo>
                    <a:pt x="1253" y="532"/>
                  </a:lnTo>
                  <a:lnTo>
                    <a:pt x="1247" y="502"/>
                  </a:lnTo>
                  <a:lnTo>
                    <a:pt x="1239" y="471"/>
                  </a:lnTo>
                  <a:lnTo>
                    <a:pt x="1231" y="442"/>
                  </a:lnTo>
                  <a:lnTo>
                    <a:pt x="1221" y="412"/>
                  </a:lnTo>
                  <a:lnTo>
                    <a:pt x="1210" y="384"/>
                  </a:lnTo>
                  <a:lnTo>
                    <a:pt x="1197" y="355"/>
                  </a:lnTo>
                  <a:lnTo>
                    <a:pt x="1183" y="328"/>
                  </a:lnTo>
                  <a:lnTo>
                    <a:pt x="1168" y="302"/>
                  </a:lnTo>
                  <a:lnTo>
                    <a:pt x="1152" y="277"/>
                  </a:lnTo>
                  <a:lnTo>
                    <a:pt x="1135" y="252"/>
                  </a:lnTo>
                  <a:lnTo>
                    <a:pt x="1116" y="228"/>
                  </a:lnTo>
                  <a:lnTo>
                    <a:pt x="1096" y="206"/>
                  </a:lnTo>
                  <a:lnTo>
                    <a:pt x="1076" y="184"/>
                  </a:lnTo>
                  <a:lnTo>
                    <a:pt x="1053" y="163"/>
                  </a:lnTo>
                  <a:lnTo>
                    <a:pt x="1030" y="144"/>
                  </a:lnTo>
                  <a:lnTo>
                    <a:pt x="1007" y="125"/>
                  </a:lnTo>
                  <a:lnTo>
                    <a:pt x="982" y="107"/>
                  </a:lnTo>
                  <a:lnTo>
                    <a:pt x="957" y="90"/>
                  </a:lnTo>
                  <a:lnTo>
                    <a:pt x="930" y="75"/>
                  </a:lnTo>
                  <a:lnTo>
                    <a:pt x="902" y="61"/>
                  </a:lnTo>
                  <a:lnTo>
                    <a:pt x="875" y="49"/>
                  </a:lnTo>
                  <a:lnTo>
                    <a:pt x="846" y="38"/>
                  </a:lnTo>
                  <a:lnTo>
                    <a:pt x="817" y="28"/>
                  </a:lnTo>
                  <a:lnTo>
                    <a:pt x="787" y="19"/>
                  </a:lnTo>
                  <a:lnTo>
                    <a:pt x="757" y="12"/>
                  </a:lnTo>
                  <a:lnTo>
                    <a:pt x="725" y="7"/>
                  </a:lnTo>
                  <a:lnTo>
                    <a:pt x="694" y="3"/>
                  </a:lnTo>
                  <a:lnTo>
                    <a:pt x="662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598" y="0"/>
                  </a:lnTo>
                  <a:lnTo>
                    <a:pt x="565" y="3"/>
                  </a:lnTo>
                  <a:lnTo>
                    <a:pt x="534" y="7"/>
                  </a:lnTo>
                  <a:lnTo>
                    <a:pt x="503" y="12"/>
                  </a:lnTo>
                  <a:lnTo>
                    <a:pt x="472" y="19"/>
                  </a:lnTo>
                  <a:lnTo>
                    <a:pt x="443" y="28"/>
                  </a:lnTo>
                  <a:lnTo>
                    <a:pt x="414" y="38"/>
                  </a:lnTo>
                  <a:lnTo>
                    <a:pt x="384" y="49"/>
                  </a:lnTo>
                  <a:lnTo>
                    <a:pt x="356" y="61"/>
                  </a:lnTo>
                  <a:lnTo>
                    <a:pt x="329" y="75"/>
                  </a:lnTo>
                  <a:lnTo>
                    <a:pt x="303" y="90"/>
                  </a:lnTo>
                  <a:lnTo>
                    <a:pt x="278" y="107"/>
                  </a:lnTo>
                  <a:lnTo>
                    <a:pt x="253" y="125"/>
                  </a:lnTo>
                  <a:lnTo>
                    <a:pt x="229" y="144"/>
                  </a:lnTo>
                  <a:lnTo>
                    <a:pt x="206" y="163"/>
                  </a:lnTo>
                  <a:lnTo>
                    <a:pt x="184" y="184"/>
                  </a:lnTo>
                  <a:lnTo>
                    <a:pt x="163" y="206"/>
                  </a:lnTo>
                  <a:lnTo>
                    <a:pt x="144" y="228"/>
                  </a:lnTo>
                  <a:lnTo>
                    <a:pt x="125" y="252"/>
                  </a:lnTo>
                  <a:lnTo>
                    <a:pt x="108" y="277"/>
                  </a:lnTo>
                  <a:lnTo>
                    <a:pt x="91" y="302"/>
                  </a:lnTo>
                  <a:lnTo>
                    <a:pt x="76" y="328"/>
                  </a:lnTo>
                  <a:lnTo>
                    <a:pt x="62" y="355"/>
                  </a:lnTo>
                  <a:lnTo>
                    <a:pt x="49" y="384"/>
                  </a:lnTo>
                  <a:lnTo>
                    <a:pt x="38" y="412"/>
                  </a:lnTo>
                  <a:lnTo>
                    <a:pt x="28" y="442"/>
                  </a:lnTo>
                  <a:lnTo>
                    <a:pt x="20" y="471"/>
                  </a:lnTo>
                  <a:lnTo>
                    <a:pt x="13" y="502"/>
                  </a:lnTo>
                  <a:lnTo>
                    <a:pt x="7" y="532"/>
                  </a:lnTo>
                  <a:lnTo>
                    <a:pt x="3" y="564"/>
                  </a:lnTo>
                  <a:lnTo>
                    <a:pt x="1" y="596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006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404" y="620"/>
              <a:ext cx="49" cy="49"/>
            </a:xfrm>
            <a:custGeom>
              <a:avLst/>
              <a:gdLst>
                <a:gd name="T0" fmla="*/ 2 w 790"/>
                <a:gd name="T1" fmla="*/ 434 h 789"/>
                <a:gd name="T2" fmla="*/ 13 w 790"/>
                <a:gd name="T3" fmla="*/ 493 h 789"/>
                <a:gd name="T4" fmla="*/ 31 w 790"/>
                <a:gd name="T5" fmla="*/ 548 h 789"/>
                <a:gd name="T6" fmla="*/ 57 w 790"/>
                <a:gd name="T7" fmla="*/ 599 h 789"/>
                <a:gd name="T8" fmla="*/ 90 w 790"/>
                <a:gd name="T9" fmla="*/ 645 h 789"/>
                <a:gd name="T10" fmla="*/ 129 w 790"/>
                <a:gd name="T11" fmla="*/ 686 h 789"/>
                <a:gd name="T12" fmla="*/ 174 w 790"/>
                <a:gd name="T13" fmla="*/ 722 h 789"/>
                <a:gd name="T14" fmla="*/ 224 w 790"/>
                <a:gd name="T15" fmla="*/ 750 h 789"/>
                <a:gd name="T16" fmla="*/ 277 w 790"/>
                <a:gd name="T17" fmla="*/ 771 h 789"/>
                <a:gd name="T18" fmla="*/ 335 w 790"/>
                <a:gd name="T19" fmla="*/ 784 h 789"/>
                <a:gd name="T20" fmla="*/ 395 w 790"/>
                <a:gd name="T21" fmla="*/ 789 h 789"/>
                <a:gd name="T22" fmla="*/ 435 w 790"/>
                <a:gd name="T23" fmla="*/ 787 h 789"/>
                <a:gd name="T24" fmla="*/ 493 w 790"/>
                <a:gd name="T25" fmla="*/ 776 h 789"/>
                <a:gd name="T26" fmla="*/ 549 w 790"/>
                <a:gd name="T27" fmla="*/ 758 h 789"/>
                <a:gd name="T28" fmla="*/ 600 w 790"/>
                <a:gd name="T29" fmla="*/ 732 h 789"/>
                <a:gd name="T30" fmla="*/ 646 w 790"/>
                <a:gd name="T31" fmla="*/ 698 h 789"/>
                <a:gd name="T32" fmla="*/ 688 w 790"/>
                <a:gd name="T33" fmla="*/ 659 h 789"/>
                <a:gd name="T34" fmla="*/ 723 w 790"/>
                <a:gd name="T35" fmla="*/ 615 h 789"/>
                <a:gd name="T36" fmla="*/ 751 w 790"/>
                <a:gd name="T37" fmla="*/ 565 h 789"/>
                <a:gd name="T38" fmla="*/ 772 w 790"/>
                <a:gd name="T39" fmla="*/ 512 h 789"/>
                <a:gd name="T40" fmla="*/ 785 w 790"/>
                <a:gd name="T41" fmla="*/ 454 h 789"/>
                <a:gd name="T42" fmla="*/ 790 w 790"/>
                <a:gd name="T43" fmla="*/ 394 h 789"/>
                <a:gd name="T44" fmla="*/ 788 w 790"/>
                <a:gd name="T45" fmla="*/ 354 h 789"/>
                <a:gd name="T46" fmla="*/ 777 w 790"/>
                <a:gd name="T47" fmla="*/ 296 h 789"/>
                <a:gd name="T48" fmla="*/ 759 w 790"/>
                <a:gd name="T49" fmla="*/ 241 h 789"/>
                <a:gd name="T50" fmla="*/ 733 w 790"/>
                <a:gd name="T51" fmla="*/ 189 h 789"/>
                <a:gd name="T52" fmla="*/ 700 w 790"/>
                <a:gd name="T53" fmla="*/ 143 h 789"/>
                <a:gd name="T54" fmla="*/ 660 w 790"/>
                <a:gd name="T55" fmla="*/ 102 h 789"/>
                <a:gd name="T56" fmla="*/ 616 w 790"/>
                <a:gd name="T57" fmla="*/ 67 h 789"/>
                <a:gd name="T58" fmla="*/ 566 w 790"/>
                <a:gd name="T59" fmla="*/ 39 h 789"/>
                <a:gd name="T60" fmla="*/ 513 w 790"/>
                <a:gd name="T61" fmla="*/ 18 h 789"/>
                <a:gd name="T62" fmla="*/ 455 w 790"/>
                <a:gd name="T63" fmla="*/ 5 h 789"/>
                <a:gd name="T64" fmla="*/ 395 w 790"/>
                <a:gd name="T65" fmla="*/ 0 h 789"/>
                <a:gd name="T66" fmla="*/ 355 w 790"/>
                <a:gd name="T67" fmla="*/ 2 h 789"/>
                <a:gd name="T68" fmla="*/ 296 w 790"/>
                <a:gd name="T69" fmla="*/ 13 h 789"/>
                <a:gd name="T70" fmla="*/ 241 w 790"/>
                <a:gd name="T71" fmla="*/ 31 h 789"/>
                <a:gd name="T72" fmla="*/ 190 w 790"/>
                <a:gd name="T73" fmla="*/ 57 h 789"/>
                <a:gd name="T74" fmla="*/ 143 w 790"/>
                <a:gd name="T75" fmla="*/ 90 h 789"/>
                <a:gd name="T76" fmla="*/ 102 w 790"/>
                <a:gd name="T77" fmla="*/ 129 h 789"/>
                <a:gd name="T78" fmla="*/ 67 w 790"/>
                <a:gd name="T79" fmla="*/ 173 h 789"/>
                <a:gd name="T80" fmla="*/ 39 w 790"/>
                <a:gd name="T81" fmla="*/ 224 h 789"/>
                <a:gd name="T82" fmla="*/ 18 w 790"/>
                <a:gd name="T83" fmla="*/ 277 h 789"/>
                <a:gd name="T84" fmla="*/ 5 w 790"/>
                <a:gd name="T85" fmla="*/ 334 h 789"/>
                <a:gd name="T86" fmla="*/ 0 w 790"/>
                <a:gd name="T87" fmla="*/ 39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789">
                  <a:moveTo>
                    <a:pt x="0" y="394"/>
                  </a:moveTo>
                  <a:lnTo>
                    <a:pt x="1" y="414"/>
                  </a:lnTo>
                  <a:lnTo>
                    <a:pt x="2" y="434"/>
                  </a:lnTo>
                  <a:lnTo>
                    <a:pt x="5" y="454"/>
                  </a:lnTo>
                  <a:lnTo>
                    <a:pt x="8" y="474"/>
                  </a:lnTo>
                  <a:lnTo>
                    <a:pt x="13" y="493"/>
                  </a:lnTo>
                  <a:lnTo>
                    <a:pt x="18" y="512"/>
                  </a:lnTo>
                  <a:lnTo>
                    <a:pt x="24" y="530"/>
                  </a:lnTo>
                  <a:lnTo>
                    <a:pt x="31" y="548"/>
                  </a:lnTo>
                  <a:lnTo>
                    <a:pt x="39" y="565"/>
                  </a:lnTo>
                  <a:lnTo>
                    <a:pt x="48" y="582"/>
                  </a:lnTo>
                  <a:lnTo>
                    <a:pt x="57" y="599"/>
                  </a:lnTo>
                  <a:lnTo>
                    <a:pt x="67" y="615"/>
                  </a:lnTo>
                  <a:lnTo>
                    <a:pt x="78" y="630"/>
                  </a:lnTo>
                  <a:lnTo>
                    <a:pt x="90" y="645"/>
                  </a:lnTo>
                  <a:lnTo>
                    <a:pt x="102" y="659"/>
                  </a:lnTo>
                  <a:lnTo>
                    <a:pt x="115" y="673"/>
                  </a:lnTo>
                  <a:lnTo>
                    <a:pt x="129" y="686"/>
                  </a:lnTo>
                  <a:lnTo>
                    <a:pt x="143" y="698"/>
                  </a:lnTo>
                  <a:lnTo>
                    <a:pt x="158" y="711"/>
                  </a:lnTo>
                  <a:lnTo>
                    <a:pt x="174" y="722"/>
                  </a:lnTo>
                  <a:lnTo>
                    <a:pt x="190" y="732"/>
                  </a:lnTo>
                  <a:lnTo>
                    <a:pt x="207" y="741"/>
                  </a:lnTo>
                  <a:lnTo>
                    <a:pt x="224" y="750"/>
                  </a:lnTo>
                  <a:lnTo>
                    <a:pt x="241" y="758"/>
                  </a:lnTo>
                  <a:lnTo>
                    <a:pt x="259" y="765"/>
                  </a:lnTo>
                  <a:lnTo>
                    <a:pt x="277" y="771"/>
                  </a:lnTo>
                  <a:lnTo>
                    <a:pt x="296" y="776"/>
                  </a:lnTo>
                  <a:lnTo>
                    <a:pt x="315" y="781"/>
                  </a:lnTo>
                  <a:lnTo>
                    <a:pt x="335" y="784"/>
                  </a:lnTo>
                  <a:lnTo>
                    <a:pt x="355" y="787"/>
                  </a:lnTo>
                  <a:lnTo>
                    <a:pt x="375" y="788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415" y="788"/>
                  </a:lnTo>
                  <a:lnTo>
                    <a:pt x="435" y="787"/>
                  </a:lnTo>
                  <a:lnTo>
                    <a:pt x="455" y="784"/>
                  </a:lnTo>
                  <a:lnTo>
                    <a:pt x="474" y="781"/>
                  </a:lnTo>
                  <a:lnTo>
                    <a:pt x="493" y="776"/>
                  </a:lnTo>
                  <a:lnTo>
                    <a:pt x="513" y="771"/>
                  </a:lnTo>
                  <a:lnTo>
                    <a:pt x="531" y="765"/>
                  </a:lnTo>
                  <a:lnTo>
                    <a:pt x="549" y="758"/>
                  </a:lnTo>
                  <a:lnTo>
                    <a:pt x="566" y="750"/>
                  </a:lnTo>
                  <a:lnTo>
                    <a:pt x="583" y="741"/>
                  </a:lnTo>
                  <a:lnTo>
                    <a:pt x="600" y="732"/>
                  </a:lnTo>
                  <a:lnTo>
                    <a:pt x="616" y="722"/>
                  </a:lnTo>
                  <a:lnTo>
                    <a:pt x="631" y="711"/>
                  </a:lnTo>
                  <a:lnTo>
                    <a:pt x="646" y="698"/>
                  </a:lnTo>
                  <a:lnTo>
                    <a:pt x="660" y="686"/>
                  </a:lnTo>
                  <a:lnTo>
                    <a:pt x="675" y="673"/>
                  </a:lnTo>
                  <a:lnTo>
                    <a:pt x="688" y="659"/>
                  </a:lnTo>
                  <a:lnTo>
                    <a:pt x="700" y="645"/>
                  </a:lnTo>
                  <a:lnTo>
                    <a:pt x="712" y="630"/>
                  </a:lnTo>
                  <a:lnTo>
                    <a:pt x="723" y="615"/>
                  </a:lnTo>
                  <a:lnTo>
                    <a:pt x="733" y="599"/>
                  </a:lnTo>
                  <a:lnTo>
                    <a:pt x="742" y="582"/>
                  </a:lnTo>
                  <a:lnTo>
                    <a:pt x="751" y="565"/>
                  </a:lnTo>
                  <a:lnTo>
                    <a:pt x="759" y="548"/>
                  </a:lnTo>
                  <a:lnTo>
                    <a:pt x="766" y="530"/>
                  </a:lnTo>
                  <a:lnTo>
                    <a:pt x="772" y="512"/>
                  </a:lnTo>
                  <a:lnTo>
                    <a:pt x="777" y="493"/>
                  </a:lnTo>
                  <a:lnTo>
                    <a:pt x="782" y="474"/>
                  </a:lnTo>
                  <a:lnTo>
                    <a:pt x="785" y="454"/>
                  </a:lnTo>
                  <a:lnTo>
                    <a:pt x="788" y="434"/>
                  </a:lnTo>
                  <a:lnTo>
                    <a:pt x="789" y="414"/>
                  </a:lnTo>
                  <a:lnTo>
                    <a:pt x="790" y="394"/>
                  </a:lnTo>
                  <a:lnTo>
                    <a:pt x="790" y="394"/>
                  </a:lnTo>
                  <a:lnTo>
                    <a:pt x="789" y="374"/>
                  </a:lnTo>
                  <a:lnTo>
                    <a:pt x="788" y="354"/>
                  </a:lnTo>
                  <a:lnTo>
                    <a:pt x="785" y="334"/>
                  </a:lnTo>
                  <a:lnTo>
                    <a:pt x="782" y="315"/>
                  </a:lnTo>
                  <a:lnTo>
                    <a:pt x="777" y="296"/>
                  </a:lnTo>
                  <a:lnTo>
                    <a:pt x="772" y="277"/>
                  </a:lnTo>
                  <a:lnTo>
                    <a:pt x="766" y="259"/>
                  </a:lnTo>
                  <a:lnTo>
                    <a:pt x="759" y="241"/>
                  </a:lnTo>
                  <a:lnTo>
                    <a:pt x="751" y="224"/>
                  </a:lnTo>
                  <a:lnTo>
                    <a:pt x="742" y="207"/>
                  </a:lnTo>
                  <a:lnTo>
                    <a:pt x="733" y="189"/>
                  </a:lnTo>
                  <a:lnTo>
                    <a:pt x="723" y="173"/>
                  </a:lnTo>
                  <a:lnTo>
                    <a:pt x="712" y="158"/>
                  </a:lnTo>
                  <a:lnTo>
                    <a:pt x="700" y="143"/>
                  </a:lnTo>
                  <a:lnTo>
                    <a:pt x="688" y="129"/>
                  </a:lnTo>
                  <a:lnTo>
                    <a:pt x="675" y="115"/>
                  </a:lnTo>
                  <a:lnTo>
                    <a:pt x="660" y="102"/>
                  </a:lnTo>
                  <a:lnTo>
                    <a:pt x="646" y="90"/>
                  </a:lnTo>
                  <a:lnTo>
                    <a:pt x="631" y="78"/>
                  </a:lnTo>
                  <a:lnTo>
                    <a:pt x="616" y="67"/>
                  </a:lnTo>
                  <a:lnTo>
                    <a:pt x="600" y="57"/>
                  </a:lnTo>
                  <a:lnTo>
                    <a:pt x="583" y="48"/>
                  </a:lnTo>
                  <a:lnTo>
                    <a:pt x="566" y="39"/>
                  </a:lnTo>
                  <a:lnTo>
                    <a:pt x="549" y="31"/>
                  </a:lnTo>
                  <a:lnTo>
                    <a:pt x="531" y="24"/>
                  </a:lnTo>
                  <a:lnTo>
                    <a:pt x="513" y="18"/>
                  </a:lnTo>
                  <a:lnTo>
                    <a:pt x="493" y="13"/>
                  </a:lnTo>
                  <a:lnTo>
                    <a:pt x="474" y="8"/>
                  </a:lnTo>
                  <a:lnTo>
                    <a:pt x="455" y="5"/>
                  </a:lnTo>
                  <a:lnTo>
                    <a:pt x="435" y="2"/>
                  </a:lnTo>
                  <a:lnTo>
                    <a:pt x="415" y="1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75" y="1"/>
                  </a:lnTo>
                  <a:lnTo>
                    <a:pt x="355" y="2"/>
                  </a:lnTo>
                  <a:lnTo>
                    <a:pt x="335" y="5"/>
                  </a:lnTo>
                  <a:lnTo>
                    <a:pt x="315" y="8"/>
                  </a:lnTo>
                  <a:lnTo>
                    <a:pt x="296" y="13"/>
                  </a:lnTo>
                  <a:lnTo>
                    <a:pt x="277" y="18"/>
                  </a:lnTo>
                  <a:lnTo>
                    <a:pt x="259" y="24"/>
                  </a:lnTo>
                  <a:lnTo>
                    <a:pt x="241" y="31"/>
                  </a:lnTo>
                  <a:lnTo>
                    <a:pt x="224" y="39"/>
                  </a:lnTo>
                  <a:lnTo>
                    <a:pt x="207" y="48"/>
                  </a:lnTo>
                  <a:lnTo>
                    <a:pt x="190" y="57"/>
                  </a:lnTo>
                  <a:lnTo>
                    <a:pt x="174" y="67"/>
                  </a:lnTo>
                  <a:lnTo>
                    <a:pt x="158" y="78"/>
                  </a:lnTo>
                  <a:lnTo>
                    <a:pt x="143" y="90"/>
                  </a:lnTo>
                  <a:lnTo>
                    <a:pt x="129" y="102"/>
                  </a:lnTo>
                  <a:lnTo>
                    <a:pt x="115" y="115"/>
                  </a:lnTo>
                  <a:lnTo>
                    <a:pt x="102" y="129"/>
                  </a:lnTo>
                  <a:lnTo>
                    <a:pt x="90" y="143"/>
                  </a:lnTo>
                  <a:lnTo>
                    <a:pt x="78" y="158"/>
                  </a:lnTo>
                  <a:lnTo>
                    <a:pt x="67" y="173"/>
                  </a:lnTo>
                  <a:lnTo>
                    <a:pt x="57" y="189"/>
                  </a:lnTo>
                  <a:lnTo>
                    <a:pt x="48" y="207"/>
                  </a:lnTo>
                  <a:lnTo>
                    <a:pt x="39" y="224"/>
                  </a:lnTo>
                  <a:lnTo>
                    <a:pt x="31" y="241"/>
                  </a:lnTo>
                  <a:lnTo>
                    <a:pt x="24" y="259"/>
                  </a:lnTo>
                  <a:lnTo>
                    <a:pt x="18" y="277"/>
                  </a:lnTo>
                  <a:lnTo>
                    <a:pt x="13" y="296"/>
                  </a:lnTo>
                  <a:lnTo>
                    <a:pt x="8" y="315"/>
                  </a:lnTo>
                  <a:lnTo>
                    <a:pt x="5" y="334"/>
                  </a:lnTo>
                  <a:lnTo>
                    <a:pt x="2" y="354"/>
                  </a:lnTo>
                  <a:lnTo>
                    <a:pt x="1" y="37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7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22"/>
            <p:cNvSpPr>
              <a:spLocks/>
            </p:cNvSpPr>
            <p:nvPr userDrawn="1"/>
          </p:nvSpPr>
          <p:spPr bwMode="auto">
            <a:xfrm>
              <a:off x="697" y="590"/>
              <a:ext cx="84" cy="84"/>
            </a:xfrm>
            <a:custGeom>
              <a:avLst/>
              <a:gdLst>
                <a:gd name="T0" fmla="*/ 3 w 1341"/>
                <a:gd name="T1" fmla="*/ 738 h 1339"/>
                <a:gd name="T2" fmla="*/ 21 w 1341"/>
                <a:gd name="T3" fmla="*/ 837 h 1339"/>
                <a:gd name="T4" fmla="*/ 52 w 1341"/>
                <a:gd name="T5" fmla="*/ 931 h 1339"/>
                <a:gd name="T6" fmla="*/ 97 w 1341"/>
                <a:gd name="T7" fmla="*/ 1017 h 1339"/>
                <a:gd name="T8" fmla="*/ 152 w 1341"/>
                <a:gd name="T9" fmla="*/ 1095 h 1339"/>
                <a:gd name="T10" fmla="*/ 219 w 1341"/>
                <a:gd name="T11" fmla="*/ 1165 h 1339"/>
                <a:gd name="T12" fmla="*/ 295 w 1341"/>
                <a:gd name="T13" fmla="*/ 1225 h 1339"/>
                <a:gd name="T14" fmla="*/ 380 w 1341"/>
                <a:gd name="T15" fmla="*/ 1273 h 1339"/>
                <a:gd name="T16" fmla="*/ 470 w 1341"/>
                <a:gd name="T17" fmla="*/ 1309 h 1339"/>
                <a:gd name="T18" fmla="*/ 568 w 1341"/>
                <a:gd name="T19" fmla="*/ 1331 h 1339"/>
                <a:gd name="T20" fmla="*/ 671 w 1341"/>
                <a:gd name="T21" fmla="*/ 1339 h 1339"/>
                <a:gd name="T22" fmla="*/ 739 w 1341"/>
                <a:gd name="T23" fmla="*/ 1336 h 1339"/>
                <a:gd name="T24" fmla="*/ 838 w 1341"/>
                <a:gd name="T25" fmla="*/ 1318 h 1339"/>
                <a:gd name="T26" fmla="*/ 931 w 1341"/>
                <a:gd name="T27" fmla="*/ 1287 h 1339"/>
                <a:gd name="T28" fmla="*/ 1018 w 1341"/>
                <a:gd name="T29" fmla="*/ 1243 h 1339"/>
                <a:gd name="T30" fmla="*/ 1097 w 1341"/>
                <a:gd name="T31" fmla="*/ 1187 h 1339"/>
                <a:gd name="T32" fmla="*/ 1166 w 1341"/>
                <a:gd name="T33" fmla="*/ 1120 h 1339"/>
                <a:gd name="T34" fmla="*/ 1227 w 1341"/>
                <a:gd name="T35" fmla="*/ 1044 h 1339"/>
                <a:gd name="T36" fmla="*/ 1275 w 1341"/>
                <a:gd name="T37" fmla="*/ 960 h 1339"/>
                <a:gd name="T38" fmla="*/ 1311 w 1341"/>
                <a:gd name="T39" fmla="*/ 869 h 1339"/>
                <a:gd name="T40" fmla="*/ 1333 w 1341"/>
                <a:gd name="T41" fmla="*/ 772 h 1339"/>
                <a:gd name="T42" fmla="*/ 1341 w 1341"/>
                <a:gd name="T43" fmla="*/ 669 h 1339"/>
                <a:gd name="T44" fmla="*/ 1337 w 1341"/>
                <a:gd name="T45" fmla="*/ 601 h 1339"/>
                <a:gd name="T46" fmla="*/ 1320 w 1341"/>
                <a:gd name="T47" fmla="*/ 503 h 1339"/>
                <a:gd name="T48" fmla="*/ 1288 w 1341"/>
                <a:gd name="T49" fmla="*/ 409 h 1339"/>
                <a:gd name="T50" fmla="*/ 1244 w 1341"/>
                <a:gd name="T51" fmla="*/ 322 h 1339"/>
                <a:gd name="T52" fmla="*/ 1188 w 1341"/>
                <a:gd name="T53" fmla="*/ 244 h 1339"/>
                <a:gd name="T54" fmla="*/ 1121 w 1341"/>
                <a:gd name="T55" fmla="*/ 175 h 1339"/>
                <a:gd name="T56" fmla="*/ 1045 w 1341"/>
                <a:gd name="T57" fmla="*/ 114 h 1339"/>
                <a:gd name="T58" fmla="*/ 961 w 1341"/>
                <a:gd name="T59" fmla="*/ 66 h 1339"/>
                <a:gd name="T60" fmla="*/ 870 w 1341"/>
                <a:gd name="T61" fmla="*/ 30 h 1339"/>
                <a:gd name="T62" fmla="*/ 772 w 1341"/>
                <a:gd name="T63" fmla="*/ 8 h 1339"/>
                <a:gd name="T64" fmla="*/ 671 w 1341"/>
                <a:gd name="T65" fmla="*/ 0 h 1339"/>
                <a:gd name="T66" fmla="*/ 602 w 1341"/>
                <a:gd name="T67" fmla="*/ 4 h 1339"/>
                <a:gd name="T68" fmla="*/ 503 w 1341"/>
                <a:gd name="T69" fmla="*/ 21 h 1339"/>
                <a:gd name="T70" fmla="*/ 409 w 1341"/>
                <a:gd name="T71" fmla="*/ 53 h 1339"/>
                <a:gd name="T72" fmla="*/ 322 w 1341"/>
                <a:gd name="T73" fmla="*/ 97 h 1339"/>
                <a:gd name="T74" fmla="*/ 244 w 1341"/>
                <a:gd name="T75" fmla="*/ 153 h 1339"/>
                <a:gd name="T76" fmla="*/ 174 w 1341"/>
                <a:gd name="T77" fmla="*/ 220 h 1339"/>
                <a:gd name="T78" fmla="*/ 114 w 1341"/>
                <a:gd name="T79" fmla="*/ 295 h 1339"/>
                <a:gd name="T80" fmla="*/ 66 w 1341"/>
                <a:gd name="T81" fmla="*/ 379 h 1339"/>
                <a:gd name="T82" fmla="*/ 30 w 1341"/>
                <a:gd name="T83" fmla="*/ 471 h 1339"/>
                <a:gd name="T84" fmla="*/ 8 w 1341"/>
                <a:gd name="T85" fmla="*/ 568 h 1339"/>
                <a:gd name="T86" fmla="*/ 0 w 1341"/>
                <a:gd name="T87" fmla="*/ 669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1" h="1339">
                  <a:moveTo>
                    <a:pt x="0" y="669"/>
                  </a:moveTo>
                  <a:lnTo>
                    <a:pt x="1" y="705"/>
                  </a:lnTo>
                  <a:lnTo>
                    <a:pt x="3" y="738"/>
                  </a:lnTo>
                  <a:lnTo>
                    <a:pt x="8" y="772"/>
                  </a:lnTo>
                  <a:lnTo>
                    <a:pt x="14" y="805"/>
                  </a:lnTo>
                  <a:lnTo>
                    <a:pt x="21" y="837"/>
                  </a:lnTo>
                  <a:lnTo>
                    <a:pt x="30" y="869"/>
                  </a:lnTo>
                  <a:lnTo>
                    <a:pt x="40" y="900"/>
                  </a:lnTo>
                  <a:lnTo>
                    <a:pt x="52" y="931"/>
                  </a:lnTo>
                  <a:lnTo>
                    <a:pt x="66" y="960"/>
                  </a:lnTo>
                  <a:lnTo>
                    <a:pt x="80" y="989"/>
                  </a:lnTo>
                  <a:lnTo>
                    <a:pt x="97" y="1017"/>
                  </a:lnTo>
                  <a:lnTo>
                    <a:pt x="114" y="1044"/>
                  </a:lnTo>
                  <a:lnTo>
                    <a:pt x="132" y="1070"/>
                  </a:lnTo>
                  <a:lnTo>
                    <a:pt x="152" y="1095"/>
                  </a:lnTo>
                  <a:lnTo>
                    <a:pt x="174" y="1120"/>
                  </a:lnTo>
                  <a:lnTo>
                    <a:pt x="196" y="1143"/>
                  </a:lnTo>
                  <a:lnTo>
                    <a:pt x="219" y="1165"/>
                  </a:lnTo>
                  <a:lnTo>
                    <a:pt x="244" y="1187"/>
                  </a:lnTo>
                  <a:lnTo>
                    <a:pt x="269" y="1207"/>
                  </a:lnTo>
                  <a:lnTo>
                    <a:pt x="295" y="1225"/>
                  </a:lnTo>
                  <a:lnTo>
                    <a:pt x="322" y="1243"/>
                  </a:lnTo>
                  <a:lnTo>
                    <a:pt x="351" y="1259"/>
                  </a:lnTo>
                  <a:lnTo>
                    <a:pt x="380" y="1273"/>
                  </a:lnTo>
                  <a:lnTo>
                    <a:pt x="409" y="1287"/>
                  </a:lnTo>
                  <a:lnTo>
                    <a:pt x="439" y="1299"/>
                  </a:lnTo>
                  <a:lnTo>
                    <a:pt x="470" y="1309"/>
                  </a:lnTo>
                  <a:lnTo>
                    <a:pt x="503" y="1318"/>
                  </a:lnTo>
                  <a:lnTo>
                    <a:pt x="535" y="1326"/>
                  </a:lnTo>
                  <a:lnTo>
                    <a:pt x="568" y="1331"/>
                  </a:lnTo>
                  <a:lnTo>
                    <a:pt x="602" y="1336"/>
                  </a:lnTo>
                  <a:lnTo>
                    <a:pt x="635" y="1338"/>
                  </a:lnTo>
                  <a:lnTo>
                    <a:pt x="671" y="1339"/>
                  </a:lnTo>
                  <a:lnTo>
                    <a:pt x="671" y="1339"/>
                  </a:lnTo>
                  <a:lnTo>
                    <a:pt x="705" y="1338"/>
                  </a:lnTo>
                  <a:lnTo>
                    <a:pt x="739" y="1336"/>
                  </a:lnTo>
                  <a:lnTo>
                    <a:pt x="772" y="1331"/>
                  </a:lnTo>
                  <a:lnTo>
                    <a:pt x="805" y="1326"/>
                  </a:lnTo>
                  <a:lnTo>
                    <a:pt x="838" y="1318"/>
                  </a:lnTo>
                  <a:lnTo>
                    <a:pt x="870" y="1309"/>
                  </a:lnTo>
                  <a:lnTo>
                    <a:pt x="901" y="1299"/>
                  </a:lnTo>
                  <a:lnTo>
                    <a:pt x="931" y="1287"/>
                  </a:lnTo>
                  <a:lnTo>
                    <a:pt x="961" y="1273"/>
                  </a:lnTo>
                  <a:lnTo>
                    <a:pt x="990" y="1259"/>
                  </a:lnTo>
                  <a:lnTo>
                    <a:pt x="1018" y="1243"/>
                  </a:lnTo>
                  <a:lnTo>
                    <a:pt x="1045" y="1225"/>
                  </a:lnTo>
                  <a:lnTo>
                    <a:pt x="1072" y="1207"/>
                  </a:lnTo>
                  <a:lnTo>
                    <a:pt x="1097" y="1187"/>
                  </a:lnTo>
                  <a:lnTo>
                    <a:pt x="1121" y="1165"/>
                  </a:lnTo>
                  <a:lnTo>
                    <a:pt x="1144" y="1143"/>
                  </a:lnTo>
                  <a:lnTo>
                    <a:pt x="1166" y="1120"/>
                  </a:lnTo>
                  <a:lnTo>
                    <a:pt x="1188" y="1095"/>
                  </a:lnTo>
                  <a:lnTo>
                    <a:pt x="1208" y="1070"/>
                  </a:lnTo>
                  <a:lnTo>
                    <a:pt x="1227" y="1044"/>
                  </a:lnTo>
                  <a:lnTo>
                    <a:pt x="1244" y="1017"/>
                  </a:lnTo>
                  <a:lnTo>
                    <a:pt x="1260" y="989"/>
                  </a:lnTo>
                  <a:lnTo>
                    <a:pt x="1275" y="960"/>
                  </a:lnTo>
                  <a:lnTo>
                    <a:pt x="1288" y="931"/>
                  </a:lnTo>
                  <a:lnTo>
                    <a:pt x="1300" y="900"/>
                  </a:lnTo>
                  <a:lnTo>
                    <a:pt x="1311" y="869"/>
                  </a:lnTo>
                  <a:lnTo>
                    <a:pt x="1320" y="837"/>
                  </a:lnTo>
                  <a:lnTo>
                    <a:pt x="1327" y="805"/>
                  </a:lnTo>
                  <a:lnTo>
                    <a:pt x="1333" y="772"/>
                  </a:lnTo>
                  <a:lnTo>
                    <a:pt x="1337" y="738"/>
                  </a:lnTo>
                  <a:lnTo>
                    <a:pt x="1341" y="705"/>
                  </a:lnTo>
                  <a:lnTo>
                    <a:pt x="1341" y="669"/>
                  </a:lnTo>
                  <a:lnTo>
                    <a:pt x="1341" y="669"/>
                  </a:lnTo>
                  <a:lnTo>
                    <a:pt x="1341" y="635"/>
                  </a:lnTo>
                  <a:lnTo>
                    <a:pt x="1337" y="601"/>
                  </a:lnTo>
                  <a:lnTo>
                    <a:pt x="1333" y="568"/>
                  </a:lnTo>
                  <a:lnTo>
                    <a:pt x="1327" y="535"/>
                  </a:lnTo>
                  <a:lnTo>
                    <a:pt x="1320" y="503"/>
                  </a:lnTo>
                  <a:lnTo>
                    <a:pt x="1311" y="471"/>
                  </a:lnTo>
                  <a:lnTo>
                    <a:pt x="1300" y="440"/>
                  </a:lnTo>
                  <a:lnTo>
                    <a:pt x="1288" y="409"/>
                  </a:lnTo>
                  <a:lnTo>
                    <a:pt x="1275" y="379"/>
                  </a:lnTo>
                  <a:lnTo>
                    <a:pt x="1260" y="350"/>
                  </a:lnTo>
                  <a:lnTo>
                    <a:pt x="1244" y="322"/>
                  </a:lnTo>
                  <a:lnTo>
                    <a:pt x="1227" y="295"/>
                  </a:lnTo>
                  <a:lnTo>
                    <a:pt x="1208" y="269"/>
                  </a:lnTo>
                  <a:lnTo>
                    <a:pt x="1188" y="244"/>
                  </a:lnTo>
                  <a:lnTo>
                    <a:pt x="1166" y="220"/>
                  </a:lnTo>
                  <a:lnTo>
                    <a:pt x="1144" y="197"/>
                  </a:lnTo>
                  <a:lnTo>
                    <a:pt x="1121" y="175"/>
                  </a:lnTo>
                  <a:lnTo>
                    <a:pt x="1097" y="153"/>
                  </a:lnTo>
                  <a:lnTo>
                    <a:pt x="1072" y="133"/>
                  </a:lnTo>
                  <a:lnTo>
                    <a:pt x="1045" y="114"/>
                  </a:lnTo>
                  <a:lnTo>
                    <a:pt x="1018" y="97"/>
                  </a:lnTo>
                  <a:lnTo>
                    <a:pt x="990" y="81"/>
                  </a:lnTo>
                  <a:lnTo>
                    <a:pt x="961" y="66"/>
                  </a:lnTo>
                  <a:lnTo>
                    <a:pt x="931" y="53"/>
                  </a:lnTo>
                  <a:lnTo>
                    <a:pt x="901" y="41"/>
                  </a:lnTo>
                  <a:lnTo>
                    <a:pt x="870" y="30"/>
                  </a:lnTo>
                  <a:lnTo>
                    <a:pt x="838" y="21"/>
                  </a:lnTo>
                  <a:lnTo>
                    <a:pt x="805" y="14"/>
                  </a:lnTo>
                  <a:lnTo>
                    <a:pt x="772" y="8"/>
                  </a:lnTo>
                  <a:lnTo>
                    <a:pt x="739" y="4"/>
                  </a:lnTo>
                  <a:lnTo>
                    <a:pt x="705" y="1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35" y="1"/>
                  </a:lnTo>
                  <a:lnTo>
                    <a:pt x="602" y="4"/>
                  </a:lnTo>
                  <a:lnTo>
                    <a:pt x="568" y="8"/>
                  </a:lnTo>
                  <a:lnTo>
                    <a:pt x="535" y="14"/>
                  </a:lnTo>
                  <a:lnTo>
                    <a:pt x="503" y="21"/>
                  </a:lnTo>
                  <a:lnTo>
                    <a:pt x="470" y="30"/>
                  </a:lnTo>
                  <a:lnTo>
                    <a:pt x="439" y="41"/>
                  </a:lnTo>
                  <a:lnTo>
                    <a:pt x="409" y="53"/>
                  </a:lnTo>
                  <a:lnTo>
                    <a:pt x="380" y="66"/>
                  </a:lnTo>
                  <a:lnTo>
                    <a:pt x="351" y="81"/>
                  </a:lnTo>
                  <a:lnTo>
                    <a:pt x="322" y="97"/>
                  </a:lnTo>
                  <a:lnTo>
                    <a:pt x="295" y="114"/>
                  </a:lnTo>
                  <a:lnTo>
                    <a:pt x="269" y="133"/>
                  </a:lnTo>
                  <a:lnTo>
                    <a:pt x="244" y="153"/>
                  </a:lnTo>
                  <a:lnTo>
                    <a:pt x="219" y="175"/>
                  </a:lnTo>
                  <a:lnTo>
                    <a:pt x="196" y="197"/>
                  </a:lnTo>
                  <a:lnTo>
                    <a:pt x="174" y="220"/>
                  </a:lnTo>
                  <a:lnTo>
                    <a:pt x="152" y="244"/>
                  </a:lnTo>
                  <a:lnTo>
                    <a:pt x="132" y="269"/>
                  </a:lnTo>
                  <a:lnTo>
                    <a:pt x="114" y="295"/>
                  </a:lnTo>
                  <a:lnTo>
                    <a:pt x="97" y="322"/>
                  </a:lnTo>
                  <a:lnTo>
                    <a:pt x="80" y="350"/>
                  </a:lnTo>
                  <a:lnTo>
                    <a:pt x="66" y="379"/>
                  </a:lnTo>
                  <a:lnTo>
                    <a:pt x="52" y="409"/>
                  </a:lnTo>
                  <a:lnTo>
                    <a:pt x="40" y="440"/>
                  </a:lnTo>
                  <a:lnTo>
                    <a:pt x="30" y="471"/>
                  </a:lnTo>
                  <a:lnTo>
                    <a:pt x="21" y="503"/>
                  </a:lnTo>
                  <a:lnTo>
                    <a:pt x="14" y="535"/>
                  </a:lnTo>
                  <a:lnTo>
                    <a:pt x="8" y="568"/>
                  </a:lnTo>
                  <a:lnTo>
                    <a:pt x="3" y="601"/>
                  </a:lnTo>
                  <a:lnTo>
                    <a:pt x="1" y="635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885" y="574"/>
              <a:ext cx="62" cy="61"/>
            </a:xfrm>
            <a:custGeom>
              <a:avLst/>
              <a:gdLst>
                <a:gd name="T0" fmla="*/ 2 w 987"/>
                <a:gd name="T1" fmla="*/ 543 h 985"/>
                <a:gd name="T2" fmla="*/ 16 w 987"/>
                <a:gd name="T3" fmla="*/ 615 h 985"/>
                <a:gd name="T4" fmla="*/ 39 w 987"/>
                <a:gd name="T5" fmla="*/ 684 h 985"/>
                <a:gd name="T6" fmla="*/ 72 w 987"/>
                <a:gd name="T7" fmla="*/ 748 h 985"/>
                <a:gd name="T8" fmla="*/ 113 w 987"/>
                <a:gd name="T9" fmla="*/ 806 h 985"/>
                <a:gd name="T10" fmla="*/ 161 w 987"/>
                <a:gd name="T11" fmla="*/ 857 h 985"/>
                <a:gd name="T12" fmla="*/ 218 w 987"/>
                <a:gd name="T13" fmla="*/ 900 h 985"/>
                <a:gd name="T14" fmla="*/ 280 w 987"/>
                <a:gd name="T15" fmla="*/ 936 h 985"/>
                <a:gd name="T16" fmla="*/ 347 w 987"/>
                <a:gd name="T17" fmla="*/ 963 h 985"/>
                <a:gd name="T18" fmla="*/ 419 w 987"/>
                <a:gd name="T19" fmla="*/ 980 h 985"/>
                <a:gd name="T20" fmla="*/ 493 w 987"/>
                <a:gd name="T21" fmla="*/ 985 h 985"/>
                <a:gd name="T22" fmla="*/ 545 w 987"/>
                <a:gd name="T23" fmla="*/ 983 h 985"/>
                <a:gd name="T24" fmla="*/ 617 w 987"/>
                <a:gd name="T25" fmla="*/ 970 h 985"/>
                <a:gd name="T26" fmla="*/ 686 w 987"/>
                <a:gd name="T27" fmla="*/ 947 h 985"/>
                <a:gd name="T28" fmla="*/ 750 w 987"/>
                <a:gd name="T29" fmla="*/ 913 h 985"/>
                <a:gd name="T30" fmla="*/ 808 w 987"/>
                <a:gd name="T31" fmla="*/ 872 h 985"/>
                <a:gd name="T32" fmla="*/ 860 w 987"/>
                <a:gd name="T33" fmla="*/ 823 h 985"/>
                <a:gd name="T34" fmla="*/ 903 w 987"/>
                <a:gd name="T35" fmla="*/ 768 h 985"/>
                <a:gd name="T36" fmla="*/ 939 w 987"/>
                <a:gd name="T37" fmla="*/ 706 h 985"/>
                <a:gd name="T38" fmla="*/ 965 w 987"/>
                <a:gd name="T39" fmla="*/ 638 h 985"/>
                <a:gd name="T40" fmla="*/ 982 w 987"/>
                <a:gd name="T41" fmla="*/ 567 h 985"/>
                <a:gd name="T42" fmla="*/ 987 w 987"/>
                <a:gd name="T43" fmla="*/ 492 h 985"/>
                <a:gd name="T44" fmla="*/ 985 w 987"/>
                <a:gd name="T45" fmla="*/ 442 h 985"/>
                <a:gd name="T46" fmla="*/ 972 w 987"/>
                <a:gd name="T47" fmla="*/ 369 h 985"/>
                <a:gd name="T48" fmla="*/ 949 w 987"/>
                <a:gd name="T49" fmla="*/ 300 h 985"/>
                <a:gd name="T50" fmla="*/ 916 w 987"/>
                <a:gd name="T51" fmla="*/ 237 h 985"/>
                <a:gd name="T52" fmla="*/ 875 w 987"/>
                <a:gd name="T53" fmla="*/ 179 h 985"/>
                <a:gd name="T54" fmla="*/ 825 w 987"/>
                <a:gd name="T55" fmla="*/ 127 h 985"/>
                <a:gd name="T56" fmla="*/ 770 w 987"/>
                <a:gd name="T57" fmla="*/ 83 h 985"/>
                <a:gd name="T58" fmla="*/ 708 w 987"/>
                <a:gd name="T59" fmla="*/ 48 h 985"/>
                <a:gd name="T60" fmla="*/ 640 w 987"/>
                <a:gd name="T61" fmla="*/ 22 h 985"/>
                <a:gd name="T62" fmla="*/ 569 w 987"/>
                <a:gd name="T63" fmla="*/ 5 h 985"/>
                <a:gd name="T64" fmla="*/ 493 w 987"/>
                <a:gd name="T65" fmla="*/ 0 h 985"/>
                <a:gd name="T66" fmla="*/ 443 w 987"/>
                <a:gd name="T67" fmla="*/ 2 h 985"/>
                <a:gd name="T68" fmla="*/ 371 w 987"/>
                <a:gd name="T69" fmla="*/ 15 h 985"/>
                <a:gd name="T70" fmla="*/ 301 w 987"/>
                <a:gd name="T71" fmla="*/ 38 h 985"/>
                <a:gd name="T72" fmla="*/ 238 w 987"/>
                <a:gd name="T73" fmla="*/ 71 h 985"/>
                <a:gd name="T74" fmla="*/ 180 w 987"/>
                <a:gd name="T75" fmla="*/ 112 h 985"/>
                <a:gd name="T76" fmla="*/ 128 w 987"/>
                <a:gd name="T77" fmla="*/ 160 h 985"/>
                <a:gd name="T78" fmla="*/ 84 w 987"/>
                <a:gd name="T79" fmla="*/ 217 h 985"/>
                <a:gd name="T80" fmla="*/ 49 w 987"/>
                <a:gd name="T81" fmla="*/ 279 h 985"/>
                <a:gd name="T82" fmla="*/ 23 w 987"/>
                <a:gd name="T83" fmla="*/ 345 h 985"/>
                <a:gd name="T84" fmla="*/ 6 w 987"/>
                <a:gd name="T85" fmla="*/ 417 h 985"/>
                <a:gd name="T86" fmla="*/ 0 w 987"/>
                <a:gd name="T87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7" h="985">
                  <a:moveTo>
                    <a:pt x="0" y="492"/>
                  </a:moveTo>
                  <a:lnTo>
                    <a:pt x="0" y="518"/>
                  </a:lnTo>
                  <a:lnTo>
                    <a:pt x="2" y="543"/>
                  </a:lnTo>
                  <a:lnTo>
                    <a:pt x="6" y="567"/>
                  </a:lnTo>
                  <a:lnTo>
                    <a:pt x="11" y="591"/>
                  </a:lnTo>
                  <a:lnTo>
                    <a:pt x="16" y="615"/>
                  </a:lnTo>
                  <a:lnTo>
                    <a:pt x="23" y="638"/>
                  </a:lnTo>
                  <a:lnTo>
                    <a:pt x="30" y="661"/>
                  </a:lnTo>
                  <a:lnTo>
                    <a:pt x="39" y="684"/>
                  </a:lnTo>
                  <a:lnTo>
                    <a:pt x="49" y="706"/>
                  </a:lnTo>
                  <a:lnTo>
                    <a:pt x="60" y="727"/>
                  </a:lnTo>
                  <a:lnTo>
                    <a:pt x="72" y="748"/>
                  </a:lnTo>
                  <a:lnTo>
                    <a:pt x="84" y="768"/>
                  </a:lnTo>
                  <a:lnTo>
                    <a:pt x="98" y="787"/>
                  </a:lnTo>
                  <a:lnTo>
                    <a:pt x="113" y="806"/>
                  </a:lnTo>
                  <a:lnTo>
                    <a:pt x="128" y="823"/>
                  </a:lnTo>
                  <a:lnTo>
                    <a:pt x="144" y="840"/>
                  </a:lnTo>
                  <a:lnTo>
                    <a:pt x="161" y="857"/>
                  </a:lnTo>
                  <a:lnTo>
                    <a:pt x="180" y="872"/>
                  </a:lnTo>
                  <a:lnTo>
                    <a:pt x="199" y="887"/>
                  </a:lnTo>
                  <a:lnTo>
                    <a:pt x="218" y="900"/>
                  </a:lnTo>
                  <a:lnTo>
                    <a:pt x="238" y="913"/>
                  </a:lnTo>
                  <a:lnTo>
                    <a:pt x="258" y="925"/>
                  </a:lnTo>
                  <a:lnTo>
                    <a:pt x="280" y="936"/>
                  </a:lnTo>
                  <a:lnTo>
                    <a:pt x="301" y="947"/>
                  </a:lnTo>
                  <a:lnTo>
                    <a:pt x="324" y="955"/>
                  </a:lnTo>
                  <a:lnTo>
                    <a:pt x="347" y="963"/>
                  </a:lnTo>
                  <a:lnTo>
                    <a:pt x="371" y="970"/>
                  </a:lnTo>
                  <a:lnTo>
                    <a:pt x="394" y="975"/>
                  </a:lnTo>
                  <a:lnTo>
                    <a:pt x="419" y="980"/>
                  </a:lnTo>
                  <a:lnTo>
                    <a:pt x="443" y="983"/>
                  </a:lnTo>
                  <a:lnTo>
                    <a:pt x="468" y="985"/>
                  </a:lnTo>
                  <a:lnTo>
                    <a:pt x="493" y="985"/>
                  </a:lnTo>
                  <a:lnTo>
                    <a:pt x="493" y="985"/>
                  </a:lnTo>
                  <a:lnTo>
                    <a:pt x="520" y="985"/>
                  </a:lnTo>
                  <a:lnTo>
                    <a:pt x="545" y="983"/>
                  </a:lnTo>
                  <a:lnTo>
                    <a:pt x="569" y="980"/>
                  </a:lnTo>
                  <a:lnTo>
                    <a:pt x="593" y="975"/>
                  </a:lnTo>
                  <a:lnTo>
                    <a:pt x="617" y="970"/>
                  </a:lnTo>
                  <a:lnTo>
                    <a:pt x="640" y="963"/>
                  </a:lnTo>
                  <a:lnTo>
                    <a:pt x="663" y="955"/>
                  </a:lnTo>
                  <a:lnTo>
                    <a:pt x="686" y="947"/>
                  </a:lnTo>
                  <a:lnTo>
                    <a:pt x="708" y="936"/>
                  </a:lnTo>
                  <a:lnTo>
                    <a:pt x="729" y="925"/>
                  </a:lnTo>
                  <a:lnTo>
                    <a:pt x="750" y="913"/>
                  </a:lnTo>
                  <a:lnTo>
                    <a:pt x="770" y="900"/>
                  </a:lnTo>
                  <a:lnTo>
                    <a:pt x="789" y="887"/>
                  </a:lnTo>
                  <a:lnTo>
                    <a:pt x="808" y="872"/>
                  </a:lnTo>
                  <a:lnTo>
                    <a:pt x="825" y="857"/>
                  </a:lnTo>
                  <a:lnTo>
                    <a:pt x="842" y="840"/>
                  </a:lnTo>
                  <a:lnTo>
                    <a:pt x="860" y="823"/>
                  </a:lnTo>
                  <a:lnTo>
                    <a:pt x="875" y="806"/>
                  </a:lnTo>
                  <a:lnTo>
                    <a:pt x="890" y="787"/>
                  </a:lnTo>
                  <a:lnTo>
                    <a:pt x="903" y="768"/>
                  </a:lnTo>
                  <a:lnTo>
                    <a:pt x="916" y="748"/>
                  </a:lnTo>
                  <a:lnTo>
                    <a:pt x="928" y="727"/>
                  </a:lnTo>
                  <a:lnTo>
                    <a:pt x="939" y="706"/>
                  </a:lnTo>
                  <a:lnTo>
                    <a:pt x="949" y="684"/>
                  </a:lnTo>
                  <a:lnTo>
                    <a:pt x="957" y="661"/>
                  </a:lnTo>
                  <a:lnTo>
                    <a:pt x="965" y="638"/>
                  </a:lnTo>
                  <a:lnTo>
                    <a:pt x="972" y="615"/>
                  </a:lnTo>
                  <a:lnTo>
                    <a:pt x="977" y="591"/>
                  </a:lnTo>
                  <a:lnTo>
                    <a:pt x="982" y="567"/>
                  </a:lnTo>
                  <a:lnTo>
                    <a:pt x="985" y="543"/>
                  </a:lnTo>
                  <a:lnTo>
                    <a:pt x="987" y="518"/>
                  </a:lnTo>
                  <a:lnTo>
                    <a:pt x="987" y="492"/>
                  </a:lnTo>
                  <a:lnTo>
                    <a:pt x="987" y="492"/>
                  </a:lnTo>
                  <a:lnTo>
                    <a:pt x="987" y="467"/>
                  </a:lnTo>
                  <a:lnTo>
                    <a:pt x="985" y="442"/>
                  </a:lnTo>
                  <a:lnTo>
                    <a:pt x="982" y="417"/>
                  </a:lnTo>
                  <a:lnTo>
                    <a:pt x="977" y="392"/>
                  </a:lnTo>
                  <a:lnTo>
                    <a:pt x="972" y="369"/>
                  </a:lnTo>
                  <a:lnTo>
                    <a:pt x="965" y="345"/>
                  </a:lnTo>
                  <a:lnTo>
                    <a:pt x="957" y="323"/>
                  </a:lnTo>
                  <a:lnTo>
                    <a:pt x="949" y="300"/>
                  </a:lnTo>
                  <a:lnTo>
                    <a:pt x="939" y="279"/>
                  </a:lnTo>
                  <a:lnTo>
                    <a:pt x="928" y="257"/>
                  </a:lnTo>
                  <a:lnTo>
                    <a:pt x="916" y="237"/>
                  </a:lnTo>
                  <a:lnTo>
                    <a:pt x="903" y="217"/>
                  </a:lnTo>
                  <a:lnTo>
                    <a:pt x="890" y="198"/>
                  </a:lnTo>
                  <a:lnTo>
                    <a:pt x="875" y="179"/>
                  </a:lnTo>
                  <a:lnTo>
                    <a:pt x="860" y="160"/>
                  </a:lnTo>
                  <a:lnTo>
                    <a:pt x="842" y="143"/>
                  </a:lnTo>
                  <a:lnTo>
                    <a:pt x="825" y="127"/>
                  </a:lnTo>
                  <a:lnTo>
                    <a:pt x="808" y="112"/>
                  </a:lnTo>
                  <a:lnTo>
                    <a:pt x="789" y="97"/>
                  </a:lnTo>
                  <a:lnTo>
                    <a:pt x="770" y="83"/>
                  </a:lnTo>
                  <a:lnTo>
                    <a:pt x="750" y="71"/>
                  </a:lnTo>
                  <a:lnTo>
                    <a:pt x="729" y="59"/>
                  </a:lnTo>
                  <a:lnTo>
                    <a:pt x="708" y="48"/>
                  </a:lnTo>
                  <a:lnTo>
                    <a:pt x="686" y="38"/>
                  </a:lnTo>
                  <a:lnTo>
                    <a:pt x="663" y="29"/>
                  </a:lnTo>
                  <a:lnTo>
                    <a:pt x="640" y="22"/>
                  </a:lnTo>
                  <a:lnTo>
                    <a:pt x="617" y="15"/>
                  </a:lnTo>
                  <a:lnTo>
                    <a:pt x="593" y="9"/>
                  </a:lnTo>
                  <a:lnTo>
                    <a:pt x="569" y="5"/>
                  </a:lnTo>
                  <a:lnTo>
                    <a:pt x="545" y="2"/>
                  </a:lnTo>
                  <a:lnTo>
                    <a:pt x="520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68" y="0"/>
                  </a:lnTo>
                  <a:lnTo>
                    <a:pt x="443" y="2"/>
                  </a:lnTo>
                  <a:lnTo>
                    <a:pt x="419" y="5"/>
                  </a:lnTo>
                  <a:lnTo>
                    <a:pt x="394" y="9"/>
                  </a:lnTo>
                  <a:lnTo>
                    <a:pt x="371" y="15"/>
                  </a:lnTo>
                  <a:lnTo>
                    <a:pt x="347" y="22"/>
                  </a:lnTo>
                  <a:lnTo>
                    <a:pt x="324" y="29"/>
                  </a:lnTo>
                  <a:lnTo>
                    <a:pt x="301" y="38"/>
                  </a:lnTo>
                  <a:lnTo>
                    <a:pt x="280" y="48"/>
                  </a:lnTo>
                  <a:lnTo>
                    <a:pt x="258" y="59"/>
                  </a:lnTo>
                  <a:lnTo>
                    <a:pt x="238" y="71"/>
                  </a:lnTo>
                  <a:lnTo>
                    <a:pt x="218" y="83"/>
                  </a:lnTo>
                  <a:lnTo>
                    <a:pt x="199" y="97"/>
                  </a:lnTo>
                  <a:lnTo>
                    <a:pt x="180" y="112"/>
                  </a:lnTo>
                  <a:lnTo>
                    <a:pt x="161" y="127"/>
                  </a:lnTo>
                  <a:lnTo>
                    <a:pt x="144" y="143"/>
                  </a:lnTo>
                  <a:lnTo>
                    <a:pt x="128" y="160"/>
                  </a:lnTo>
                  <a:lnTo>
                    <a:pt x="113" y="179"/>
                  </a:lnTo>
                  <a:lnTo>
                    <a:pt x="98" y="198"/>
                  </a:lnTo>
                  <a:lnTo>
                    <a:pt x="84" y="217"/>
                  </a:lnTo>
                  <a:lnTo>
                    <a:pt x="72" y="237"/>
                  </a:lnTo>
                  <a:lnTo>
                    <a:pt x="60" y="257"/>
                  </a:lnTo>
                  <a:lnTo>
                    <a:pt x="49" y="279"/>
                  </a:lnTo>
                  <a:lnTo>
                    <a:pt x="39" y="300"/>
                  </a:lnTo>
                  <a:lnTo>
                    <a:pt x="30" y="323"/>
                  </a:lnTo>
                  <a:lnTo>
                    <a:pt x="23" y="345"/>
                  </a:lnTo>
                  <a:lnTo>
                    <a:pt x="16" y="369"/>
                  </a:lnTo>
                  <a:lnTo>
                    <a:pt x="11" y="392"/>
                  </a:lnTo>
                  <a:lnTo>
                    <a:pt x="6" y="417"/>
                  </a:lnTo>
                  <a:lnTo>
                    <a:pt x="2" y="442"/>
                  </a:lnTo>
                  <a:lnTo>
                    <a:pt x="0" y="467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004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482" y="533"/>
              <a:ext cx="44" cy="44"/>
            </a:xfrm>
            <a:custGeom>
              <a:avLst/>
              <a:gdLst>
                <a:gd name="T0" fmla="*/ 2 w 705"/>
                <a:gd name="T1" fmla="*/ 389 h 704"/>
                <a:gd name="T2" fmla="*/ 11 w 705"/>
                <a:gd name="T3" fmla="*/ 440 h 704"/>
                <a:gd name="T4" fmla="*/ 28 w 705"/>
                <a:gd name="T5" fmla="*/ 489 h 704"/>
                <a:gd name="T6" fmla="*/ 51 w 705"/>
                <a:gd name="T7" fmla="*/ 535 h 704"/>
                <a:gd name="T8" fmla="*/ 80 w 705"/>
                <a:gd name="T9" fmla="*/ 577 h 704"/>
                <a:gd name="T10" fmla="*/ 116 w 705"/>
                <a:gd name="T11" fmla="*/ 613 h 704"/>
                <a:gd name="T12" fmla="*/ 156 w 705"/>
                <a:gd name="T13" fmla="*/ 644 h 704"/>
                <a:gd name="T14" fmla="*/ 200 w 705"/>
                <a:gd name="T15" fmla="*/ 670 h 704"/>
                <a:gd name="T16" fmla="*/ 247 w 705"/>
                <a:gd name="T17" fmla="*/ 689 h 704"/>
                <a:gd name="T18" fmla="*/ 299 w 705"/>
                <a:gd name="T19" fmla="*/ 700 h 704"/>
                <a:gd name="T20" fmla="*/ 353 w 705"/>
                <a:gd name="T21" fmla="*/ 704 h 704"/>
                <a:gd name="T22" fmla="*/ 388 w 705"/>
                <a:gd name="T23" fmla="*/ 703 h 704"/>
                <a:gd name="T24" fmla="*/ 441 w 705"/>
                <a:gd name="T25" fmla="*/ 693 h 704"/>
                <a:gd name="T26" fmla="*/ 490 w 705"/>
                <a:gd name="T27" fmla="*/ 677 h 704"/>
                <a:gd name="T28" fmla="*/ 535 w 705"/>
                <a:gd name="T29" fmla="*/ 654 h 704"/>
                <a:gd name="T30" fmla="*/ 577 w 705"/>
                <a:gd name="T31" fmla="*/ 624 h 704"/>
                <a:gd name="T32" fmla="*/ 614 w 705"/>
                <a:gd name="T33" fmla="*/ 589 h 704"/>
                <a:gd name="T34" fmla="*/ 645 w 705"/>
                <a:gd name="T35" fmla="*/ 549 h 704"/>
                <a:gd name="T36" fmla="*/ 671 w 705"/>
                <a:gd name="T37" fmla="*/ 505 h 704"/>
                <a:gd name="T38" fmla="*/ 689 w 705"/>
                <a:gd name="T39" fmla="*/ 457 h 704"/>
                <a:gd name="T40" fmla="*/ 701 w 705"/>
                <a:gd name="T41" fmla="*/ 406 h 704"/>
                <a:gd name="T42" fmla="*/ 705 w 705"/>
                <a:gd name="T43" fmla="*/ 353 h 704"/>
                <a:gd name="T44" fmla="*/ 703 w 705"/>
                <a:gd name="T45" fmla="*/ 316 h 704"/>
                <a:gd name="T46" fmla="*/ 694 w 705"/>
                <a:gd name="T47" fmla="*/ 264 h 704"/>
                <a:gd name="T48" fmla="*/ 678 w 705"/>
                <a:gd name="T49" fmla="*/ 215 h 704"/>
                <a:gd name="T50" fmla="*/ 654 w 705"/>
                <a:gd name="T51" fmla="*/ 170 h 704"/>
                <a:gd name="T52" fmla="*/ 625 w 705"/>
                <a:gd name="T53" fmla="*/ 129 h 704"/>
                <a:gd name="T54" fmla="*/ 589 w 705"/>
                <a:gd name="T55" fmla="*/ 92 h 704"/>
                <a:gd name="T56" fmla="*/ 550 w 705"/>
                <a:gd name="T57" fmla="*/ 60 h 704"/>
                <a:gd name="T58" fmla="*/ 506 w 705"/>
                <a:gd name="T59" fmla="*/ 35 h 704"/>
                <a:gd name="T60" fmla="*/ 458 w 705"/>
                <a:gd name="T61" fmla="*/ 16 h 704"/>
                <a:gd name="T62" fmla="*/ 406 w 705"/>
                <a:gd name="T63" fmla="*/ 4 h 704"/>
                <a:gd name="T64" fmla="*/ 353 w 705"/>
                <a:gd name="T65" fmla="*/ 0 h 704"/>
                <a:gd name="T66" fmla="*/ 317 w 705"/>
                <a:gd name="T67" fmla="*/ 2 h 704"/>
                <a:gd name="T68" fmla="*/ 265 w 705"/>
                <a:gd name="T69" fmla="*/ 11 h 704"/>
                <a:gd name="T70" fmla="*/ 215 w 705"/>
                <a:gd name="T71" fmla="*/ 28 h 704"/>
                <a:gd name="T72" fmla="*/ 170 w 705"/>
                <a:gd name="T73" fmla="*/ 51 h 704"/>
                <a:gd name="T74" fmla="*/ 129 w 705"/>
                <a:gd name="T75" fmla="*/ 81 h 704"/>
                <a:gd name="T76" fmla="*/ 91 w 705"/>
                <a:gd name="T77" fmla="*/ 116 h 704"/>
                <a:gd name="T78" fmla="*/ 60 w 705"/>
                <a:gd name="T79" fmla="*/ 156 h 704"/>
                <a:gd name="T80" fmla="*/ 35 w 705"/>
                <a:gd name="T81" fmla="*/ 200 h 704"/>
                <a:gd name="T82" fmla="*/ 16 w 705"/>
                <a:gd name="T83" fmla="*/ 247 h 704"/>
                <a:gd name="T84" fmla="*/ 4 w 705"/>
                <a:gd name="T85" fmla="*/ 298 h 704"/>
                <a:gd name="T86" fmla="*/ 0 w 705"/>
                <a:gd name="T87" fmla="*/ 353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5" h="704">
                  <a:moveTo>
                    <a:pt x="0" y="353"/>
                  </a:moveTo>
                  <a:lnTo>
                    <a:pt x="1" y="371"/>
                  </a:lnTo>
                  <a:lnTo>
                    <a:pt x="2" y="389"/>
                  </a:lnTo>
                  <a:lnTo>
                    <a:pt x="4" y="406"/>
                  </a:lnTo>
                  <a:lnTo>
                    <a:pt x="7" y="423"/>
                  </a:lnTo>
                  <a:lnTo>
                    <a:pt x="11" y="440"/>
                  </a:lnTo>
                  <a:lnTo>
                    <a:pt x="16" y="457"/>
                  </a:lnTo>
                  <a:lnTo>
                    <a:pt x="21" y="473"/>
                  </a:lnTo>
                  <a:lnTo>
                    <a:pt x="28" y="489"/>
                  </a:lnTo>
                  <a:lnTo>
                    <a:pt x="35" y="505"/>
                  </a:lnTo>
                  <a:lnTo>
                    <a:pt x="42" y="520"/>
                  </a:lnTo>
                  <a:lnTo>
                    <a:pt x="51" y="535"/>
                  </a:lnTo>
                  <a:lnTo>
                    <a:pt x="60" y="549"/>
                  </a:lnTo>
                  <a:lnTo>
                    <a:pt x="70" y="562"/>
                  </a:lnTo>
                  <a:lnTo>
                    <a:pt x="80" y="577"/>
                  </a:lnTo>
                  <a:lnTo>
                    <a:pt x="91" y="589"/>
                  </a:lnTo>
                  <a:lnTo>
                    <a:pt x="104" y="602"/>
                  </a:lnTo>
                  <a:lnTo>
                    <a:pt x="116" y="613"/>
                  </a:lnTo>
                  <a:lnTo>
                    <a:pt x="129" y="624"/>
                  </a:lnTo>
                  <a:lnTo>
                    <a:pt x="142" y="635"/>
                  </a:lnTo>
                  <a:lnTo>
                    <a:pt x="156" y="644"/>
                  </a:lnTo>
                  <a:lnTo>
                    <a:pt x="170" y="654"/>
                  </a:lnTo>
                  <a:lnTo>
                    <a:pt x="185" y="662"/>
                  </a:lnTo>
                  <a:lnTo>
                    <a:pt x="200" y="670"/>
                  </a:lnTo>
                  <a:lnTo>
                    <a:pt x="215" y="677"/>
                  </a:lnTo>
                  <a:lnTo>
                    <a:pt x="231" y="683"/>
                  </a:lnTo>
                  <a:lnTo>
                    <a:pt x="247" y="689"/>
                  </a:lnTo>
                  <a:lnTo>
                    <a:pt x="265" y="693"/>
                  </a:lnTo>
                  <a:lnTo>
                    <a:pt x="282" y="697"/>
                  </a:lnTo>
                  <a:lnTo>
                    <a:pt x="299" y="700"/>
                  </a:lnTo>
                  <a:lnTo>
                    <a:pt x="317" y="703"/>
                  </a:lnTo>
                  <a:lnTo>
                    <a:pt x="335" y="704"/>
                  </a:lnTo>
                  <a:lnTo>
                    <a:pt x="353" y="704"/>
                  </a:lnTo>
                  <a:lnTo>
                    <a:pt x="353" y="704"/>
                  </a:lnTo>
                  <a:lnTo>
                    <a:pt x="371" y="704"/>
                  </a:lnTo>
                  <a:lnTo>
                    <a:pt x="388" y="703"/>
                  </a:lnTo>
                  <a:lnTo>
                    <a:pt x="406" y="700"/>
                  </a:lnTo>
                  <a:lnTo>
                    <a:pt x="423" y="697"/>
                  </a:lnTo>
                  <a:lnTo>
                    <a:pt x="441" y="693"/>
                  </a:lnTo>
                  <a:lnTo>
                    <a:pt x="458" y="689"/>
                  </a:lnTo>
                  <a:lnTo>
                    <a:pt x="474" y="683"/>
                  </a:lnTo>
                  <a:lnTo>
                    <a:pt x="490" y="677"/>
                  </a:lnTo>
                  <a:lnTo>
                    <a:pt x="506" y="670"/>
                  </a:lnTo>
                  <a:lnTo>
                    <a:pt x="521" y="662"/>
                  </a:lnTo>
                  <a:lnTo>
                    <a:pt x="535" y="654"/>
                  </a:lnTo>
                  <a:lnTo>
                    <a:pt x="550" y="644"/>
                  </a:lnTo>
                  <a:lnTo>
                    <a:pt x="563" y="635"/>
                  </a:lnTo>
                  <a:lnTo>
                    <a:pt x="577" y="624"/>
                  </a:lnTo>
                  <a:lnTo>
                    <a:pt x="589" y="613"/>
                  </a:lnTo>
                  <a:lnTo>
                    <a:pt x="602" y="602"/>
                  </a:lnTo>
                  <a:lnTo>
                    <a:pt x="614" y="589"/>
                  </a:lnTo>
                  <a:lnTo>
                    <a:pt x="625" y="577"/>
                  </a:lnTo>
                  <a:lnTo>
                    <a:pt x="636" y="562"/>
                  </a:lnTo>
                  <a:lnTo>
                    <a:pt x="645" y="549"/>
                  </a:lnTo>
                  <a:lnTo>
                    <a:pt x="654" y="535"/>
                  </a:lnTo>
                  <a:lnTo>
                    <a:pt x="663" y="520"/>
                  </a:lnTo>
                  <a:lnTo>
                    <a:pt x="671" y="505"/>
                  </a:lnTo>
                  <a:lnTo>
                    <a:pt x="678" y="489"/>
                  </a:lnTo>
                  <a:lnTo>
                    <a:pt x="684" y="473"/>
                  </a:lnTo>
                  <a:lnTo>
                    <a:pt x="689" y="457"/>
                  </a:lnTo>
                  <a:lnTo>
                    <a:pt x="694" y="440"/>
                  </a:lnTo>
                  <a:lnTo>
                    <a:pt x="698" y="423"/>
                  </a:lnTo>
                  <a:lnTo>
                    <a:pt x="701" y="406"/>
                  </a:lnTo>
                  <a:lnTo>
                    <a:pt x="703" y="389"/>
                  </a:lnTo>
                  <a:lnTo>
                    <a:pt x="705" y="371"/>
                  </a:lnTo>
                  <a:lnTo>
                    <a:pt x="705" y="353"/>
                  </a:lnTo>
                  <a:lnTo>
                    <a:pt x="705" y="353"/>
                  </a:lnTo>
                  <a:lnTo>
                    <a:pt x="705" y="335"/>
                  </a:lnTo>
                  <a:lnTo>
                    <a:pt x="703" y="316"/>
                  </a:lnTo>
                  <a:lnTo>
                    <a:pt x="701" y="298"/>
                  </a:lnTo>
                  <a:lnTo>
                    <a:pt x="698" y="281"/>
                  </a:lnTo>
                  <a:lnTo>
                    <a:pt x="694" y="264"/>
                  </a:lnTo>
                  <a:lnTo>
                    <a:pt x="689" y="247"/>
                  </a:lnTo>
                  <a:lnTo>
                    <a:pt x="684" y="231"/>
                  </a:lnTo>
                  <a:lnTo>
                    <a:pt x="678" y="215"/>
                  </a:lnTo>
                  <a:lnTo>
                    <a:pt x="671" y="200"/>
                  </a:lnTo>
                  <a:lnTo>
                    <a:pt x="663" y="185"/>
                  </a:lnTo>
                  <a:lnTo>
                    <a:pt x="654" y="170"/>
                  </a:lnTo>
                  <a:lnTo>
                    <a:pt x="645" y="156"/>
                  </a:lnTo>
                  <a:lnTo>
                    <a:pt x="636" y="142"/>
                  </a:lnTo>
                  <a:lnTo>
                    <a:pt x="625" y="129"/>
                  </a:lnTo>
                  <a:lnTo>
                    <a:pt x="614" y="116"/>
                  </a:lnTo>
                  <a:lnTo>
                    <a:pt x="602" y="104"/>
                  </a:lnTo>
                  <a:lnTo>
                    <a:pt x="589" y="92"/>
                  </a:lnTo>
                  <a:lnTo>
                    <a:pt x="577" y="81"/>
                  </a:lnTo>
                  <a:lnTo>
                    <a:pt x="563" y="71"/>
                  </a:lnTo>
                  <a:lnTo>
                    <a:pt x="550" y="60"/>
                  </a:lnTo>
                  <a:lnTo>
                    <a:pt x="535" y="51"/>
                  </a:lnTo>
                  <a:lnTo>
                    <a:pt x="521" y="42"/>
                  </a:lnTo>
                  <a:lnTo>
                    <a:pt x="506" y="35"/>
                  </a:lnTo>
                  <a:lnTo>
                    <a:pt x="490" y="28"/>
                  </a:lnTo>
                  <a:lnTo>
                    <a:pt x="474" y="21"/>
                  </a:lnTo>
                  <a:lnTo>
                    <a:pt x="458" y="16"/>
                  </a:lnTo>
                  <a:lnTo>
                    <a:pt x="441" y="11"/>
                  </a:lnTo>
                  <a:lnTo>
                    <a:pt x="423" y="7"/>
                  </a:lnTo>
                  <a:lnTo>
                    <a:pt x="406" y="4"/>
                  </a:lnTo>
                  <a:lnTo>
                    <a:pt x="388" y="2"/>
                  </a:lnTo>
                  <a:lnTo>
                    <a:pt x="371" y="1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35" y="1"/>
                  </a:lnTo>
                  <a:lnTo>
                    <a:pt x="317" y="2"/>
                  </a:lnTo>
                  <a:lnTo>
                    <a:pt x="299" y="4"/>
                  </a:lnTo>
                  <a:lnTo>
                    <a:pt x="282" y="7"/>
                  </a:lnTo>
                  <a:lnTo>
                    <a:pt x="265" y="11"/>
                  </a:lnTo>
                  <a:lnTo>
                    <a:pt x="247" y="16"/>
                  </a:lnTo>
                  <a:lnTo>
                    <a:pt x="231" y="21"/>
                  </a:lnTo>
                  <a:lnTo>
                    <a:pt x="215" y="28"/>
                  </a:lnTo>
                  <a:lnTo>
                    <a:pt x="200" y="35"/>
                  </a:lnTo>
                  <a:lnTo>
                    <a:pt x="185" y="42"/>
                  </a:lnTo>
                  <a:lnTo>
                    <a:pt x="170" y="51"/>
                  </a:lnTo>
                  <a:lnTo>
                    <a:pt x="156" y="60"/>
                  </a:lnTo>
                  <a:lnTo>
                    <a:pt x="142" y="71"/>
                  </a:lnTo>
                  <a:lnTo>
                    <a:pt x="129" y="81"/>
                  </a:lnTo>
                  <a:lnTo>
                    <a:pt x="116" y="92"/>
                  </a:lnTo>
                  <a:lnTo>
                    <a:pt x="104" y="104"/>
                  </a:lnTo>
                  <a:lnTo>
                    <a:pt x="91" y="116"/>
                  </a:lnTo>
                  <a:lnTo>
                    <a:pt x="80" y="129"/>
                  </a:lnTo>
                  <a:lnTo>
                    <a:pt x="70" y="142"/>
                  </a:lnTo>
                  <a:lnTo>
                    <a:pt x="60" y="156"/>
                  </a:lnTo>
                  <a:lnTo>
                    <a:pt x="51" y="170"/>
                  </a:lnTo>
                  <a:lnTo>
                    <a:pt x="42" y="185"/>
                  </a:lnTo>
                  <a:lnTo>
                    <a:pt x="35" y="200"/>
                  </a:lnTo>
                  <a:lnTo>
                    <a:pt x="28" y="215"/>
                  </a:lnTo>
                  <a:lnTo>
                    <a:pt x="21" y="231"/>
                  </a:lnTo>
                  <a:lnTo>
                    <a:pt x="16" y="247"/>
                  </a:lnTo>
                  <a:lnTo>
                    <a:pt x="11" y="264"/>
                  </a:lnTo>
                  <a:lnTo>
                    <a:pt x="7" y="281"/>
                  </a:lnTo>
                  <a:lnTo>
                    <a:pt x="4" y="298"/>
                  </a:lnTo>
                  <a:lnTo>
                    <a:pt x="2" y="316"/>
                  </a:lnTo>
                  <a:lnTo>
                    <a:pt x="1" y="335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007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796" y="502"/>
              <a:ext cx="56" cy="56"/>
            </a:xfrm>
            <a:custGeom>
              <a:avLst/>
              <a:gdLst>
                <a:gd name="T0" fmla="*/ 3 w 899"/>
                <a:gd name="T1" fmla="*/ 495 h 898"/>
                <a:gd name="T2" fmla="*/ 14 w 899"/>
                <a:gd name="T3" fmla="*/ 562 h 898"/>
                <a:gd name="T4" fmla="*/ 36 w 899"/>
                <a:gd name="T5" fmla="*/ 624 h 898"/>
                <a:gd name="T6" fmla="*/ 65 w 899"/>
                <a:gd name="T7" fmla="*/ 682 h 898"/>
                <a:gd name="T8" fmla="*/ 103 w 899"/>
                <a:gd name="T9" fmla="*/ 734 h 898"/>
                <a:gd name="T10" fmla="*/ 148 w 899"/>
                <a:gd name="T11" fmla="*/ 781 h 898"/>
                <a:gd name="T12" fmla="*/ 198 w 899"/>
                <a:gd name="T13" fmla="*/ 821 h 898"/>
                <a:gd name="T14" fmla="*/ 254 w 899"/>
                <a:gd name="T15" fmla="*/ 854 h 898"/>
                <a:gd name="T16" fmla="*/ 316 w 899"/>
                <a:gd name="T17" fmla="*/ 878 h 898"/>
                <a:gd name="T18" fmla="*/ 381 w 899"/>
                <a:gd name="T19" fmla="*/ 893 h 898"/>
                <a:gd name="T20" fmla="*/ 450 w 899"/>
                <a:gd name="T21" fmla="*/ 898 h 898"/>
                <a:gd name="T22" fmla="*/ 496 w 899"/>
                <a:gd name="T23" fmla="*/ 895 h 898"/>
                <a:gd name="T24" fmla="*/ 562 w 899"/>
                <a:gd name="T25" fmla="*/ 884 h 898"/>
                <a:gd name="T26" fmla="*/ 625 w 899"/>
                <a:gd name="T27" fmla="*/ 863 h 898"/>
                <a:gd name="T28" fmla="*/ 683 w 899"/>
                <a:gd name="T29" fmla="*/ 833 h 898"/>
                <a:gd name="T30" fmla="*/ 735 w 899"/>
                <a:gd name="T31" fmla="*/ 795 h 898"/>
                <a:gd name="T32" fmla="*/ 783 w 899"/>
                <a:gd name="T33" fmla="*/ 750 h 898"/>
                <a:gd name="T34" fmla="*/ 822 w 899"/>
                <a:gd name="T35" fmla="*/ 700 h 898"/>
                <a:gd name="T36" fmla="*/ 855 w 899"/>
                <a:gd name="T37" fmla="*/ 644 h 898"/>
                <a:gd name="T38" fmla="*/ 879 w 899"/>
                <a:gd name="T39" fmla="*/ 583 h 898"/>
                <a:gd name="T40" fmla="*/ 893 w 899"/>
                <a:gd name="T41" fmla="*/ 517 h 898"/>
                <a:gd name="T42" fmla="*/ 899 w 899"/>
                <a:gd name="T43" fmla="*/ 449 h 898"/>
                <a:gd name="T44" fmla="*/ 896 w 899"/>
                <a:gd name="T45" fmla="*/ 403 h 898"/>
                <a:gd name="T46" fmla="*/ 885 w 899"/>
                <a:gd name="T47" fmla="*/ 337 h 898"/>
                <a:gd name="T48" fmla="*/ 863 w 899"/>
                <a:gd name="T49" fmla="*/ 274 h 898"/>
                <a:gd name="T50" fmla="*/ 834 w 899"/>
                <a:gd name="T51" fmla="*/ 216 h 898"/>
                <a:gd name="T52" fmla="*/ 797 w 899"/>
                <a:gd name="T53" fmla="*/ 164 h 898"/>
                <a:gd name="T54" fmla="*/ 751 w 899"/>
                <a:gd name="T55" fmla="*/ 117 h 898"/>
                <a:gd name="T56" fmla="*/ 701 w 899"/>
                <a:gd name="T57" fmla="*/ 78 h 898"/>
                <a:gd name="T58" fmla="*/ 645 w 899"/>
                <a:gd name="T59" fmla="*/ 44 h 898"/>
                <a:gd name="T60" fmla="*/ 583 w 899"/>
                <a:gd name="T61" fmla="*/ 21 h 898"/>
                <a:gd name="T62" fmla="*/ 518 w 899"/>
                <a:gd name="T63" fmla="*/ 6 h 898"/>
                <a:gd name="T64" fmla="*/ 450 w 899"/>
                <a:gd name="T65" fmla="*/ 0 h 898"/>
                <a:gd name="T66" fmla="*/ 403 w 899"/>
                <a:gd name="T67" fmla="*/ 3 h 898"/>
                <a:gd name="T68" fmla="*/ 337 w 899"/>
                <a:gd name="T69" fmla="*/ 14 h 898"/>
                <a:gd name="T70" fmla="*/ 275 w 899"/>
                <a:gd name="T71" fmla="*/ 36 h 898"/>
                <a:gd name="T72" fmla="*/ 216 w 899"/>
                <a:gd name="T73" fmla="*/ 66 h 898"/>
                <a:gd name="T74" fmla="*/ 164 w 899"/>
                <a:gd name="T75" fmla="*/ 103 h 898"/>
                <a:gd name="T76" fmla="*/ 117 w 899"/>
                <a:gd name="T77" fmla="*/ 148 h 898"/>
                <a:gd name="T78" fmla="*/ 77 w 899"/>
                <a:gd name="T79" fmla="*/ 198 h 898"/>
                <a:gd name="T80" fmla="*/ 44 w 899"/>
                <a:gd name="T81" fmla="*/ 254 h 898"/>
                <a:gd name="T82" fmla="*/ 20 w 899"/>
                <a:gd name="T83" fmla="*/ 316 h 898"/>
                <a:gd name="T84" fmla="*/ 6 w 899"/>
                <a:gd name="T85" fmla="*/ 381 h 898"/>
                <a:gd name="T86" fmla="*/ 0 w 899"/>
                <a:gd name="T87" fmla="*/ 449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9" h="898">
                  <a:moveTo>
                    <a:pt x="0" y="449"/>
                  </a:moveTo>
                  <a:lnTo>
                    <a:pt x="1" y="472"/>
                  </a:lnTo>
                  <a:lnTo>
                    <a:pt x="3" y="495"/>
                  </a:lnTo>
                  <a:lnTo>
                    <a:pt x="6" y="517"/>
                  </a:lnTo>
                  <a:lnTo>
                    <a:pt x="9" y="539"/>
                  </a:lnTo>
                  <a:lnTo>
                    <a:pt x="14" y="562"/>
                  </a:lnTo>
                  <a:lnTo>
                    <a:pt x="20" y="583"/>
                  </a:lnTo>
                  <a:lnTo>
                    <a:pt x="28" y="604"/>
                  </a:lnTo>
                  <a:lnTo>
                    <a:pt x="36" y="624"/>
                  </a:lnTo>
                  <a:lnTo>
                    <a:pt x="44" y="644"/>
                  </a:lnTo>
                  <a:lnTo>
                    <a:pt x="54" y="663"/>
                  </a:lnTo>
                  <a:lnTo>
                    <a:pt x="65" y="682"/>
                  </a:lnTo>
                  <a:lnTo>
                    <a:pt x="77" y="700"/>
                  </a:lnTo>
                  <a:lnTo>
                    <a:pt x="89" y="717"/>
                  </a:lnTo>
                  <a:lnTo>
                    <a:pt x="103" y="734"/>
                  </a:lnTo>
                  <a:lnTo>
                    <a:pt x="117" y="750"/>
                  </a:lnTo>
                  <a:lnTo>
                    <a:pt x="132" y="766"/>
                  </a:lnTo>
                  <a:lnTo>
                    <a:pt x="148" y="781"/>
                  </a:lnTo>
                  <a:lnTo>
                    <a:pt x="164" y="795"/>
                  </a:lnTo>
                  <a:lnTo>
                    <a:pt x="181" y="808"/>
                  </a:lnTo>
                  <a:lnTo>
                    <a:pt x="198" y="821"/>
                  </a:lnTo>
                  <a:lnTo>
                    <a:pt x="216" y="833"/>
                  </a:lnTo>
                  <a:lnTo>
                    <a:pt x="235" y="844"/>
                  </a:lnTo>
                  <a:lnTo>
                    <a:pt x="254" y="854"/>
                  </a:lnTo>
                  <a:lnTo>
                    <a:pt x="275" y="863"/>
                  </a:lnTo>
                  <a:lnTo>
                    <a:pt x="295" y="871"/>
                  </a:lnTo>
                  <a:lnTo>
                    <a:pt x="316" y="878"/>
                  </a:lnTo>
                  <a:lnTo>
                    <a:pt x="337" y="884"/>
                  </a:lnTo>
                  <a:lnTo>
                    <a:pt x="359" y="889"/>
                  </a:lnTo>
                  <a:lnTo>
                    <a:pt x="381" y="893"/>
                  </a:lnTo>
                  <a:lnTo>
                    <a:pt x="403" y="895"/>
                  </a:lnTo>
                  <a:lnTo>
                    <a:pt x="426" y="897"/>
                  </a:lnTo>
                  <a:lnTo>
                    <a:pt x="450" y="898"/>
                  </a:lnTo>
                  <a:lnTo>
                    <a:pt x="450" y="898"/>
                  </a:lnTo>
                  <a:lnTo>
                    <a:pt x="473" y="897"/>
                  </a:lnTo>
                  <a:lnTo>
                    <a:pt x="496" y="895"/>
                  </a:lnTo>
                  <a:lnTo>
                    <a:pt x="518" y="893"/>
                  </a:lnTo>
                  <a:lnTo>
                    <a:pt x="540" y="889"/>
                  </a:lnTo>
                  <a:lnTo>
                    <a:pt x="562" y="884"/>
                  </a:lnTo>
                  <a:lnTo>
                    <a:pt x="583" y="878"/>
                  </a:lnTo>
                  <a:lnTo>
                    <a:pt x="604" y="871"/>
                  </a:lnTo>
                  <a:lnTo>
                    <a:pt x="625" y="863"/>
                  </a:lnTo>
                  <a:lnTo>
                    <a:pt x="645" y="854"/>
                  </a:lnTo>
                  <a:lnTo>
                    <a:pt x="664" y="844"/>
                  </a:lnTo>
                  <a:lnTo>
                    <a:pt x="683" y="833"/>
                  </a:lnTo>
                  <a:lnTo>
                    <a:pt x="701" y="821"/>
                  </a:lnTo>
                  <a:lnTo>
                    <a:pt x="718" y="808"/>
                  </a:lnTo>
                  <a:lnTo>
                    <a:pt x="735" y="795"/>
                  </a:lnTo>
                  <a:lnTo>
                    <a:pt x="751" y="781"/>
                  </a:lnTo>
                  <a:lnTo>
                    <a:pt x="767" y="766"/>
                  </a:lnTo>
                  <a:lnTo>
                    <a:pt x="783" y="750"/>
                  </a:lnTo>
                  <a:lnTo>
                    <a:pt x="797" y="734"/>
                  </a:lnTo>
                  <a:lnTo>
                    <a:pt x="810" y="717"/>
                  </a:lnTo>
                  <a:lnTo>
                    <a:pt x="822" y="700"/>
                  </a:lnTo>
                  <a:lnTo>
                    <a:pt x="834" y="682"/>
                  </a:lnTo>
                  <a:lnTo>
                    <a:pt x="845" y="663"/>
                  </a:lnTo>
                  <a:lnTo>
                    <a:pt x="855" y="644"/>
                  </a:lnTo>
                  <a:lnTo>
                    <a:pt x="863" y="624"/>
                  </a:lnTo>
                  <a:lnTo>
                    <a:pt x="871" y="604"/>
                  </a:lnTo>
                  <a:lnTo>
                    <a:pt x="879" y="583"/>
                  </a:lnTo>
                  <a:lnTo>
                    <a:pt x="885" y="562"/>
                  </a:lnTo>
                  <a:lnTo>
                    <a:pt x="890" y="539"/>
                  </a:lnTo>
                  <a:lnTo>
                    <a:pt x="893" y="517"/>
                  </a:lnTo>
                  <a:lnTo>
                    <a:pt x="896" y="495"/>
                  </a:lnTo>
                  <a:lnTo>
                    <a:pt x="898" y="472"/>
                  </a:lnTo>
                  <a:lnTo>
                    <a:pt x="899" y="449"/>
                  </a:lnTo>
                  <a:lnTo>
                    <a:pt x="899" y="449"/>
                  </a:lnTo>
                  <a:lnTo>
                    <a:pt x="898" y="426"/>
                  </a:lnTo>
                  <a:lnTo>
                    <a:pt x="896" y="403"/>
                  </a:lnTo>
                  <a:lnTo>
                    <a:pt x="893" y="381"/>
                  </a:lnTo>
                  <a:lnTo>
                    <a:pt x="890" y="359"/>
                  </a:lnTo>
                  <a:lnTo>
                    <a:pt x="885" y="337"/>
                  </a:lnTo>
                  <a:lnTo>
                    <a:pt x="879" y="316"/>
                  </a:lnTo>
                  <a:lnTo>
                    <a:pt x="871" y="295"/>
                  </a:lnTo>
                  <a:lnTo>
                    <a:pt x="863" y="274"/>
                  </a:lnTo>
                  <a:lnTo>
                    <a:pt x="855" y="254"/>
                  </a:lnTo>
                  <a:lnTo>
                    <a:pt x="845" y="235"/>
                  </a:lnTo>
                  <a:lnTo>
                    <a:pt x="834" y="216"/>
                  </a:lnTo>
                  <a:lnTo>
                    <a:pt x="822" y="198"/>
                  </a:lnTo>
                  <a:lnTo>
                    <a:pt x="810" y="181"/>
                  </a:lnTo>
                  <a:lnTo>
                    <a:pt x="797" y="164"/>
                  </a:lnTo>
                  <a:lnTo>
                    <a:pt x="783" y="148"/>
                  </a:lnTo>
                  <a:lnTo>
                    <a:pt x="767" y="132"/>
                  </a:lnTo>
                  <a:lnTo>
                    <a:pt x="751" y="117"/>
                  </a:lnTo>
                  <a:lnTo>
                    <a:pt x="735" y="103"/>
                  </a:lnTo>
                  <a:lnTo>
                    <a:pt x="718" y="90"/>
                  </a:lnTo>
                  <a:lnTo>
                    <a:pt x="701" y="78"/>
                  </a:lnTo>
                  <a:lnTo>
                    <a:pt x="683" y="66"/>
                  </a:lnTo>
                  <a:lnTo>
                    <a:pt x="664" y="55"/>
                  </a:lnTo>
                  <a:lnTo>
                    <a:pt x="645" y="44"/>
                  </a:lnTo>
                  <a:lnTo>
                    <a:pt x="625" y="36"/>
                  </a:lnTo>
                  <a:lnTo>
                    <a:pt x="604" y="28"/>
                  </a:lnTo>
                  <a:lnTo>
                    <a:pt x="583" y="21"/>
                  </a:lnTo>
                  <a:lnTo>
                    <a:pt x="562" y="14"/>
                  </a:lnTo>
                  <a:lnTo>
                    <a:pt x="540" y="10"/>
                  </a:lnTo>
                  <a:lnTo>
                    <a:pt x="518" y="6"/>
                  </a:lnTo>
                  <a:lnTo>
                    <a:pt x="496" y="3"/>
                  </a:lnTo>
                  <a:lnTo>
                    <a:pt x="473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26" y="1"/>
                  </a:lnTo>
                  <a:lnTo>
                    <a:pt x="403" y="3"/>
                  </a:lnTo>
                  <a:lnTo>
                    <a:pt x="381" y="6"/>
                  </a:lnTo>
                  <a:lnTo>
                    <a:pt x="359" y="10"/>
                  </a:lnTo>
                  <a:lnTo>
                    <a:pt x="337" y="14"/>
                  </a:lnTo>
                  <a:lnTo>
                    <a:pt x="316" y="21"/>
                  </a:lnTo>
                  <a:lnTo>
                    <a:pt x="295" y="28"/>
                  </a:lnTo>
                  <a:lnTo>
                    <a:pt x="275" y="36"/>
                  </a:lnTo>
                  <a:lnTo>
                    <a:pt x="254" y="44"/>
                  </a:lnTo>
                  <a:lnTo>
                    <a:pt x="235" y="55"/>
                  </a:lnTo>
                  <a:lnTo>
                    <a:pt x="216" y="66"/>
                  </a:lnTo>
                  <a:lnTo>
                    <a:pt x="198" y="78"/>
                  </a:lnTo>
                  <a:lnTo>
                    <a:pt x="181" y="90"/>
                  </a:lnTo>
                  <a:lnTo>
                    <a:pt x="164" y="103"/>
                  </a:lnTo>
                  <a:lnTo>
                    <a:pt x="148" y="117"/>
                  </a:lnTo>
                  <a:lnTo>
                    <a:pt x="132" y="132"/>
                  </a:lnTo>
                  <a:lnTo>
                    <a:pt x="117" y="148"/>
                  </a:lnTo>
                  <a:lnTo>
                    <a:pt x="103" y="164"/>
                  </a:lnTo>
                  <a:lnTo>
                    <a:pt x="89" y="181"/>
                  </a:lnTo>
                  <a:lnTo>
                    <a:pt x="77" y="198"/>
                  </a:lnTo>
                  <a:lnTo>
                    <a:pt x="65" y="216"/>
                  </a:lnTo>
                  <a:lnTo>
                    <a:pt x="54" y="235"/>
                  </a:lnTo>
                  <a:lnTo>
                    <a:pt x="44" y="254"/>
                  </a:lnTo>
                  <a:lnTo>
                    <a:pt x="36" y="274"/>
                  </a:lnTo>
                  <a:lnTo>
                    <a:pt x="28" y="295"/>
                  </a:lnTo>
                  <a:lnTo>
                    <a:pt x="20" y="316"/>
                  </a:lnTo>
                  <a:lnTo>
                    <a:pt x="14" y="337"/>
                  </a:lnTo>
                  <a:lnTo>
                    <a:pt x="9" y="359"/>
                  </a:lnTo>
                  <a:lnTo>
                    <a:pt x="6" y="381"/>
                  </a:lnTo>
                  <a:lnTo>
                    <a:pt x="3" y="403"/>
                  </a:lnTo>
                  <a:lnTo>
                    <a:pt x="1" y="426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5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583" y="476"/>
              <a:ext cx="49" cy="50"/>
            </a:xfrm>
            <a:custGeom>
              <a:avLst/>
              <a:gdLst>
                <a:gd name="T0" fmla="*/ 2 w 789"/>
                <a:gd name="T1" fmla="*/ 434 h 789"/>
                <a:gd name="T2" fmla="*/ 12 w 789"/>
                <a:gd name="T3" fmla="*/ 493 h 789"/>
                <a:gd name="T4" fmla="*/ 31 w 789"/>
                <a:gd name="T5" fmla="*/ 548 h 789"/>
                <a:gd name="T6" fmla="*/ 57 w 789"/>
                <a:gd name="T7" fmla="*/ 599 h 789"/>
                <a:gd name="T8" fmla="*/ 89 w 789"/>
                <a:gd name="T9" fmla="*/ 645 h 789"/>
                <a:gd name="T10" fmla="*/ 128 w 789"/>
                <a:gd name="T11" fmla="*/ 686 h 789"/>
                <a:gd name="T12" fmla="*/ 174 w 789"/>
                <a:gd name="T13" fmla="*/ 722 h 789"/>
                <a:gd name="T14" fmla="*/ 223 w 789"/>
                <a:gd name="T15" fmla="*/ 750 h 789"/>
                <a:gd name="T16" fmla="*/ 277 w 789"/>
                <a:gd name="T17" fmla="*/ 771 h 789"/>
                <a:gd name="T18" fmla="*/ 335 w 789"/>
                <a:gd name="T19" fmla="*/ 784 h 789"/>
                <a:gd name="T20" fmla="*/ 394 w 789"/>
                <a:gd name="T21" fmla="*/ 789 h 789"/>
                <a:gd name="T22" fmla="*/ 435 w 789"/>
                <a:gd name="T23" fmla="*/ 787 h 789"/>
                <a:gd name="T24" fmla="*/ 494 w 789"/>
                <a:gd name="T25" fmla="*/ 776 h 789"/>
                <a:gd name="T26" fmla="*/ 548 w 789"/>
                <a:gd name="T27" fmla="*/ 758 h 789"/>
                <a:gd name="T28" fmla="*/ 599 w 789"/>
                <a:gd name="T29" fmla="*/ 732 h 789"/>
                <a:gd name="T30" fmla="*/ 645 w 789"/>
                <a:gd name="T31" fmla="*/ 698 h 789"/>
                <a:gd name="T32" fmla="*/ 687 w 789"/>
                <a:gd name="T33" fmla="*/ 659 h 789"/>
                <a:gd name="T34" fmla="*/ 722 w 789"/>
                <a:gd name="T35" fmla="*/ 615 h 789"/>
                <a:gd name="T36" fmla="*/ 750 w 789"/>
                <a:gd name="T37" fmla="*/ 565 h 789"/>
                <a:gd name="T38" fmla="*/ 771 w 789"/>
                <a:gd name="T39" fmla="*/ 512 h 789"/>
                <a:gd name="T40" fmla="*/ 784 w 789"/>
                <a:gd name="T41" fmla="*/ 454 h 789"/>
                <a:gd name="T42" fmla="*/ 789 w 789"/>
                <a:gd name="T43" fmla="*/ 394 h 789"/>
                <a:gd name="T44" fmla="*/ 787 w 789"/>
                <a:gd name="T45" fmla="*/ 354 h 789"/>
                <a:gd name="T46" fmla="*/ 777 w 789"/>
                <a:gd name="T47" fmla="*/ 296 h 789"/>
                <a:gd name="T48" fmla="*/ 758 w 789"/>
                <a:gd name="T49" fmla="*/ 241 h 789"/>
                <a:gd name="T50" fmla="*/ 732 w 789"/>
                <a:gd name="T51" fmla="*/ 189 h 789"/>
                <a:gd name="T52" fmla="*/ 699 w 789"/>
                <a:gd name="T53" fmla="*/ 143 h 789"/>
                <a:gd name="T54" fmla="*/ 660 w 789"/>
                <a:gd name="T55" fmla="*/ 102 h 789"/>
                <a:gd name="T56" fmla="*/ 615 w 789"/>
                <a:gd name="T57" fmla="*/ 67 h 789"/>
                <a:gd name="T58" fmla="*/ 566 w 789"/>
                <a:gd name="T59" fmla="*/ 39 h 789"/>
                <a:gd name="T60" fmla="*/ 512 w 789"/>
                <a:gd name="T61" fmla="*/ 18 h 789"/>
                <a:gd name="T62" fmla="*/ 454 w 789"/>
                <a:gd name="T63" fmla="*/ 5 h 789"/>
                <a:gd name="T64" fmla="*/ 394 w 789"/>
                <a:gd name="T65" fmla="*/ 0 h 789"/>
                <a:gd name="T66" fmla="*/ 354 w 789"/>
                <a:gd name="T67" fmla="*/ 2 h 789"/>
                <a:gd name="T68" fmla="*/ 295 w 789"/>
                <a:gd name="T69" fmla="*/ 13 h 789"/>
                <a:gd name="T70" fmla="*/ 241 w 789"/>
                <a:gd name="T71" fmla="*/ 31 h 789"/>
                <a:gd name="T72" fmla="*/ 190 w 789"/>
                <a:gd name="T73" fmla="*/ 57 h 789"/>
                <a:gd name="T74" fmla="*/ 143 w 789"/>
                <a:gd name="T75" fmla="*/ 90 h 789"/>
                <a:gd name="T76" fmla="*/ 102 w 789"/>
                <a:gd name="T77" fmla="*/ 129 h 789"/>
                <a:gd name="T78" fmla="*/ 67 w 789"/>
                <a:gd name="T79" fmla="*/ 174 h 789"/>
                <a:gd name="T80" fmla="*/ 39 w 789"/>
                <a:gd name="T81" fmla="*/ 224 h 789"/>
                <a:gd name="T82" fmla="*/ 17 w 789"/>
                <a:gd name="T83" fmla="*/ 277 h 789"/>
                <a:gd name="T84" fmla="*/ 4 w 789"/>
                <a:gd name="T85" fmla="*/ 334 h 789"/>
                <a:gd name="T86" fmla="*/ 0 w 789"/>
                <a:gd name="T87" fmla="*/ 39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9" h="789">
                  <a:moveTo>
                    <a:pt x="0" y="394"/>
                  </a:moveTo>
                  <a:lnTo>
                    <a:pt x="0" y="414"/>
                  </a:lnTo>
                  <a:lnTo>
                    <a:pt x="2" y="434"/>
                  </a:lnTo>
                  <a:lnTo>
                    <a:pt x="4" y="454"/>
                  </a:lnTo>
                  <a:lnTo>
                    <a:pt x="8" y="474"/>
                  </a:lnTo>
                  <a:lnTo>
                    <a:pt x="12" y="493"/>
                  </a:lnTo>
                  <a:lnTo>
                    <a:pt x="17" y="512"/>
                  </a:lnTo>
                  <a:lnTo>
                    <a:pt x="24" y="530"/>
                  </a:lnTo>
                  <a:lnTo>
                    <a:pt x="31" y="548"/>
                  </a:lnTo>
                  <a:lnTo>
                    <a:pt x="39" y="565"/>
                  </a:lnTo>
                  <a:lnTo>
                    <a:pt x="47" y="582"/>
                  </a:lnTo>
                  <a:lnTo>
                    <a:pt x="57" y="599"/>
                  </a:lnTo>
                  <a:lnTo>
                    <a:pt x="67" y="615"/>
                  </a:lnTo>
                  <a:lnTo>
                    <a:pt x="78" y="630"/>
                  </a:lnTo>
                  <a:lnTo>
                    <a:pt x="89" y="645"/>
                  </a:lnTo>
                  <a:lnTo>
                    <a:pt x="102" y="659"/>
                  </a:lnTo>
                  <a:lnTo>
                    <a:pt x="115" y="673"/>
                  </a:lnTo>
                  <a:lnTo>
                    <a:pt x="128" y="686"/>
                  </a:lnTo>
                  <a:lnTo>
                    <a:pt x="143" y="698"/>
                  </a:lnTo>
                  <a:lnTo>
                    <a:pt x="159" y="711"/>
                  </a:lnTo>
                  <a:lnTo>
                    <a:pt x="174" y="722"/>
                  </a:lnTo>
                  <a:lnTo>
                    <a:pt x="190" y="732"/>
                  </a:lnTo>
                  <a:lnTo>
                    <a:pt x="206" y="741"/>
                  </a:lnTo>
                  <a:lnTo>
                    <a:pt x="223" y="750"/>
                  </a:lnTo>
                  <a:lnTo>
                    <a:pt x="241" y="758"/>
                  </a:lnTo>
                  <a:lnTo>
                    <a:pt x="258" y="765"/>
                  </a:lnTo>
                  <a:lnTo>
                    <a:pt x="277" y="771"/>
                  </a:lnTo>
                  <a:lnTo>
                    <a:pt x="295" y="776"/>
                  </a:lnTo>
                  <a:lnTo>
                    <a:pt x="314" y="781"/>
                  </a:lnTo>
                  <a:lnTo>
                    <a:pt x="335" y="784"/>
                  </a:lnTo>
                  <a:lnTo>
                    <a:pt x="354" y="787"/>
                  </a:lnTo>
                  <a:lnTo>
                    <a:pt x="374" y="788"/>
                  </a:lnTo>
                  <a:lnTo>
                    <a:pt x="394" y="789"/>
                  </a:lnTo>
                  <a:lnTo>
                    <a:pt x="394" y="789"/>
                  </a:lnTo>
                  <a:lnTo>
                    <a:pt x="415" y="788"/>
                  </a:lnTo>
                  <a:lnTo>
                    <a:pt x="435" y="787"/>
                  </a:lnTo>
                  <a:lnTo>
                    <a:pt x="454" y="784"/>
                  </a:lnTo>
                  <a:lnTo>
                    <a:pt x="474" y="781"/>
                  </a:lnTo>
                  <a:lnTo>
                    <a:pt x="494" y="776"/>
                  </a:lnTo>
                  <a:lnTo>
                    <a:pt x="512" y="771"/>
                  </a:lnTo>
                  <a:lnTo>
                    <a:pt x="530" y="765"/>
                  </a:lnTo>
                  <a:lnTo>
                    <a:pt x="548" y="758"/>
                  </a:lnTo>
                  <a:lnTo>
                    <a:pt x="566" y="750"/>
                  </a:lnTo>
                  <a:lnTo>
                    <a:pt x="583" y="741"/>
                  </a:lnTo>
                  <a:lnTo>
                    <a:pt x="599" y="732"/>
                  </a:lnTo>
                  <a:lnTo>
                    <a:pt x="615" y="722"/>
                  </a:lnTo>
                  <a:lnTo>
                    <a:pt x="630" y="711"/>
                  </a:lnTo>
                  <a:lnTo>
                    <a:pt x="645" y="698"/>
                  </a:lnTo>
                  <a:lnTo>
                    <a:pt x="660" y="686"/>
                  </a:lnTo>
                  <a:lnTo>
                    <a:pt x="674" y="673"/>
                  </a:lnTo>
                  <a:lnTo>
                    <a:pt x="687" y="659"/>
                  </a:lnTo>
                  <a:lnTo>
                    <a:pt x="699" y="645"/>
                  </a:lnTo>
                  <a:lnTo>
                    <a:pt x="711" y="630"/>
                  </a:lnTo>
                  <a:lnTo>
                    <a:pt x="722" y="615"/>
                  </a:lnTo>
                  <a:lnTo>
                    <a:pt x="732" y="599"/>
                  </a:lnTo>
                  <a:lnTo>
                    <a:pt x="742" y="582"/>
                  </a:lnTo>
                  <a:lnTo>
                    <a:pt x="750" y="565"/>
                  </a:lnTo>
                  <a:lnTo>
                    <a:pt x="758" y="548"/>
                  </a:lnTo>
                  <a:lnTo>
                    <a:pt x="765" y="530"/>
                  </a:lnTo>
                  <a:lnTo>
                    <a:pt x="771" y="512"/>
                  </a:lnTo>
                  <a:lnTo>
                    <a:pt x="777" y="493"/>
                  </a:lnTo>
                  <a:lnTo>
                    <a:pt x="781" y="474"/>
                  </a:lnTo>
                  <a:lnTo>
                    <a:pt x="784" y="454"/>
                  </a:lnTo>
                  <a:lnTo>
                    <a:pt x="787" y="434"/>
                  </a:lnTo>
                  <a:lnTo>
                    <a:pt x="789" y="414"/>
                  </a:lnTo>
                  <a:lnTo>
                    <a:pt x="789" y="394"/>
                  </a:lnTo>
                  <a:lnTo>
                    <a:pt x="789" y="394"/>
                  </a:lnTo>
                  <a:lnTo>
                    <a:pt x="789" y="374"/>
                  </a:lnTo>
                  <a:lnTo>
                    <a:pt x="787" y="354"/>
                  </a:lnTo>
                  <a:lnTo>
                    <a:pt x="784" y="334"/>
                  </a:lnTo>
                  <a:lnTo>
                    <a:pt x="781" y="315"/>
                  </a:lnTo>
                  <a:lnTo>
                    <a:pt x="777" y="296"/>
                  </a:lnTo>
                  <a:lnTo>
                    <a:pt x="771" y="277"/>
                  </a:lnTo>
                  <a:lnTo>
                    <a:pt x="765" y="259"/>
                  </a:lnTo>
                  <a:lnTo>
                    <a:pt x="758" y="241"/>
                  </a:lnTo>
                  <a:lnTo>
                    <a:pt x="750" y="224"/>
                  </a:lnTo>
                  <a:lnTo>
                    <a:pt x="742" y="207"/>
                  </a:lnTo>
                  <a:lnTo>
                    <a:pt x="732" y="189"/>
                  </a:lnTo>
                  <a:lnTo>
                    <a:pt x="722" y="174"/>
                  </a:lnTo>
                  <a:lnTo>
                    <a:pt x="711" y="158"/>
                  </a:lnTo>
                  <a:lnTo>
                    <a:pt x="699" y="143"/>
                  </a:lnTo>
                  <a:lnTo>
                    <a:pt x="687" y="129"/>
                  </a:lnTo>
                  <a:lnTo>
                    <a:pt x="674" y="115"/>
                  </a:lnTo>
                  <a:lnTo>
                    <a:pt x="660" y="102"/>
                  </a:lnTo>
                  <a:lnTo>
                    <a:pt x="645" y="90"/>
                  </a:lnTo>
                  <a:lnTo>
                    <a:pt x="630" y="78"/>
                  </a:lnTo>
                  <a:lnTo>
                    <a:pt x="615" y="67"/>
                  </a:lnTo>
                  <a:lnTo>
                    <a:pt x="599" y="57"/>
                  </a:lnTo>
                  <a:lnTo>
                    <a:pt x="583" y="48"/>
                  </a:lnTo>
                  <a:lnTo>
                    <a:pt x="566" y="39"/>
                  </a:lnTo>
                  <a:lnTo>
                    <a:pt x="548" y="31"/>
                  </a:lnTo>
                  <a:lnTo>
                    <a:pt x="530" y="24"/>
                  </a:lnTo>
                  <a:lnTo>
                    <a:pt x="512" y="18"/>
                  </a:lnTo>
                  <a:lnTo>
                    <a:pt x="494" y="13"/>
                  </a:lnTo>
                  <a:lnTo>
                    <a:pt x="474" y="8"/>
                  </a:lnTo>
                  <a:lnTo>
                    <a:pt x="454" y="5"/>
                  </a:lnTo>
                  <a:lnTo>
                    <a:pt x="435" y="2"/>
                  </a:lnTo>
                  <a:lnTo>
                    <a:pt x="415" y="1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74" y="1"/>
                  </a:lnTo>
                  <a:lnTo>
                    <a:pt x="354" y="2"/>
                  </a:lnTo>
                  <a:lnTo>
                    <a:pt x="335" y="5"/>
                  </a:lnTo>
                  <a:lnTo>
                    <a:pt x="314" y="8"/>
                  </a:lnTo>
                  <a:lnTo>
                    <a:pt x="295" y="13"/>
                  </a:lnTo>
                  <a:lnTo>
                    <a:pt x="277" y="18"/>
                  </a:lnTo>
                  <a:lnTo>
                    <a:pt x="258" y="24"/>
                  </a:lnTo>
                  <a:lnTo>
                    <a:pt x="241" y="31"/>
                  </a:lnTo>
                  <a:lnTo>
                    <a:pt x="223" y="39"/>
                  </a:lnTo>
                  <a:lnTo>
                    <a:pt x="206" y="48"/>
                  </a:lnTo>
                  <a:lnTo>
                    <a:pt x="190" y="57"/>
                  </a:lnTo>
                  <a:lnTo>
                    <a:pt x="174" y="67"/>
                  </a:lnTo>
                  <a:lnTo>
                    <a:pt x="159" y="78"/>
                  </a:lnTo>
                  <a:lnTo>
                    <a:pt x="143" y="90"/>
                  </a:lnTo>
                  <a:lnTo>
                    <a:pt x="128" y="102"/>
                  </a:lnTo>
                  <a:lnTo>
                    <a:pt x="115" y="115"/>
                  </a:lnTo>
                  <a:lnTo>
                    <a:pt x="102" y="129"/>
                  </a:lnTo>
                  <a:lnTo>
                    <a:pt x="89" y="143"/>
                  </a:lnTo>
                  <a:lnTo>
                    <a:pt x="78" y="158"/>
                  </a:lnTo>
                  <a:lnTo>
                    <a:pt x="67" y="174"/>
                  </a:lnTo>
                  <a:lnTo>
                    <a:pt x="57" y="189"/>
                  </a:lnTo>
                  <a:lnTo>
                    <a:pt x="47" y="207"/>
                  </a:lnTo>
                  <a:lnTo>
                    <a:pt x="39" y="224"/>
                  </a:lnTo>
                  <a:lnTo>
                    <a:pt x="31" y="241"/>
                  </a:lnTo>
                  <a:lnTo>
                    <a:pt x="24" y="259"/>
                  </a:lnTo>
                  <a:lnTo>
                    <a:pt x="17" y="277"/>
                  </a:lnTo>
                  <a:lnTo>
                    <a:pt x="12" y="296"/>
                  </a:lnTo>
                  <a:lnTo>
                    <a:pt x="8" y="315"/>
                  </a:lnTo>
                  <a:lnTo>
                    <a:pt x="4" y="334"/>
                  </a:lnTo>
                  <a:lnTo>
                    <a:pt x="2" y="354"/>
                  </a:lnTo>
                  <a:lnTo>
                    <a:pt x="0" y="37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6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7"/>
            <p:cNvSpPr>
              <a:spLocks/>
            </p:cNvSpPr>
            <p:nvPr userDrawn="1"/>
          </p:nvSpPr>
          <p:spPr bwMode="auto">
            <a:xfrm>
              <a:off x="697" y="465"/>
              <a:ext cx="56" cy="56"/>
            </a:xfrm>
            <a:custGeom>
              <a:avLst/>
              <a:gdLst>
                <a:gd name="T0" fmla="*/ 2 w 899"/>
                <a:gd name="T1" fmla="*/ 494 h 897"/>
                <a:gd name="T2" fmla="*/ 15 w 899"/>
                <a:gd name="T3" fmla="*/ 560 h 897"/>
                <a:gd name="T4" fmla="*/ 36 w 899"/>
                <a:gd name="T5" fmla="*/ 623 h 897"/>
                <a:gd name="T6" fmla="*/ 65 w 899"/>
                <a:gd name="T7" fmla="*/ 681 h 897"/>
                <a:gd name="T8" fmla="*/ 103 w 899"/>
                <a:gd name="T9" fmla="*/ 734 h 897"/>
                <a:gd name="T10" fmla="*/ 147 w 899"/>
                <a:gd name="T11" fmla="*/ 780 h 897"/>
                <a:gd name="T12" fmla="*/ 198 w 899"/>
                <a:gd name="T13" fmla="*/ 820 h 897"/>
                <a:gd name="T14" fmla="*/ 255 w 899"/>
                <a:gd name="T15" fmla="*/ 852 h 897"/>
                <a:gd name="T16" fmla="*/ 315 w 899"/>
                <a:gd name="T17" fmla="*/ 876 h 897"/>
                <a:gd name="T18" fmla="*/ 381 w 899"/>
                <a:gd name="T19" fmla="*/ 891 h 897"/>
                <a:gd name="T20" fmla="*/ 449 w 899"/>
                <a:gd name="T21" fmla="*/ 897 h 897"/>
                <a:gd name="T22" fmla="*/ 495 w 899"/>
                <a:gd name="T23" fmla="*/ 895 h 897"/>
                <a:gd name="T24" fmla="*/ 562 w 899"/>
                <a:gd name="T25" fmla="*/ 882 h 897"/>
                <a:gd name="T26" fmla="*/ 624 w 899"/>
                <a:gd name="T27" fmla="*/ 861 h 897"/>
                <a:gd name="T28" fmla="*/ 683 w 899"/>
                <a:gd name="T29" fmla="*/ 832 h 897"/>
                <a:gd name="T30" fmla="*/ 735 w 899"/>
                <a:gd name="T31" fmla="*/ 794 h 897"/>
                <a:gd name="T32" fmla="*/ 782 w 899"/>
                <a:gd name="T33" fmla="*/ 750 h 897"/>
                <a:gd name="T34" fmla="*/ 822 w 899"/>
                <a:gd name="T35" fmla="*/ 699 h 897"/>
                <a:gd name="T36" fmla="*/ 855 w 899"/>
                <a:gd name="T37" fmla="*/ 643 h 897"/>
                <a:gd name="T38" fmla="*/ 879 w 899"/>
                <a:gd name="T39" fmla="*/ 581 h 897"/>
                <a:gd name="T40" fmla="*/ 894 w 899"/>
                <a:gd name="T41" fmla="*/ 517 h 897"/>
                <a:gd name="T42" fmla="*/ 899 w 899"/>
                <a:gd name="T43" fmla="*/ 449 h 897"/>
                <a:gd name="T44" fmla="*/ 897 w 899"/>
                <a:gd name="T45" fmla="*/ 403 h 897"/>
                <a:gd name="T46" fmla="*/ 885 w 899"/>
                <a:gd name="T47" fmla="*/ 336 h 897"/>
                <a:gd name="T48" fmla="*/ 864 w 899"/>
                <a:gd name="T49" fmla="*/ 274 h 897"/>
                <a:gd name="T50" fmla="*/ 833 w 899"/>
                <a:gd name="T51" fmla="*/ 216 h 897"/>
                <a:gd name="T52" fmla="*/ 796 w 899"/>
                <a:gd name="T53" fmla="*/ 164 h 897"/>
                <a:gd name="T54" fmla="*/ 752 w 899"/>
                <a:gd name="T55" fmla="*/ 116 h 897"/>
                <a:gd name="T56" fmla="*/ 701 w 899"/>
                <a:gd name="T57" fmla="*/ 76 h 897"/>
                <a:gd name="T58" fmla="*/ 644 w 899"/>
                <a:gd name="T59" fmla="*/ 44 h 897"/>
                <a:gd name="T60" fmla="*/ 583 w 899"/>
                <a:gd name="T61" fmla="*/ 20 h 897"/>
                <a:gd name="T62" fmla="*/ 518 w 899"/>
                <a:gd name="T63" fmla="*/ 5 h 897"/>
                <a:gd name="T64" fmla="*/ 449 w 899"/>
                <a:gd name="T65" fmla="*/ 0 h 897"/>
                <a:gd name="T66" fmla="*/ 381 w 899"/>
                <a:gd name="T67" fmla="*/ 5 h 897"/>
                <a:gd name="T68" fmla="*/ 315 w 899"/>
                <a:gd name="T69" fmla="*/ 20 h 897"/>
                <a:gd name="T70" fmla="*/ 255 w 899"/>
                <a:gd name="T71" fmla="*/ 44 h 897"/>
                <a:gd name="T72" fmla="*/ 198 w 899"/>
                <a:gd name="T73" fmla="*/ 76 h 897"/>
                <a:gd name="T74" fmla="*/ 147 w 899"/>
                <a:gd name="T75" fmla="*/ 116 h 897"/>
                <a:gd name="T76" fmla="*/ 103 w 899"/>
                <a:gd name="T77" fmla="*/ 164 h 897"/>
                <a:gd name="T78" fmla="*/ 65 w 899"/>
                <a:gd name="T79" fmla="*/ 216 h 897"/>
                <a:gd name="T80" fmla="*/ 36 w 899"/>
                <a:gd name="T81" fmla="*/ 274 h 897"/>
                <a:gd name="T82" fmla="*/ 15 w 899"/>
                <a:gd name="T83" fmla="*/ 336 h 897"/>
                <a:gd name="T84" fmla="*/ 2 w 899"/>
                <a:gd name="T85" fmla="*/ 4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9" h="897">
                  <a:moveTo>
                    <a:pt x="0" y="449"/>
                  </a:moveTo>
                  <a:lnTo>
                    <a:pt x="0" y="472"/>
                  </a:lnTo>
                  <a:lnTo>
                    <a:pt x="2" y="494"/>
                  </a:lnTo>
                  <a:lnTo>
                    <a:pt x="5" y="517"/>
                  </a:lnTo>
                  <a:lnTo>
                    <a:pt x="10" y="539"/>
                  </a:lnTo>
                  <a:lnTo>
                    <a:pt x="15" y="560"/>
                  </a:lnTo>
                  <a:lnTo>
                    <a:pt x="21" y="581"/>
                  </a:lnTo>
                  <a:lnTo>
                    <a:pt x="28" y="602"/>
                  </a:lnTo>
                  <a:lnTo>
                    <a:pt x="36" y="623"/>
                  </a:lnTo>
                  <a:lnTo>
                    <a:pt x="45" y="643"/>
                  </a:lnTo>
                  <a:lnTo>
                    <a:pt x="55" y="663"/>
                  </a:lnTo>
                  <a:lnTo>
                    <a:pt x="65" y="681"/>
                  </a:lnTo>
                  <a:lnTo>
                    <a:pt x="77" y="699"/>
                  </a:lnTo>
                  <a:lnTo>
                    <a:pt x="89" y="717"/>
                  </a:lnTo>
                  <a:lnTo>
                    <a:pt x="103" y="734"/>
                  </a:lnTo>
                  <a:lnTo>
                    <a:pt x="117" y="750"/>
                  </a:lnTo>
                  <a:lnTo>
                    <a:pt x="131" y="765"/>
                  </a:lnTo>
                  <a:lnTo>
                    <a:pt x="147" y="780"/>
                  </a:lnTo>
                  <a:lnTo>
                    <a:pt x="163" y="794"/>
                  </a:lnTo>
                  <a:lnTo>
                    <a:pt x="181" y="808"/>
                  </a:lnTo>
                  <a:lnTo>
                    <a:pt x="198" y="820"/>
                  </a:lnTo>
                  <a:lnTo>
                    <a:pt x="217" y="832"/>
                  </a:lnTo>
                  <a:lnTo>
                    <a:pt x="235" y="842"/>
                  </a:lnTo>
                  <a:lnTo>
                    <a:pt x="255" y="852"/>
                  </a:lnTo>
                  <a:lnTo>
                    <a:pt x="274" y="861"/>
                  </a:lnTo>
                  <a:lnTo>
                    <a:pt x="295" y="869"/>
                  </a:lnTo>
                  <a:lnTo>
                    <a:pt x="315" y="876"/>
                  </a:lnTo>
                  <a:lnTo>
                    <a:pt x="337" y="882"/>
                  </a:lnTo>
                  <a:lnTo>
                    <a:pt x="359" y="887"/>
                  </a:lnTo>
                  <a:lnTo>
                    <a:pt x="381" y="891"/>
                  </a:lnTo>
                  <a:lnTo>
                    <a:pt x="404" y="895"/>
                  </a:lnTo>
                  <a:lnTo>
                    <a:pt x="426" y="897"/>
                  </a:lnTo>
                  <a:lnTo>
                    <a:pt x="449" y="897"/>
                  </a:lnTo>
                  <a:lnTo>
                    <a:pt x="449" y="897"/>
                  </a:lnTo>
                  <a:lnTo>
                    <a:pt x="472" y="897"/>
                  </a:lnTo>
                  <a:lnTo>
                    <a:pt x="495" y="895"/>
                  </a:lnTo>
                  <a:lnTo>
                    <a:pt x="518" y="891"/>
                  </a:lnTo>
                  <a:lnTo>
                    <a:pt x="540" y="887"/>
                  </a:lnTo>
                  <a:lnTo>
                    <a:pt x="562" y="882"/>
                  </a:lnTo>
                  <a:lnTo>
                    <a:pt x="583" y="876"/>
                  </a:lnTo>
                  <a:lnTo>
                    <a:pt x="604" y="869"/>
                  </a:lnTo>
                  <a:lnTo>
                    <a:pt x="624" y="861"/>
                  </a:lnTo>
                  <a:lnTo>
                    <a:pt x="644" y="852"/>
                  </a:lnTo>
                  <a:lnTo>
                    <a:pt x="663" y="842"/>
                  </a:lnTo>
                  <a:lnTo>
                    <a:pt x="683" y="832"/>
                  </a:lnTo>
                  <a:lnTo>
                    <a:pt x="701" y="820"/>
                  </a:lnTo>
                  <a:lnTo>
                    <a:pt x="718" y="808"/>
                  </a:lnTo>
                  <a:lnTo>
                    <a:pt x="735" y="794"/>
                  </a:lnTo>
                  <a:lnTo>
                    <a:pt x="752" y="780"/>
                  </a:lnTo>
                  <a:lnTo>
                    <a:pt x="767" y="765"/>
                  </a:lnTo>
                  <a:lnTo>
                    <a:pt x="782" y="750"/>
                  </a:lnTo>
                  <a:lnTo>
                    <a:pt x="796" y="734"/>
                  </a:lnTo>
                  <a:lnTo>
                    <a:pt x="809" y="717"/>
                  </a:lnTo>
                  <a:lnTo>
                    <a:pt x="822" y="699"/>
                  </a:lnTo>
                  <a:lnTo>
                    <a:pt x="833" y="681"/>
                  </a:lnTo>
                  <a:lnTo>
                    <a:pt x="844" y="663"/>
                  </a:lnTo>
                  <a:lnTo>
                    <a:pt x="855" y="643"/>
                  </a:lnTo>
                  <a:lnTo>
                    <a:pt x="864" y="623"/>
                  </a:lnTo>
                  <a:lnTo>
                    <a:pt x="872" y="602"/>
                  </a:lnTo>
                  <a:lnTo>
                    <a:pt x="879" y="581"/>
                  </a:lnTo>
                  <a:lnTo>
                    <a:pt x="885" y="560"/>
                  </a:lnTo>
                  <a:lnTo>
                    <a:pt x="890" y="539"/>
                  </a:lnTo>
                  <a:lnTo>
                    <a:pt x="894" y="517"/>
                  </a:lnTo>
                  <a:lnTo>
                    <a:pt x="897" y="494"/>
                  </a:lnTo>
                  <a:lnTo>
                    <a:pt x="898" y="472"/>
                  </a:lnTo>
                  <a:lnTo>
                    <a:pt x="899" y="449"/>
                  </a:lnTo>
                  <a:lnTo>
                    <a:pt x="899" y="449"/>
                  </a:lnTo>
                  <a:lnTo>
                    <a:pt x="898" y="426"/>
                  </a:lnTo>
                  <a:lnTo>
                    <a:pt x="897" y="403"/>
                  </a:lnTo>
                  <a:lnTo>
                    <a:pt x="894" y="380"/>
                  </a:lnTo>
                  <a:lnTo>
                    <a:pt x="890" y="358"/>
                  </a:lnTo>
                  <a:lnTo>
                    <a:pt x="885" y="336"/>
                  </a:lnTo>
                  <a:lnTo>
                    <a:pt x="879" y="315"/>
                  </a:lnTo>
                  <a:lnTo>
                    <a:pt x="872" y="294"/>
                  </a:lnTo>
                  <a:lnTo>
                    <a:pt x="864" y="274"/>
                  </a:lnTo>
                  <a:lnTo>
                    <a:pt x="855" y="254"/>
                  </a:lnTo>
                  <a:lnTo>
                    <a:pt x="844" y="235"/>
                  </a:lnTo>
                  <a:lnTo>
                    <a:pt x="833" y="216"/>
                  </a:lnTo>
                  <a:lnTo>
                    <a:pt x="822" y="198"/>
                  </a:lnTo>
                  <a:lnTo>
                    <a:pt x="809" y="180"/>
                  </a:lnTo>
                  <a:lnTo>
                    <a:pt x="796" y="164"/>
                  </a:lnTo>
                  <a:lnTo>
                    <a:pt x="782" y="147"/>
                  </a:lnTo>
                  <a:lnTo>
                    <a:pt x="767" y="132"/>
                  </a:lnTo>
                  <a:lnTo>
                    <a:pt x="752" y="116"/>
                  </a:lnTo>
                  <a:lnTo>
                    <a:pt x="735" y="102"/>
                  </a:lnTo>
                  <a:lnTo>
                    <a:pt x="718" y="89"/>
                  </a:lnTo>
                  <a:lnTo>
                    <a:pt x="701" y="76"/>
                  </a:lnTo>
                  <a:lnTo>
                    <a:pt x="683" y="65"/>
                  </a:lnTo>
                  <a:lnTo>
                    <a:pt x="663" y="54"/>
                  </a:lnTo>
                  <a:lnTo>
                    <a:pt x="644" y="44"/>
                  </a:lnTo>
                  <a:lnTo>
                    <a:pt x="624" y="35"/>
                  </a:lnTo>
                  <a:lnTo>
                    <a:pt x="604" y="27"/>
                  </a:lnTo>
                  <a:lnTo>
                    <a:pt x="583" y="20"/>
                  </a:lnTo>
                  <a:lnTo>
                    <a:pt x="562" y="14"/>
                  </a:lnTo>
                  <a:lnTo>
                    <a:pt x="540" y="9"/>
                  </a:lnTo>
                  <a:lnTo>
                    <a:pt x="518" y="5"/>
                  </a:lnTo>
                  <a:lnTo>
                    <a:pt x="495" y="2"/>
                  </a:lnTo>
                  <a:lnTo>
                    <a:pt x="472" y="1"/>
                  </a:lnTo>
                  <a:lnTo>
                    <a:pt x="449" y="0"/>
                  </a:lnTo>
                  <a:lnTo>
                    <a:pt x="426" y="1"/>
                  </a:lnTo>
                  <a:lnTo>
                    <a:pt x="404" y="2"/>
                  </a:lnTo>
                  <a:lnTo>
                    <a:pt x="381" y="5"/>
                  </a:lnTo>
                  <a:lnTo>
                    <a:pt x="359" y="9"/>
                  </a:lnTo>
                  <a:lnTo>
                    <a:pt x="337" y="14"/>
                  </a:lnTo>
                  <a:lnTo>
                    <a:pt x="315" y="20"/>
                  </a:lnTo>
                  <a:lnTo>
                    <a:pt x="295" y="27"/>
                  </a:lnTo>
                  <a:lnTo>
                    <a:pt x="274" y="35"/>
                  </a:lnTo>
                  <a:lnTo>
                    <a:pt x="255" y="44"/>
                  </a:lnTo>
                  <a:lnTo>
                    <a:pt x="235" y="54"/>
                  </a:lnTo>
                  <a:lnTo>
                    <a:pt x="217" y="65"/>
                  </a:lnTo>
                  <a:lnTo>
                    <a:pt x="198" y="76"/>
                  </a:lnTo>
                  <a:lnTo>
                    <a:pt x="181" y="89"/>
                  </a:lnTo>
                  <a:lnTo>
                    <a:pt x="163" y="102"/>
                  </a:lnTo>
                  <a:lnTo>
                    <a:pt x="147" y="116"/>
                  </a:lnTo>
                  <a:lnTo>
                    <a:pt x="131" y="132"/>
                  </a:lnTo>
                  <a:lnTo>
                    <a:pt x="117" y="147"/>
                  </a:lnTo>
                  <a:lnTo>
                    <a:pt x="103" y="164"/>
                  </a:lnTo>
                  <a:lnTo>
                    <a:pt x="89" y="180"/>
                  </a:lnTo>
                  <a:lnTo>
                    <a:pt x="77" y="198"/>
                  </a:lnTo>
                  <a:lnTo>
                    <a:pt x="65" y="216"/>
                  </a:lnTo>
                  <a:lnTo>
                    <a:pt x="55" y="235"/>
                  </a:lnTo>
                  <a:lnTo>
                    <a:pt x="45" y="254"/>
                  </a:lnTo>
                  <a:lnTo>
                    <a:pt x="36" y="274"/>
                  </a:lnTo>
                  <a:lnTo>
                    <a:pt x="28" y="294"/>
                  </a:lnTo>
                  <a:lnTo>
                    <a:pt x="21" y="315"/>
                  </a:lnTo>
                  <a:lnTo>
                    <a:pt x="15" y="336"/>
                  </a:lnTo>
                  <a:lnTo>
                    <a:pt x="10" y="358"/>
                  </a:lnTo>
                  <a:lnTo>
                    <a:pt x="5" y="380"/>
                  </a:lnTo>
                  <a:lnTo>
                    <a:pt x="2" y="403"/>
                  </a:lnTo>
                  <a:lnTo>
                    <a:pt x="0" y="426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6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8"/>
            <p:cNvSpPr>
              <a:spLocks/>
            </p:cNvSpPr>
            <p:nvPr userDrawn="1"/>
          </p:nvSpPr>
          <p:spPr bwMode="auto">
            <a:xfrm>
              <a:off x="367" y="727"/>
              <a:ext cx="55" cy="54"/>
            </a:xfrm>
            <a:custGeom>
              <a:avLst/>
              <a:gdLst>
                <a:gd name="T0" fmla="*/ 1 w 873"/>
                <a:gd name="T1" fmla="*/ 459 h 872"/>
                <a:gd name="T2" fmla="*/ 9 w 873"/>
                <a:gd name="T3" fmla="*/ 524 h 872"/>
                <a:gd name="T4" fmla="*/ 26 w 873"/>
                <a:gd name="T5" fmla="*/ 587 h 872"/>
                <a:gd name="T6" fmla="*/ 53 w 873"/>
                <a:gd name="T7" fmla="*/ 644 h 872"/>
                <a:gd name="T8" fmla="*/ 87 w 873"/>
                <a:gd name="T9" fmla="*/ 697 h 872"/>
                <a:gd name="T10" fmla="*/ 128 w 873"/>
                <a:gd name="T11" fmla="*/ 744 h 872"/>
                <a:gd name="T12" fmla="*/ 175 w 873"/>
                <a:gd name="T13" fmla="*/ 786 h 872"/>
                <a:gd name="T14" fmla="*/ 228 w 873"/>
                <a:gd name="T15" fmla="*/ 820 h 872"/>
                <a:gd name="T16" fmla="*/ 287 w 873"/>
                <a:gd name="T17" fmla="*/ 846 h 872"/>
                <a:gd name="T18" fmla="*/ 349 w 873"/>
                <a:gd name="T19" fmla="*/ 863 h 872"/>
                <a:gd name="T20" fmla="*/ 414 w 873"/>
                <a:gd name="T21" fmla="*/ 872 h 872"/>
                <a:gd name="T22" fmla="*/ 459 w 873"/>
                <a:gd name="T23" fmla="*/ 872 h 872"/>
                <a:gd name="T24" fmla="*/ 524 w 873"/>
                <a:gd name="T25" fmla="*/ 863 h 872"/>
                <a:gd name="T26" fmla="*/ 586 w 873"/>
                <a:gd name="T27" fmla="*/ 846 h 872"/>
                <a:gd name="T28" fmla="*/ 645 w 873"/>
                <a:gd name="T29" fmla="*/ 820 h 872"/>
                <a:gd name="T30" fmla="*/ 698 w 873"/>
                <a:gd name="T31" fmla="*/ 786 h 872"/>
                <a:gd name="T32" fmla="*/ 745 w 873"/>
                <a:gd name="T33" fmla="*/ 744 h 872"/>
                <a:gd name="T34" fmla="*/ 787 w 873"/>
                <a:gd name="T35" fmla="*/ 697 h 872"/>
                <a:gd name="T36" fmla="*/ 821 w 873"/>
                <a:gd name="T37" fmla="*/ 644 h 872"/>
                <a:gd name="T38" fmla="*/ 847 w 873"/>
                <a:gd name="T39" fmla="*/ 586 h 872"/>
                <a:gd name="T40" fmla="*/ 864 w 873"/>
                <a:gd name="T41" fmla="*/ 524 h 872"/>
                <a:gd name="T42" fmla="*/ 872 w 873"/>
                <a:gd name="T43" fmla="*/ 459 h 872"/>
                <a:gd name="T44" fmla="*/ 872 w 873"/>
                <a:gd name="T45" fmla="*/ 414 h 872"/>
                <a:gd name="T46" fmla="*/ 864 w 873"/>
                <a:gd name="T47" fmla="*/ 349 h 872"/>
                <a:gd name="T48" fmla="*/ 847 w 873"/>
                <a:gd name="T49" fmla="*/ 287 h 872"/>
                <a:gd name="T50" fmla="*/ 821 w 873"/>
                <a:gd name="T51" fmla="*/ 228 h 872"/>
                <a:gd name="T52" fmla="*/ 787 w 873"/>
                <a:gd name="T53" fmla="*/ 176 h 872"/>
                <a:gd name="T54" fmla="*/ 745 w 873"/>
                <a:gd name="T55" fmla="*/ 128 h 872"/>
                <a:gd name="T56" fmla="*/ 698 w 873"/>
                <a:gd name="T57" fmla="*/ 87 h 872"/>
                <a:gd name="T58" fmla="*/ 645 w 873"/>
                <a:gd name="T59" fmla="*/ 54 h 872"/>
                <a:gd name="T60" fmla="*/ 586 w 873"/>
                <a:gd name="T61" fmla="*/ 28 h 872"/>
                <a:gd name="T62" fmla="*/ 524 w 873"/>
                <a:gd name="T63" fmla="*/ 9 h 872"/>
                <a:gd name="T64" fmla="*/ 459 w 873"/>
                <a:gd name="T65" fmla="*/ 1 h 872"/>
                <a:gd name="T66" fmla="*/ 414 w 873"/>
                <a:gd name="T67" fmla="*/ 1 h 872"/>
                <a:gd name="T68" fmla="*/ 349 w 873"/>
                <a:gd name="T69" fmla="*/ 9 h 872"/>
                <a:gd name="T70" fmla="*/ 287 w 873"/>
                <a:gd name="T71" fmla="*/ 27 h 872"/>
                <a:gd name="T72" fmla="*/ 228 w 873"/>
                <a:gd name="T73" fmla="*/ 53 h 872"/>
                <a:gd name="T74" fmla="*/ 175 w 873"/>
                <a:gd name="T75" fmla="*/ 87 h 872"/>
                <a:gd name="T76" fmla="*/ 128 w 873"/>
                <a:gd name="T77" fmla="*/ 128 h 872"/>
                <a:gd name="T78" fmla="*/ 87 w 873"/>
                <a:gd name="T79" fmla="*/ 175 h 872"/>
                <a:gd name="T80" fmla="*/ 53 w 873"/>
                <a:gd name="T81" fmla="*/ 228 h 872"/>
                <a:gd name="T82" fmla="*/ 26 w 873"/>
                <a:gd name="T83" fmla="*/ 287 h 872"/>
                <a:gd name="T84" fmla="*/ 9 w 873"/>
                <a:gd name="T85" fmla="*/ 348 h 872"/>
                <a:gd name="T86" fmla="*/ 1 w 873"/>
                <a:gd name="T87" fmla="*/ 413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3" h="872">
                  <a:moveTo>
                    <a:pt x="0" y="436"/>
                  </a:moveTo>
                  <a:lnTo>
                    <a:pt x="0" y="437"/>
                  </a:lnTo>
                  <a:lnTo>
                    <a:pt x="1" y="459"/>
                  </a:lnTo>
                  <a:lnTo>
                    <a:pt x="2" y="481"/>
                  </a:lnTo>
                  <a:lnTo>
                    <a:pt x="5" y="503"/>
                  </a:lnTo>
                  <a:lnTo>
                    <a:pt x="9" y="524"/>
                  </a:lnTo>
                  <a:lnTo>
                    <a:pt x="14" y="546"/>
                  </a:lnTo>
                  <a:lnTo>
                    <a:pt x="20" y="567"/>
                  </a:lnTo>
                  <a:lnTo>
                    <a:pt x="26" y="587"/>
                  </a:lnTo>
                  <a:lnTo>
                    <a:pt x="34" y="607"/>
                  </a:lnTo>
                  <a:lnTo>
                    <a:pt x="43" y="626"/>
                  </a:lnTo>
                  <a:lnTo>
                    <a:pt x="53" y="644"/>
                  </a:lnTo>
                  <a:lnTo>
                    <a:pt x="63" y="663"/>
                  </a:lnTo>
                  <a:lnTo>
                    <a:pt x="74" y="680"/>
                  </a:lnTo>
                  <a:lnTo>
                    <a:pt x="87" y="697"/>
                  </a:lnTo>
                  <a:lnTo>
                    <a:pt x="100" y="714"/>
                  </a:lnTo>
                  <a:lnTo>
                    <a:pt x="114" y="729"/>
                  </a:lnTo>
                  <a:lnTo>
                    <a:pt x="128" y="744"/>
                  </a:lnTo>
                  <a:lnTo>
                    <a:pt x="143" y="759"/>
                  </a:lnTo>
                  <a:lnTo>
                    <a:pt x="159" y="772"/>
                  </a:lnTo>
                  <a:lnTo>
                    <a:pt x="175" y="786"/>
                  </a:lnTo>
                  <a:lnTo>
                    <a:pt x="193" y="798"/>
                  </a:lnTo>
                  <a:lnTo>
                    <a:pt x="210" y="809"/>
                  </a:lnTo>
                  <a:lnTo>
                    <a:pt x="228" y="820"/>
                  </a:lnTo>
                  <a:lnTo>
                    <a:pt x="247" y="830"/>
                  </a:lnTo>
                  <a:lnTo>
                    <a:pt x="267" y="838"/>
                  </a:lnTo>
                  <a:lnTo>
                    <a:pt x="287" y="846"/>
                  </a:lnTo>
                  <a:lnTo>
                    <a:pt x="307" y="853"/>
                  </a:lnTo>
                  <a:lnTo>
                    <a:pt x="328" y="859"/>
                  </a:lnTo>
                  <a:lnTo>
                    <a:pt x="349" y="863"/>
                  </a:lnTo>
                  <a:lnTo>
                    <a:pt x="370" y="867"/>
                  </a:lnTo>
                  <a:lnTo>
                    <a:pt x="392" y="870"/>
                  </a:lnTo>
                  <a:lnTo>
                    <a:pt x="414" y="872"/>
                  </a:lnTo>
                  <a:lnTo>
                    <a:pt x="437" y="872"/>
                  </a:lnTo>
                  <a:lnTo>
                    <a:pt x="437" y="872"/>
                  </a:lnTo>
                  <a:lnTo>
                    <a:pt x="459" y="872"/>
                  </a:lnTo>
                  <a:lnTo>
                    <a:pt x="481" y="870"/>
                  </a:lnTo>
                  <a:lnTo>
                    <a:pt x="503" y="867"/>
                  </a:lnTo>
                  <a:lnTo>
                    <a:pt x="524" y="863"/>
                  </a:lnTo>
                  <a:lnTo>
                    <a:pt x="545" y="859"/>
                  </a:lnTo>
                  <a:lnTo>
                    <a:pt x="566" y="853"/>
                  </a:lnTo>
                  <a:lnTo>
                    <a:pt x="586" y="846"/>
                  </a:lnTo>
                  <a:lnTo>
                    <a:pt x="607" y="838"/>
                  </a:lnTo>
                  <a:lnTo>
                    <a:pt x="626" y="829"/>
                  </a:lnTo>
                  <a:lnTo>
                    <a:pt x="645" y="820"/>
                  </a:lnTo>
                  <a:lnTo>
                    <a:pt x="663" y="809"/>
                  </a:lnTo>
                  <a:lnTo>
                    <a:pt x="681" y="798"/>
                  </a:lnTo>
                  <a:lnTo>
                    <a:pt x="698" y="786"/>
                  </a:lnTo>
                  <a:lnTo>
                    <a:pt x="714" y="772"/>
                  </a:lnTo>
                  <a:lnTo>
                    <a:pt x="730" y="758"/>
                  </a:lnTo>
                  <a:lnTo>
                    <a:pt x="745" y="744"/>
                  </a:lnTo>
                  <a:lnTo>
                    <a:pt x="760" y="729"/>
                  </a:lnTo>
                  <a:lnTo>
                    <a:pt x="774" y="713"/>
                  </a:lnTo>
                  <a:lnTo>
                    <a:pt x="787" y="697"/>
                  </a:lnTo>
                  <a:lnTo>
                    <a:pt x="799" y="680"/>
                  </a:lnTo>
                  <a:lnTo>
                    <a:pt x="810" y="662"/>
                  </a:lnTo>
                  <a:lnTo>
                    <a:pt x="821" y="644"/>
                  </a:lnTo>
                  <a:lnTo>
                    <a:pt x="830" y="625"/>
                  </a:lnTo>
                  <a:lnTo>
                    <a:pt x="839" y="606"/>
                  </a:lnTo>
                  <a:lnTo>
                    <a:pt x="847" y="586"/>
                  </a:lnTo>
                  <a:lnTo>
                    <a:pt x="853" y="566"/>
                  </a:lnTo>
                  <a:lnTo>
                    <a:pt x="859" y="546"/>
                  </a:lnTo>
                  <a:lnTo>
                    <a:pt x="864" y="524"/>
                  </a:lnTo>
                  <a:lnTo>
                    <a:pt x="868" y="502"/>
                  </a:lnTo>
                  <a:lnTo>
                    <a:pt x="871" y="481"/>
                  </a:lnTo>
                  <a:lnTo>
                    <a:pt x="872" y="459"/>
                  </a:lnTo>
                  <a:lnTo>
                    <a:pt x="873" y="436"/>
                  </a:lnTo>
                  <a:lnTo>
                    <a:pt x="873" y="436"/>
                  </a:lnTo>
                  <a:lnTo>
                    <a:pt x="872" y="414"/>
                  </a:lnTo>
                  <a:lnTo>
                    <a:pt x="871" y="392"/>
                  </a:lnTo>
                  <a:lnTo>
                    <a:pt x="868" y="370"/>
                  </a:lnTo>
                  <a:lnTo>
                    <a:pt x="864" y="349"/>
                  </a:lnTo>
                  <a:lnTo>
                    <a:pt x="859" y="328"/>
                  </a:lnTo>
                  <a:lnTo>
                    <a:pt x="853" y="307"/>
                  </a:lnTo>
                  <a:lnTo>
                    <a:pt x="847" y="287"/>
                  </a:lnTo>
                  <a:lnTo>
                    <a:pt x="839" y="266"/>
                  </a:lnTo>
                  <a:lnTo>
                    <a:pt x="830" y="247"/>
                  </a:lnTo>
                  <a:lnTo>
                    <a:pt x="821" y="228"/>
                  </a:lnTo>
                  <a:lnTo>
                    <a:pt x="810" y="210"/>
                  </a:lnTo>
                  <a:lnTo>
                    <a:pt x="799" y="193"/>
                  </a:lnTo>
                  <a:lnTo>
                    <a:pt x="787" y="176"/>
                  </a:lnTo>
                  <a:lnTo>
                    <a:pt x="774" y="159"/>
                  </a:lnTo>
                  <a:lnTo>
                    <a:pt x="760" y="143"/>
                  </a:lnTo>
                  <a:lnTo>
                    <a:pt x="745" y="128"/>
                  </a:lnTo>
                  <a:lnTo>
                    <a:pt x="730" y="114"/>
                  </a:lnTo>
                  <a:lnTo>
                    <a:pt x="714" y="100"/>
                  </a:lnTo>
                  <a:lnTo>
                    <a:pt x="698" y="87"/>
                  </a:lnTo>
                  <a:lnTo>
                    <a:pt x="681" y="75"/>
                  </a:lnTo>
                  <a:lnTo>
                    <a:pt x="663" y="64"/>
                  </a:lnTo>
                  <a:lnTo>
                    <a:pt x="645" y="54"/>
                  </a:lnTo>
                  <a:lnTo>
                    <a:pt x="626" y="44"/>
                  </a:lnTo>
                  <a:lnTo>
                    <a:pt x="607" y="35"/>
                  </a:lnTo>
                  <a:lnTo>
                    <a:pt x="586" y="28"/>
                  </a:lnTo>
                  <a:lnTo>
                    <a:pt x="566" y="21"/>
                  </a:lnTo>
                  <a:lnTo>
                    <a:pt x="545" y="14"/>
                  </a:lnTo>
                  <a:lnTo>
                    <a:pt x="524" y="9"/>
                  </a:lnTo>
                  <a:lnTo>
                    <a:pt x="503" y="5"/>
                  </a:lnTo>
                  <a:lnTo>
                    <a:pt x="481" y="2"/>
                  </a:lnTo>
                  <a:lnTo>
                    <a:pt x="459" y="1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14" y="1"/>
                  </a:lnTo>
                  <a:lnTo>
                    <a:pt x="392" y="2"/>
                  </a:lnTo>
                  <a:lnTo>
                    <a:pt x="370" y="5"/>
                  </a:lnTo>
                  <a:lnTo>
                    <a:pt x="349" y="9"/>
                  </a:lnTo>
                  <a:lnTo>
                    <a:pt x="328" y="14"/>
                  </a:lnTo>
                  <a:lnTo>
                    <a:pt x="307" y="21"/>
                  </a:lnTo>
                  <a:lnTo>
                    <a:pt x="287" y="27"/>
                  </a:lnTo>
                  <a:lnTo>
                    <a:pt x="267" y="35"/>
                  </a:lnTo>
                  <a:lnTo>
                    <a:pt x="247" y="44"/>
                  </a:lnTo>
                  <a:lnTo>
                    <a:pt x="228" y="53"/>
                  </a:lnTo>
                  <a:lnTo>
                    <a:pt x="210" y="64"/>
                  </a:lnTo>
                  <a:lnTo>
                    <a:pt x="193" y="75"/>
                  </a:lnTo>
                  <a:lnTo>
                    <a:pt x="175" y="87"/>
                  </a:lnTo>
                  <a:lnTo>
                    <a:pt x="159" y="100"/>
                  </a:lnTo>
                  <a:lnTo>
                    <a:pt x="143" y="114"/>
                  </a:lnTo>
                  <a:lnTo>
                    <a:pt x="128" y="128"/>
                  </a:lnTo>
                  <a:lnTo>
                    <a:pt x="114" y="143"/>
                  </a:lnTo>
                  <a:lnTo>
                    <a:pt x="100" y="159"/>
                  </a:lnTo>
                  <a:lnTo>
                    <a:pt x="87" y="175"/>
                  </a:lnTo>
                  <a:lnTo>
                    <a:pt x="74" y="192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6"/>
                  </a:lnTo>
                  <a:lnTo>
                    <a:pt x="26" y="287"/>
                  </a:lnTo>
                  <a:lnTo>
                    <a:pt x="20" y="307"/>
                  </a:lnTo>
                  <a:lnTo>
                    <a:pt x="14" y="327"/>
                  </a:lnTo>
                  <a:lnTo>
                    <a:pt x="9" y="348"/>
                  </a:lnTo>
                  <a:lnTo>
                    <a:pt x="5" y="370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007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52" name="Freeform 29"/>
            <p:cNvSpPr>
              <a:spLocks/>
            </p:cNvSpPr>
            <p:nvPr userDrawn="1"/>
          </p:nvSpPr>
          <p:spPr bwMode="auto">
            <a:xfrm>
              <a:off x="608" y="1037"/>
              <a:ext cx="81" cy="81"/>
            </a:xfrm>
            <a:custGeom>
              <a:avLst/>
              <a:gdLst>
                <a:gd name="T0" fmla="*/ 3 w 1303"/>
                <a:gd name="T1" fmla="*/ 717 h 1301"/>
                <a:gd name="T2" fmla="*/ 20 w 1303"/>
                <a:gd name="T3" fmla="*/ 813 h 1301"/>
                <a:gd name="T4" fmla="*/ 50 w 1303"/>
                <a:gd name="T5" fmla="*/ 903 h 1301"/>
                <a:gd name="T6" fmla="*/ 94 w 1303"/>
                <a:gd name="T7" fmla="*/ 988 h 1301"/>
                <a:gd name="T8" fmla="*/ 148 w 1303"/>
                <a:gd name="T9" fmla="*/ 1064 h 1301"/>
                <a:gd name="T10" fmla="*/ 213 w 1303"/>
                <a:gd name="T11" fmla="*/ 1132 h 1301"/>
                <a:gd name="T12" fmla="*/ 287 w 1303"/>
                <a:gd name="T13" fmla="*/ 1190 h 1301"/>
                <a:gd name="T14" fmla="*/ 369 w 1303"/>
                <a:gd name="T15" fmla="*/ 1237 h 1301"/>
                <a:gd name="T16" fmla="*/ 458 w 1303"/>
                <a:gd name="T17" fmla="*/ 1272 h 1301"/>
                <a:gd name="T18" fmla="*/ 552 w 1303"/>
                <a:gd name="T19" fmla="*/ 1294 h 1301"/>
                <a:gd name="T20" fmla="*/ 651 w 1303"/>
                <a:gd name="T21" fmla="*/ 1301 h 1301"/>
                <a:gd name="T22" fmla="*/ 750 w 1303"/>
                <a:gd name="T23" fmla="*/ 1294 h 1301"/>
                <a:gd name="T24" fmla="*/ 845 w 1303"/>
                <a:gd name="T25" fmla="*/ 1272 h 1301"/>
                <a:gd name="T26" fmla="*/ 934 w 1303"/>
                <a:gd name="T27" fmla="*/ 1237 h 1301"/>
                <a:gd name="T28" fmla="*/ 1016 w 1303"/>
                <a:gd name="T29" fmla="*/ 1190 h 1301"/>
                <a:gd name="T30" fmla="*/ 1089 w 1303"/>
                <a:gd name="T31" fmla="*/ 1132 h 1301"/>
                <a:gd name="T32" fmla="*/ 1154 w 1303"/>
                <a:gd name="T33" fmla="*/ 1064 h 1301"/>
                <a:gd name="T34" fmla="*/ 1208 w 1303"/>
                <a:gd name="T35" fmla="*/ 988 h 1301"/>
                <a:gd name="T36" fmla="*/ 1251 w 1303"/>
                <a:gd name="T37" fmla="*/ 903 h 1301"/>
                <a:gd name="T38" fmla="*/ 1283 w 1303"/>
                <a:gd name="T39" fmla="*/ 813 h 1301"/>
                <a:gd name="T40" fmla="*/ 1300 w 1303"/>
                <a:gd name="T41" fmla="*/ 717 h 1301"/>
                <a:gd name="T42" fmla="*/ 1303 w 1303"/>
                <a:gd name="T43" fmla="*/ 650 h 1301"/>
                <a:gd name="T44" fmla="*/ 1296 w 1303"/>
                <a:gd name="T45" fmla="*/ 551 h 1301"/>
                <a:gd name="T46" fmla="*/ 1274 w 1303"/>
                <a:gd name="T47" fmla="*/ 457 h 1301"/>
                <a:gd name="T48" fmla="*/ 1238 w 1303"/>
                <a:gd name="T49" fmla="*/ 368 h 1301"/>
                <a:gd name="T50" fmla="*/ 1192 w 1303"/>
                <a:gd name="T51" fmla="*/ 287 h 1301"/>
                <a:gd name="T52" fmla="*/ 1134 w 1303"/>
                <a:gd name="T53" fmla="*/ 213 h 1301"/>
                <a:gd name="T54" fmla="*/ 1065 w 1303"/>
                <a:gd name="T55" fmla="*/ 148 h 1301"/>
                <a:gd name="T56" fmla="*/ 989 w 1303"/>
                <a:gd name="T57" fmla="*/ 94 h 1301"/>
                <a:gd name="T58" fmla="*/ 905 w 1303"/>
                <a:gd name="T59" fmla="*/ 51 h 1301"/>
                <a:gd name="T60" fmla="*/ 814 w 1303"/>
                <a:gd name="T61" fmla="*/ 21 h 1301"/>
                <a:gd name="T62" fmla="*/ 718 w 1303"/>
                <a:gd name="T63" fmla="*/ 4 h 1301"/>
                <a:gd name="T64" fmla="*/ 651 w 1303"/>
                <a:gd name="T65" fmla="*/ 0 h 1301"/>
                <a:gd name="T66" fmla="*/ 552 w 1303"/>
                <a:gd name="T67" fmla="*/ 8 h 1301"/>
                <a:gd name="T68" fmla="*/ 458 w 1303"/>
                <a:gd name="T69" fmla="*/ 29 h 1301"/>
                <a:gd name="T70" fmla="*/ 369 w 1303"/>
                <a:gd name="T71" fmla="*/ 64 h 1301"/>
                <a:gd name="T72" fmla="*/ 287 w 1303"/>
                <a:gd name="T73" fmla="*/ 111 h 1301"/>
                <a:gd name="T74" fmla="*/ 213 w 1303"/>
                <a:gd name="T75" fmla="*/ 170 h 1301"/>
                <a:gd name="T76" fmla="*/ 148 w 1303"/>
                <a:gd name="T77" fmla="*/ 237 h 1301"/>
                <a:gd name="T78" fmla="*/ 94 w 1303"/>
                <a:gd name="T79" fmla="*/ 313 h 1301"/>
                <a:gd name="T80" fmla="*/ 50 w 1303"/>
                <a:gd name="T81" fmla="*/ 397 h 1301"/>
                <a:gd name="T82" fmla="*/ 20 w 1303"/>
                <a:gd name="T83" fmla="*/ 488 h 1301"/>
                <a:gd name="T84" fmla="*/ 3 w 1303"/>
                <a:gd name="T85" fmla="*/ 584 h 1301"/>
                <a:gd name="T86" fmla="*/ 0 w 1303"/>
                <a:gd name="T87" fmla="*/ 65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3" h="1301">
                  <a:moveTo>
                    <a:pt x="0" y="650"/>
                  </a:moveTo>
                  <a:lnTo>
                    <a:pt x="0" y="684"/>
                  </a:lnTo>
                  <a:lnTo>
                    <a:pt x="3" y="717"/>
                  </a:lnTo>
                  <a:lnTo>
                    <a:pt x="7" y="750"/>
                  </a:lnTo>
                  <a:lnTo>
                    <a:pt x="13" y="782"/>
                  </a:lnTo>
                  <a:lnTo>
                    <a:pt x="20" y="813"/>
                  </a:lnTo>
                  <a:lnTo>
                    <a:pt x="29" y="844"/>
                  </a:lnTo>
                  <a:lnTo>
                    <a:pt x="39" y="874"/>
                  </a:lnTo>
                  <a:lnTo>
                    <a:pt x="50" y="903"/>
                  </a:lnTo>
                  <a:lnTo>
                    <a:pt x="63" y="933"/>
                  </a:lnTo>
                  <a:lnTo>
                    <a:pt x="78" y="961"/>
                  </a:lnTo>
                  <a:lnTo>
                    <a:pt x="94" y="988"/>
                  </a:lnTo>
                  <a:lnTo>
                    <a:pt x="111" y="1014"/>
                  </a:lnTo>
                  <a:lnTo>
                    <a:pt x="129" y="1040"/>
                  </a:lnTo>
                  <a:lnTo>
                    <a:pt x="148" y="1064"/>
                  </a:lnTo>
                  <a:lnTo>
                    <a:pt x="169" y="1088"/>
                  </a:lnTo>
                  <a:lnTo>
                    <a:pt x="190" y="1110"/>
                  </a:lnTo>
                  <a:lnTo>
                    <a:pt x="213" y="1132"/>
                  </a:lnTo>
                  <a:lnTo>
                    <a:pt x="236" y="1152"/>
                  </a:lnTo>
                  <a:lnTo>
                    <a:pt x="262" y="1171"/>
                  </a:lnTo>
                  <a:lnTo>
                    <a:pt x="287" y="1190"/>
                  </a:lnTo>
                  <a:lnTo>
                    <a:pt x="313" y="1207"/>
                  </a:lnTo>
                  <a:lnTo>
                    <a:pt x="341" y="1223"/>
                  </a:lnTo>
                  <a:lnTo>
                    <a:pt x="369" y="1237"/>
                  </a:lnTo>
                  <a:lnTo>
                    <a:pt x="397" y="1250"/>
                  </a:lnTo>
                  <a:lnTo>
                    <a:pt x="428" y="1262"/>
                  </a:lnTo>
                  <a:lnTo>
                    <a:pt x="458" y="1272"/>
                  </a:lnTo>
                  <a:lnTo>
                    <a:pt x="488" y="1281"/>
                  </a:lnTo>
                  <a:lnTo>
                    <a:pt x="520" y="1288"/>
                  </a:lnTo>
                  <a:lnTo>
                    <a:pt x="552" y="1294"/>
                  </a:lnTo>
                  <a:lnTo>
                    <a:pt x="584" y="1298"/>
                  </a:lnTo>
                  <a:lnTo>
                    <a:pt x="618" y="1300"/>
                  </a:lnTo>
                  <a:lnTo>
                    <a:pt x="651" y="1301"/>
                  </a:lnTo>
                  <a:lnTo>
                    <a:pt x="685" y="1300"/>
                  </a:lnTo>
                  <a:lnTo>
                    <a:pt x="718" y="1298"/>
                  </a:lnTo>
                  <a:lnTo>
                    <a:pt x="750" y="1294"/>
                  </a:lnTo>
                  <a:lnTo>
                    <a:pt x="783" y="1288"/>
                  </a:lnTo>
                  <a:lnTo>
                    <a:pt x="814" y="1281"/>
                  </a:lnTo>
                  <a:lnTo>
                    <a:pt x="845" y="1272"/>
                  </a:lnTo>
                  <a:lnTo>
                    <a:pt x="875" y="1262"/>
                  </a:lnTo>
                  <a:lnTo>
                    <a:pt x="905" y="1250"/>
                  </a:lnTo>
                  <a:lnTo>
                    <a:pt x="934" y="1237"/>
                  </a:lnTo>
                  <a:lnTo>
                    <a:pt x="962" y="1223"/>
                  </a:lnTo>
                  <a:lnTo>
                    <a:pt x="989" y="1207"/>
                  </a:lnTo>
                  <a:lnTo>
                    <a:pt x="1016" y="1190"/>
                  </a:lnTo>
                  <a:lnTo>
                    <a:pt x="1041" y="1171"/>
                  </a:lnTo>
                  <a:lnTo>
                    <a:pt x="1065" y="1152"/>
                  </a:lnTo>
                  <a:lnTo>
                    <a:pt x="1089" y="1132"/>
                  </a:lnTo>
                  <a:lnTo>
                    <a:pt x="1112" y="1110"/>
                  </a:lnTo>
                  <a:lnTo>
                    <a:pt x="1134" y="1088"/>
                  </a:lnTo>
                  <a:lnTo>
                    <a:pt x="1154" y="1064"/>
                  </a:lnTo>
                  <a:lnTo>
                    <a:pt x="1173" y="1040"/>
                  </a:lnTo>
                  <a:lnTo>
                    <a:pt x="1192" y="1014"/>
                  </a:lnTo>
                  <a:lnTo>
                    <a:pt x="1208" y="988"/>
                  </a:lnTo>
                  <a:lnTo>
                    <a:pt x="1224" y="961"/>
                  </a:lnTo>
                  <a:lnTo>
                    <a:pt x="1238" y="933"/>
                  </a:lnTo>
                  <a:lnTo>
                    <a:pt x="1251" y="903"/>
                  </a:lnTo>
                  <a:lnTo>
                    <a:pt x="1263" y="874"/>
                  </a:lnTo>
                  <a:lnTo>
                    <a:pt x="1274" y="844"/>
                  </a:lnTo>
                  <a:lnTo>
                    <a:pt x="1283" y="813"/>
                  </a:lnTo>
                  <a:lnTo>
                    <a:pt x="1290" y="782"/>
                  </a:lnTo>
                  <a:lnTo>
                    <a:pt x="1296" y="750"/>
                  </a:lnTo>
                  <a:lnTo>
                    <a:pt x="1300" y="717"/>
                  </a:lnTo>
                  <a:lnTo>
                    <a:pt x="1302" y="684"/>
                  </a:lnTo>
                  <a:lnTo>
                    <a:pt x="1303" y="650"/>
                  </a:lnTo>
                  <a:lnTo>
                    <a:pt x="1303" y="650"/>
                  </a:lnTo>
                  <a:lnTo>
                    <a:pt x="1302" y="617"/>
                  </a:lnTo>
                  <a:lnTo>
                    <a:pt x="1300" y="584"/>
                  </a:lnTo>
                  <a:lnTo>
                    <a:pt x="1296" y="551"/>
                  </a:lnTo>
                  <a:lnTo>
                    <a:pt x="1290" y="520"/>
                  </a:lnTo>
                  <a:lnTo>
                    <a:pt x="1283" y="488"/>
                  </a:lnTo>
                  <a:lnTo>
                    <a:pt x="1274" y="457"/>
                  </a:lnTo>
                  <a:lnTo>
                    <a:pt x="1263" y="427"/>
                  </a:lnTo>
                  <a:lnTo>
                    <a:pt x="1251" y="397"/>
                  </a:lnTo>
                  <a:lnTo>
                    <a:pt x="1238" y="368"/>
                  </a:lnTo>
                  <a:lnTo>
                    <a:pt x="1224" y="340"/>
                  </a:lnTo>
                  <a:lnTo>
                    <a:pt x="1208" y="313"/>
                  </a:lnTo>
                  <a:lnTo>
                    <a:pt x="1192" y="287"/>
                  </a:lnTo>
                  <a:lnTo>
                    <a:pt x="1173" y="262"/>
                  </a:lnTo>
                  <a:lnTo>
                    <a:pt x="1154" y="237"/>
                  </a:lnTo>
                  <a:lnTo>
                    <a:pt x="1134" y="213"/>
                  </a:lnTo>
                  <a:lnTo>
                    <a:pt x="1112" y="191"/>
                  </a:lnTo>
                  <a:lnTo>
                    <a:pt x="1089" y="170"/>
                  </a:lnTo>
                  <a:lnTo>
                    <a:pt x="1065" y="148"/>
                  </a:lnTo>
                  <a:lnTo>
                    <a:pt x="1041" y="129"/>
                  </a:lnTo>
                  <a:lnTo>
                    <a:pt x="1016" y="111"/>
                  </a:lnTo>
                  <a:lnTo>
                    <a:pt x="989" y="94"/>
                  </a:lnTo>
                  <a:lnTo>
                    <a:pt x="962" y="78"/>
                  </a:lnTo>
                  <a:lnTo>
                    <a:pt x="934" y="64"/>
                  </a:lnTo>
                  <a:lnTo>
                    <a:pt x="905" y="51"/>
                  </a:lnTo>
                  <a:lnTo>
                    <a:pt x="875" y="40"/>
                  </a:lnTo>
                  <a:lnTo>
                    <a:pt x="845" y="29"/>
                  </a:lnTo>
                  <a:lnTo>
                    <a:pt x="814" y="21"/>
                  </a:lnTo>
                  <a:lnTo>
                    <a:pt x="783" y="13"/>
                  </a:lnTo>
                  <a:lnTo>
                    <a:pt x="750" y="8"/>
                  </a:lnTo>
                  <a:lnTo>
                    <a:pt x="718" y="4"/>
                  </a:lnTo>
                  <a:lnTo>
                    <a:pt x="685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18" y="1"/>
                  </a:lnTo>
                  <a:lnTo>
                    <a:pt x="584" y="4"/>
                  </a:lnTo>
                  <a:lnTo>
                    <a:pt x="552" y="8"/>
                  </a:lnTo>
                  <a:lnTo>
                    <a:pt x="520" y="13"/>
                  </a:lnTo>
                  <a:lnTo>
                    <a:pt x="488" y="21"/>
                  </a:lnTo>
                  <a:lnTo>
                    <a:pt x="458" y="29"/>
                  </a:lnTo>
                  <a:lnTo>
                    <a:pt x="428" y="40"/>
                  </a:lnTo>
                  <a:lnTo>
                    <a:pt x="397" y="51"/>
                  </a:lnTo>
                  <a:lnTo>
                    <a:pt x="369" y="64"/>
                  </a:lnTo>
                  <a:lnTo>
                    <a:pt x="341" y="78"/>
                  </a:lnTo>
                  <a:lnTo>
                    <a:pt x="313" y="94"/>
                  </a:lnTo>
                  <a:lnTo>
                    <a:pt x="287" y="111"/>
                  </a:lnTo>
                  <a:lnTo>
                    <a:pt x="262" y="129"/>
                  </a:lnTo>
                  <a:lnTo>
                    <a:pt x="236" y="148"/>
                  </a:lnTo>
                  <a:lnTo>
                    <a:pt x="213" y="170"/>
                  </a:lnTo>
                  <a:lnTo>
                    <a:pt x="190" y="191"/>
                  </a:lnTo>
                  <a:lnTo>
                    <a:pt x="169" y="213"/>
                  </a:lnTo>
                  <a:lnTo>
                    <a:pt x="148" y="237"/>
                  </a:lnTo>
                  <a:lnTo>
                    <a:pt x="129" y="262"/>
                  </a:lnTo>
                  <a:lnTo>
                    <a:pt x="111" y="287"/>
                  </a:lnTo>
                  <a:lnTo>
                    <a:pt x="94" y="313"/>
                  </a:lnTo>
                  <a:lnTo>
                    <a:pt x="78" y="340"/>
                  </a:lnTo>
                  <a:lnTo>
                    <a:pt x="63" y="368"/>
                  </a:lnTo>
                  <a:lnTo>
                    <a:pt x="50" y="397"/>
                  </a:lnTo>
                  <a:lnTo>
                    <a:pt x="39" y="427"/>
                  </a:lnTo>
                  <a:lnTo>
                    <a:pt x="29" y="457"/>
                  </a:lnTo>
                  <a:lnTo>
                    <a:pt x="20" y="488"/>
                  </a:lnTo>
                  <a:lnTo>
                    <a:pt x="13" y="520"/>
                  </a:lnTo>
                  <a:lnTo>
                    <a:pt x="7" y="551"/>
                  </a:lnTo>
                  <a:lnTo>
                    <a:pt x="3" y="584"/>
                  </a:lnTo>
                  <a:lnTo>
                    <a:pt x="0" y="617"/>
                  </a:lnTo>
                  <a:lnTo>
                    <a:pt x="0" y="650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005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53" name="Freeform 30"/>
            <p:cNvSpPr>
              <a:spLocks/>
            </p:cNvSpPr>
            <p:nvPr userDrawn="1"/>
          </p:nvSpPr>
          <p:spPr bwMode="auto">
            <a:xfrm>
              <a:off x="724" y="1021"/>
              <a:ext cx="86" cy="85"/>
            </a:xfrm>
            <a:custGeom>
              <a:avLst/>
              <a:gdLst>
                <a:gd name="T0" fmla="*/ 3 w 1372"/>
                <a:gd name="T1" fmla="*/ 755 h 1369"/>
                <a:gd name="T2" fmla="*/ 21 w 1372"/>
                <a:gd name="T3" fmla="*/ 855 h 1369"/>
                <a:gd name="T4" fmla="*/ 53 w 1372"/>
                <a:gd name="T5" fmla="*/ 952 h 1369"/>
                <a:gd name="T6" fmla="*/ 99 w 1372"/>
                <a:gd name="T7" fmla="*/ 1040 h 1369"/>
                <a:gd name="T8" fmla="*/ 156 w 1372"/>
                <a:gd name="T9" fmla="*/ 1120 h 1369"/>
                <a:gd name="T10" fmla="*/ 224 w 1372"/>
                <a:gd name="T11" fmla="*/ 1192 h 1369"/>
                <a:gd name="T12" fmla="*/ 302 w 1372"/>
                <a:gd name="T13" fmla="*/ 1253 h 1369"/>
                <a:gd name="T14" fmla="*/ 388 w 1372"/>
                <a:gd name="T15" fmla="*/ 1302 h 1369"/>
                <a:gd name="T16" fmla="*/ 482 w 1372"/>
                <a:gd name="T17" fmla="*/ 1338 h 1369"/>
                <a:gd name="T18" fmla="*/ 582 w 1372"/>
                <a:gd name="T19" fmla="*/ 1361 h 1369"/>
                <a:gd name="T20" fmla="*/ 686 w 1372"/>
                <a:gd name="T21" fmla="*/ 1369 h 1369"/>
                <a:gd name="T22" fmla="*/ 757 w 1372"/>
                <a:gd name="T23" fmla="*/ 1366 h 1369"/>
                <a:gd name="T24" fmla="*/ 857 w 1372"/>
                <a:gd name="T25" fmla="*/ 1348 h 1369"/>
                <a:gd name="T26" fmla="*/ 953 w 1372"/>
                <a:gd name="T27" fmla="*/ 1316 h 1369"/>
                <a:gd name="T28" fmla="*/ 1042 w 1372"/>
                <a:gd name="T29" fmla="*/ 1270 h 1369"/>
                <a:gd name="T30" fmla="*/ 1123 w 1372"/>
                <a:gd name="T31" fmla="*/ 1213 h 1369"/>
                <a:gd name="T32" fmla="*/ 1194 w 1372"/>
                <a:gd name="T33" fmla="*/ 1145 h 1369"/>
                <a:gd name="T34" fmla="*/ 1255 w 1372"/>
                <a:gd name="T35" fmla="*/ 1067 h 1369"/>
                <a:gd name="T36" fmla="*/ 1305 w 1372"/>
                <a:gd name="T37" fmla="*/ 982 h 1369"/>
                <a:gd name="T38" fmla="*/ 1341 w 1372"/>
                <a:gd name="T39" fmla="*/ 888 h 1369"/>
                <a:gd name="T40" fmla="*/ 1364 w 1372"/>
                <a:gd name="T41" fmla="*/ 789 h 1369"/>
                <a:gd name="T42" fmla="*/ 1372 w 1372"/>
                <a:gd name="T43" fmla="*/ 685 h 1369"/>
                <a:gd name="T44" fmla="*/ 1369 w 1372"/>
                <a:gd name="T45" fmla="*/ 614 h 1369"/>
                <a:gd name="T46" fmla="*/ 1351 w 1372"/>
                <a:gd name="T47" fmla="*/ 513 h 1369"/>
                <a:gd name="T48" fmla="*/ 1318 w 1372"/>
                <a:gd name="T49" fmla="*/ 418 h 1369"/>
                <a:gd name="T50" fmla="*/ 1273 w 1372"/>
                <a:gd name="T51" fmla="*/ 329 h 1369"/>
                <a:gd name="T52" fmla="*/ 1215 w 1372"/>
                <a:gd name="T53" fmla="*/ 249 h 1369"/>
                <a:gd name="T54" fmla="*/ 1148 w 1372"/>
                <a:gd name="T55" fmla="*/ 178 h 1369"/>
                <a:gd name="T56" fmla="*/ 1069 w 1372"/>
                <a:gd name="T57" fmla="*/ 116 h 1369"/>
                <a:gd name="T58" fmla="*/ 984 w 1372"/>
                <a:gd name="T59" fmla="*/ 67 h 1369"/>
                <a:gd name="T60" fmla="*/ 890 w 1372"/>
                <a:gd name="T61" fmla="*/ 30 h 1369"/>
                <a:gd name="T62" fmla="*/ 791 w 1372"/>
                <a:gd name="T63" fmla="*/ 8 h 1369"/>
                <a:gd name="T64" fmla="*/ 686 w 1372"/>
                <a:gd name="T65" fmla="*/ 0 h 1369"/>
                <a:gd name="T66" fmla="*/ 616 w 1372"/>
                <a:gd name="T67" fmla="*/ 3 h 1369"/>
                <a:gd name="T68" fmla="*/ 514 w 1372"/>
                <a:gd name="T69" fmla="*/ 21 h 1369"/>
                <a:gd name="T70" fmla="*/ 419 w 1372"/>
                <a:gd name="T71" fmla="*/ 53 h 1369"/>
                <a:gd name="T72" fmla="*/ 330 w 1372"/>
                <a:gd name="T73" fmla="*/ 98 h 1369"/>
                <a:gd name="T74" fmla="*/ 250 w 1372"/>
                <a:gd name="T75" fmla="*/ 156 h 1369"/>
                <a:gd name="T76" fmla="*/ 178 w 1372"/>
                <a:gd name="T77" fmla="*/ 224 h 1369"/>
                <a:gd name="T78" fmla="*/ 117 w 1372"/>
                <a:gd name="T79" fmla="*/ 301 h 1369"/>
                <a:gd name="T80" fmla="*/ 67 w 1372"/>
                <a:gd name="T81" fmla="*/ 387 h 1369"/>
                <a:gd name="T82" fmla="*/ 30 w 1372"/>
                <a:gd name="T83" fmla="*/ 481 h 1369"/>
                <a:gd name="T84" fmla="*/ 7 w 1372"/>
                <a:gd name="T85" fmla="*/ 580 h 1369"/>
                <a:gd name="T86" fmla="*/ 0 w 1372"/>
                <a:gd name="T87" fmla="*/ 685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2" h="1369">
                  <a:moveTo>
                    <a:pt x="0" y="685"/>
                  </a:moveTo>
                  <a:lnTo>
                    <a:pt x="0" y="720"/>
                  </a:lnTo>
                  <a:lnTo>
                    <a:pt x="3" y="755"/>
                  </a:lnTo>
                  <a:lnTo>
                    <a:pt x="7" y="789"/>
                  </a:lnTo>
                  <a:lnTo>
                    <a:pt x="13" y="822"/>
                  </a:lnTo>
                  <a:lnTo>
                    <a:pt x="21" y="855"/>
                  </a:lnTo>
                  <a:lnTo>
                    <a:pt x="30" y="888"/>
                  </a:lnTo>
                  <a:lnTo>
                    <a:pt x="41" y="921"/>
                  </a:lnTo>
                  <a:lnTo>
                    <a:pt x="53" y="952"/>
                  </a:lnTo>
                  <a:lnTo>
                    <a:pt x="67" y="982"/>
                  </a:lnTo>
                  <a:lnTo>
                    <a:pt x="83" y="1011"/>
                  </a:lnTo>
                  <a:lnTo>
                    <a:pt x="99" y="1040"/>
                  </a:lnTo>
                  <a:lnTo>
                    <a:pt x="117" y="1067"/>
                  </a:lnTo>
                  <a:lnTo>
                    <a:pt x="136" y="1094"/>
                  </a:lnTo>
                  <a:lnTo>
                    <a:pt x="156" y="1120"/>
                  </a:lnTo>
                  <a:lnTo>
                    <a:pt x="178" y="1145"/>
                  </a:lnTo>
                  <a:lnTo>
                    <a:pt x="200" y="1168"/>
                  </a:lnTo>
                  <a:lnTo>
                    <a:pt x="224" y="1192"/>
                  </a:lnTo>
                  <a:lnTo>
                    <a:pt x="250" y="1213"/>
                  </a:lnTo>
                  <a:lnTo>
                    <a:pt x="276" y="1234"/>
                  </a:lnTo>
                  <a:lnTo>
                    <a:pt x="302" y="1253"/>
                  </a:lnTo>
                  <a:lnTo>
                    <a:pt x="330" y="1270"/>
                  </a:lnTo>
                  <a:lnTo>
                    <a:pt x="359" y="1287"/>
                  </a:lnTo>
                  <a:lnTo>
                    <a:pt x="388" y="1302"/>
                  </a:lnTo>
                  <a:lnTo>
                    <a:pt x="419" y="1316"/>
                  </a:lnTo>
                  <a:lnTo>
                    <a:pt x="450" y="1328"/>
                  </a:lnTo>
                  <a:lnTo>
                    <a:pt x="482" y="1338"/>
                  </a:lnTo>
                  <a:lnTo>
                    <a:pt x="514" y="1348"/>
                  </a:lnTo>
                  <a:lnTo>
                    <a:pt x="547" y="1355"/>
                  </a:lnTo>
                  <a:lnTo>
                    <a:pt x="582" y="1361"/>
                  </a:lnTo>
                  <a:lnTo>
                    <a:pt x="616" y="1366"/>
                  </a:lnTo>
                  <a:lnTo>
                    <a:pt x="651" y="1368"/>
                  </a:lnTo>
                  <a:lnTo>
                    <a:pt x="686" y="1369"/>
                  </a:lnTo>
                  <a:lnTo>
                    <a:pt x="686" y="1369"/>
                  </a:lnTo>
                  <a:lnTo>
                    <a:pt x="721" y="1368"/>
                  </a:lnTo>
                  <a:lnTo>
                    <a:pt x="757" y="1366"/>
                  </a:lnTo>
                  <a:lnTo>
                    <a:pt x="791" y="1361"/>
                  </a:lnTo>
                  <a:lnTo>
                    <a:pt x="824" y="1355"/>
                  </a:lnTo>
                  <a:lnTo>
                    <a:pt x="857" y="1348"/>
                  </a:lnTo>
                  <a:lnTo>
                    <a:pt x="890" y="1338"/>
                  </a:lnTo>
                  <a:lnTo>
                    <a:pt x="922" y="1328"/>
                  </a:lnTo>
                  <a:lnTo>
                    <a:pt x="953" y="1316"/>
                  </a:lnTo>
                  <a:lnTo>
                    <a:pt x="984" y="1302"/>
                  </a:lnTo>
                  <a:lnTo>
                    <a:pt x="1013" y="1287"/>
                  </a:lnTo>
                  <a:lnTo>
                    <a:pt x="1042" y="1270"/>
                  </a:lnTo>
                  <a:lnTo>
                    <a:pt x="1069" y="1253"/>
                  </a:lnTo>
                  <a:lnTo>
                    <a:pt x="1097" y="1234"/>
                  </a:lnTo>
                  <a:lnTo>
                    <a:pt x="1123" y="1213"/>
                  </a:lnTo>
                  <a:lnTo>
                    <a:pt x="1148" y="1192"/>
                  </a:lnTo>
                  <a:lnTo>
                    <a:pt x="1171" y="1168"/>
                  </a:lnTo>
                  <a:lnTo>
                    <a:pt x="1194" y="1145"/>
                  </a:lnTo>
                  <a:lnTo>
                    <a:pt x="1215" y="1120"/>
                  </a:lnTo>
                  <a:lnTo>
                    <a:pt x="1235" y="1094"/>
                  </a:lnTo>
                  <a:lnTo>
                    <a:pt x="1255" y="1067"/>
                  </a:lnTo>
                  <a:lnTo>
                    <a:pt x="1273" y="1040"/>
                  </a:lnTo>
                  <a:lnTo>
                    <a:pt x="1290" y="1011"/>
                  </a:lnTo>
                  <a:lnTo>
                    <a:pt x="1305" y="982"/>
                  </a:lnTo>
                  <a:lnTo>
                    <a:pt x="1318" y="952"/>
                  </a:lnTo>
                  <a:lnTo>
                    <a:pt x="1331" y="921"/>
                  </a:lnTo>
                  <a:lnTo>
                    <a:pt x="1341" y="888"/>
                  </a:lnTo>
                  <a:lnTo>
                    <a:pt x="1351" y="855"/>
                  </a:lnTo>
                  <a:lnTo>
                    <a:pt x="1358" y="822"/>
                  </a:lnTo>
                  <a:lnTo>
                    <a:pt x="1364" y="789"/>
                  </a:lnTo>
                  <a:lnTo>
                    <a:pt x="1369" y="755"/>
                  </a:lnTo>
                  <a:lnTo>
                    <a:pt x="1371" y="720"/>
                  </a:lnTo>
                  <a:lnTo>
                    <a:pt x="1372" y="685"/>
                  </a:lnTo>
                  <a:lnTo>
                    <a:pt x="1372" y="685"/>
                  </a:lnTo>
                  <a:lnTo>
                    <a:pt x="1371" y="649"/>
                  </a:lnTo>
                  <a:lnTo>
                    <a:pt x="1369" y="614"/>
                  </a:lnTo>
                  <a:lnTo>
                    <a:pt x="1364" y="580"/>
                  </a:lnTo>
                  <a:lnTo>
                    <a:pt x="1358" y="546"/>
                  </a:lnTo>
                  <a:lnTo>
                    <a:pt x="1351" y="513"/>
                  </a:lnTo>
                  <a:lnTo>
                    <a:pt x="1341" y="481"/>
                  </a:lnTo>
                  <a:lnTo>
                    <a:pt x="1331" y="449"/>
                  </a:lnTo>
                  <a:lnTo>
                    <a:pt x="1318" y="418"/>
                  </a:lnTo>
                  <a:lnTo>
                    <a:pt x="1305" y="387"/>
                  </a:lnTo>
                  <a:lnTo>
                    <a:pt x="1290" y="358"/>
                  </a:lnTo>
                  <a:lnTo>
                    <a:pt x="1273" y="329"/>
                  </a:lnTo>
                  <a:lnTo>
                    <a:pt x="1255" y="301"/>
                  </a:lnTo>
                  <a:lnTo>
                    <a:pt x="1235" y="275"/>
                  </a:lnTo>
                  <a:lnTo>
                    <a:pt x="1215" y="249"/>
                  </a:lnTo>
                  <a:lnTo>
                    <a:pt x="1194" y="224"/>
                  </a:lnTo>
                  <a:lnTo>
                    <a:pt x="1171" y="200"/>
                  </a:lnTo>
                  <a:lnTo>
                    <a:pt x="1148" y="178"/>
                  </a:lnTo>
                  <a:lnTo>
                    <a:pt x="1123" y="156"/>
                  </a:lnTo>
                  <a:lnTo>
                    <a:pt x="1097" y="135"/>
                  </a:lnTo>
                  <a:lnTo>
                    <a:pt x="1069" y="116"/>
                  </a:lnTo>
                  <a:lnTo>
                    <a:pt x="1042" y="98"/>
                  </a:lnTo>
                  <a:lnTo>
                    <a:pt x="1013" y="82"/>
                  </a:lnTo>
                  <a:lnTo>
                    <a:pt x="984" y="67"/>
                  </a:lnTo>
                  <a:lnTo>
                    <a:pt x="953" y="53"/>
                  </a:lnTo>
                  <a:lnTo>
                    <a:pt x="922" y="41"/>
                  </a:lnTo>
                  <a:lnTo>
                    <a:pt x="890" y="30"/>
                  </a:lnTo>
                  <a:lnTo>
                    <a:pt x="857" y="21"/>
                  </a:lnTo>
                  <a:lnTo>
                    <a:pt x="824" y="14"/>
                  </a:lnTo>
                  <a:lnTo>
                    <a:pt x="791" y="8"/>
                  </a:lnTo>
                  <a:lnTo>
                    <a:pt x="757" y="3"/>
                  </a:lnTo>
                  <a:lnTo>
                    <a:pt x="721" y="1"/>
                  </a:lnTo>
                  <a:lnTo>
                    <a:pt x="686" y="0"/>
                  </a:lnTo>
                  <a:lnTo>
                    <a:pt x="686" y="0"/>
                  </a:lnTo>
                  <a:lnTo>
                    <a:pt x="651" y="1"/>
                  </a:lnTo>
                  <a:lnTo>
                    <a:pt x="616" y="3"/>
                  </a:lnTo>
                  <a:lnTo>
                    <a:pt x="582" y="8"/>
                  </a:lnTo>
                  <a:lnTo>
                    <a:pt x="547" y="14"/>
                  </a:lnTo>
                  <a:lnTo>
                    <a:pt x="514" y="21"/>
                  </a:lnTo>
                  <a:lnTo>
                    <a:pt x="482" y="30"/>
                  </a:lnTo>
                  <a:lnTo>
                    <a:pt x="450" y="41"/>
                  </a:lnTo>
                  <a:lnTo>
                    <a:pt x="419" y="53"/>
                  </a:lnTo>
                  <a:lnTo>
                    <a:pt x="388" y="67"/>
                  </a:lnTo>
                  <a:lnTo>
                    <a:pt x="359" y="82"/>
                  </a:lnTo>
                  <a:lnTo>
                    <a:pt x="330" y="98"/>
                  </a:lnTo>
                  <a:lnTo>
                    <a:pt x="302" y="116"/>
                  </a:lnTo>
                  <a:lnTo>
                    <a:pt x="276" y="135"/>
                  </a:lnTo>
                  <a:lnTo>
                    <a:pt x="250" y="156"/>
                  </a:lnTo>
                  <a:lnTo>
                    <a:pt x="224" y="178"/>
                  </a:lnTo>
                  <a:lnTo>
                    <a:pt x="200" y="200"/>
                  </a:lnTo>
                  <a:lnTo>
                    <a:pt x="178" y="224"/>
                  </a:lnTo>
                  <a:lnTo>
                    <a:pt x="156" y="249"/>
                  </a:lnTo>
                  <a:lnTo>
                    <a:pt x="136" y="275"/>
                  </a:lnTo>
                  <a:lnTo>
                    <a:pt x="117" y="301"/>
                  </a:lnTo>
                  <a:lnTo>
                    <a:pt x="99" y="329"/>
                  </a:lnTo>
                  <a:lnTo>
                    <a:pt x="83" y="358"/>
                  </a:lnTo>
                  <a:lnTo>
                    <a:pt x="67" y="387"/>
                  </a:lnTo>
                  <a:lnTo>
                    <a:pt x="53" y="418"/>
                  </a:lnTo>
                  <a:lnTo>
                    <a:pt x="41" y="449"/>
                  </a:lnTo>
                  <a:lnTo>
                    <a:pt x="30" y="481"/>
                  </a:lnTo>
                  <a:lnTo>
                    <a:pt x="21" y="513"/>
                  </a:lnTo>
                  <a:lnTo>
                    <a:pt x="13" y="546"/>
                  </a:lnTo>
                  <a:lnTo>
                    <a:pt x="7" y="580"/>
                  </a:lnTo>
                  <a:lnTo>
                    <a:pt x="3" y="614"/>
                  </a:lnTo>
                  <a:lnTo>
                    <a:pt x="0" y="649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024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26341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95313" y="1203823"/>
            <a:ext cx="1354137" cy="878977"/>
            <a:chOff x="367" y="465"/>
            <a:chExt cx="1006" cy="653"/>
          </a:xfrm>
        </p:grpSpPr>
        <p:sp>
          <p:nvSpPr>
            <p:cNvPr id="6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67" y="465"/>
              <a:ext cx="1006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"/>
            <p:cNvSpPr>
              <a:spLocks noEditPoints="1"/>
            </p:cNvSpPr>
            <p:nvPr userDrawn="1"/>
          </p:nvSpPr>
          <p:spPr bwMode="auto">
            <a:xfrm>
              <a:off x="1077" y="667"/>
              <a:ext cx="296" cy="249"/>
            </a:xfrm>
            <a:custGeom>
              <a:avLst/>
              <a:gdLst>
                <a:gd name="T0" fmla="*/ 4510 w 4737"/>
                <a:gd name="T1" fmla="*/ 3717 h 3996"/>
                <a:gd name="T2" fmla="*/ 3905 w 4737"/>
                <a:gd name="T3" fmla="*/ 3995 h 3996"/>
                <a:gd name="T4" fmla="*/ 3271 w 4737"/>
                <a:gd name="T5" fmla="*/ 3775 h 3996"/>
                <a:gd name="T6" fmla="*/ 2985 w 4737"/>
                <a:gd name="T7" fmla="*/ 3172 h 3996"/>
                <a:gd name="T8" fmla="*/ 3213 w 4737"/>
                <a:gd name="T9" fmla="*/ 2542 h 3996"/>
                <a:gd name="T10" fmla="*/ 3816 w 4737"/>
                <a:gd name="T11" fmla="*/ 2257 h 3996"/>
                <a:gd name="T12" fmla="*/ 4448 w 4737"/>
                <a:gd name="T13" fmla="*/ 2482 h 3996"/>
                <a:gd name="T14" fmla="*/ 4736 w 4737"/>
                <a:gd name="T15" fmla="*/ 3082 h 3996"/>
                <a:gd name="T16" fmla="*/ 4384 w 4737"/>
                <a:gd name="T17" fmla="*/ 2698 h 3996"/>
                <a:gd name="T18" fmla="*/ 3932 w 4737"/>
                <a:gd name="T19" fmla="*/ 2454 h 3996"/>
                <a:gd name="T20" fmla="*/ 3425 w 4737"/>
                <a:gd name="T21" fmla="*/ 2606 h 3996"/>
                <a:gd name="T22" fmla="*/ 3196 w 4737"/>
                <a:gd name="T23" fmla="*/ 3058 h 3996"/>
                <a:gd name="T24" fmla="*/ 3348 w 4737"/>
                <a:gd name="T25" fmla="*/ 3559 h 3996"/>
                <a:gd name="T26" fmla="*/ 3793 w 4737"/>
                <a:gd name="T27" fmla="*/ 3798 h 3996"/>
                <a:gd name="T28" fmla="*/ 4282 w 4737"/>
                <a:gd name="T29" fmla="*/ 3650 h 3996"/>
                <a:gd name="T30" fmla="*/ 4525 w 4737"/>
                <a:gd name="T31" fmla="*/ 3196 h 3996"/>
                <a:gd name="T32" fmla="*/ 0 w 4737"/>
                <a:gd name="T33" fmla="*/ 3961 h 3996"/>
                <a:gd name="T34" fmla="*/ 728 w 4737"/>
                <a:gd name="T35" fmla="*/ 2389 h 3996"/>
                <a:gd name="T36" fmla="*/ 912 w 4737"/>
                <a:gd name="T37" fmla="*/ 2718 h 3996"/>
                <a:gd name="T38" fmla="*/ 778 w 4737"/>
                <a:gd name="T39" fmla="*/ 3118 h 3996"/>
                <a:gd name="T40" fmla="*/ 387 w 4737"/>
                <a:gd name="T41" fmla="*/ 3259 h 3996"/>
                <a:gd name="T42" fmla="*/ 544 w 4737"/>
                <a:gd name="T43" fmla="*/ 3037 h 3996"/>
                <a:gd name="T44" fmla="*/ 716 w 4737"/>
                <a:gd name="T45" fmla="*/ 2817 h 3996"/>
                <a:gd name="T46" fmla="*/ 600 w 4737"/>
                <a:gd name="T47" fmla="*/ 2542 h 3996"/>
                <a:gd name="T48" fmla="*/ 209 w 4737"/>
                <a:gd name="T49" fmla="*/ 3075 h 3996"/>
                <a:gd name="T50" fmla="*/ 761 w 4737"/>
                <a:gd name="T51" fmla="*/ 770 h 3996"/>
                <a:gd name="T52" fmla="*/ 813 w 4737"/>
                <a:gd name="T53" fmla="*/ 547 h 3996"/>
                <a:gd name="T54" fmla="*/ 680 w 4737"/>
                <a:gd name="T55" fmla="*/ 416 h 3996"/>
                <a:gd name="T56" fmla="*/ 853 w 4737"/>
                <a:gd name="T57" fmla="*/ 73 h 3996"/>
                <a:gd name="T58" fmla="*/ 1202 w 4737"/>
                <a:gd name="T59" fmla="*/ 307 h 3996"/>
                <a:gd name="T60" fmla="*/ 1248 w 4737"/>
                <a:gd name="T61" fmla="*/ 801 h 3996"/>
                <a:gd name="T62" fmla="*/ 985 w 4737"/>
                <a:gd name="T63" fmla="*/ 1116 h 3996"/>
                <a:gd name="T64" fmla="*/ 1836 w 4737"/>
                <a:gd name="T65" fmla="*/ 886 h 3996"/>
                <a:gd name="T66" fmla="*/ 1990 w 4737"/>
                <a:gd name="T67" fmla="*/ 1231 h 3996"/>
                <a:gd name="T68" fmla="*/ 2331 w 4737"/>
                <a:gd name="T69" fmla="*/ 1356 h 3996"/>
                <a:gd name="T70" fmla="*/ 2655 w 4737"/>
                <a:gd name="T71" fmla="*/ 1198 h 3996"/>
                <a:gd name="T72" fmla="*/ 2777 w 4737"/>
                <a:gd name="T73" fmla="*/ 838 h 3996"/>
                <a:gd name="T74" fmla="*/ 2622 w 4737"/>
                <a:gd name="T75" fmla="*/ 539 h 3996"/>
                <a:gd name="T76" fmla="*/ 2282 w 4737"/>
                <a:gd name="T77" fmla="*/ 420 h 3996"/>
                <a:gd name="T78" fmla="*/ 1957 w 4737"/>
                <a:gd name="T79" fmla="*/ 569 h 3996"/>
                <a:gd name="T80" fmla="*/ 3229 w 4737"/>
                <a:gd name="T81" fmla="*/ 857 h 3996"/>
                <a:gd name="T82" fmla="*/ 2968 w 4737"/>
                <a:gd name="T83" fmla="*/ 1519 h 3996"/>
                <a:gd name="T84" fmla="*/ 2307 w 4737"/>
                <a:gd name="T85" fmla="*/ 1776 h 3996"/>
                <a:gd name="T86" fmla="*/ 1644 w 4737"/>
                <a:gd name="T87" fmla="*/ 1519 h 3996"/>
                <a:gd name="T88" fmla="*/ 1383 w 4737"/>
                <a:gd name="T89" fmla="*/ 857 h 3996"/>
                <a:gd name="T90" fmla="*/ 1665 w 4737"/>
                <a:gd name="T91" fmla="*/ 240 h 3996"/>
                <a:gd name="T92" fmla="*/ 2307 w 4737"/>
                <a:gd name="T93" fmla="*/ 0 h 3996"/>
                <a:gd name="T94" fmla="*/ 2947 w 4737"/>
                <a:gd name="T95" fmla="*/ 240 h 3996"/>
                <a:gd name="T96" fmla="*/ 3229 w 4737"/>
                <a:gd name="T97" fmla="*/ 857 h 3996"/>
                <a:gd name="T98" fmla="*/ 4266 w 4737"/>
                <a:gd name="T99" fmla="*/ 431 h 3996"/>
                <a:gd name="T100" fmla="*/ 3931 w 4737"/>
                <a:gd name="T101" fmla="*/ 550 h 3996"/>
                <a:gd name="T102" fmla="*/ 3794 w 4737"/>
                <a:gd name="T103" fmla="*/ 868 h 3996"/>
                <a:gd name="T104" fmla="*/ 3904 w 4737"/>
                <a:gd name="T105" fmla="*/ 1201 h 3996"/>
                <a:gd name="T106" fmla="*/ 4220 w 4737"/>
                <a:gd name="T107" fmla="*/ 1345 h 3996"/>
                <a:gd name="T108" fmla="*/ 4601 w 4737"/>
                <a:gd name="T109" fmla="*/ 1188 h 3996"/>
                <a:gd name="T110" fmla="*/ 4193 w 4737"/>
                <a:gd name="T111" fmla="*/ 1764 h 3996"/>
                <a:gd name="T112" fmla="*/ 3610 w 4737"/>
                <a:gd name="T113" fmla="*/ 1520 h 3996"/>
                <a:gd name="T114" fmla="*/ 3407 w 4737"/>
                <a:gd name="T115" fmla="*/ 1236 h 3996"/>
                <a:gd name="T116" fmla="*/ 3346 w 4737"/>
                <a:gd name="T117" fmla="*/ 805 h 3996"/>
                <a:gd name="T118" fmla="*/ 3559 w 4737"/>
                <a:gd name="T119" fmla="*/ 312 h 3996"/>
                <a:gd name="T120" fmla="*/ 3839 w 4737"/>
                <a:gd name="T121" fmla="*/ 101 h 3996"/>
                <a:gd name="T122" fmla="*/ 4179 w 4737"/>
                <a:gd name="T123" fmla="*/ 12 h 3996"/>
                <a:gd name="T124" fmla="*/ 4571 w 4737"/>
                <a:gd name="T125" fmla="*/ 76 h 3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37" h="3996">
                  <a:moveTo>
                    <a:pt x="4737" y="3126"/>
                  </a:moveTo>
                  <a:lnTo>
                    <a:pt x="4736" y="3172"/>
                  </a:lnTo>
                  <a:lnTo>
                    <a:pt x="4733" y="3217"/>
                  </a:lnTo>
                  <a:lnTo>
                    <a:pt x="4727" y="3261"/>
                  </a:lnTo>
                  <a:lnTo>
                    <a:pt x="4719" y="3306"/>
                  </a:lnTo>
                  <a:lnTo>
                    <a:pt x="4710" y="3349"/>
                  </a:lnTo>
                  <a:lnTo>
                    <a:pt x="4698" y="3390"/>
                  </a:lnTo>
                  <a:lnTo>
                    <a:pt x="4684" y="3431"/>
                  </a:lnTo>
                  <a:lnTo>
                    <a:pt x="4668" y="3471"/>
                  </a:lnTo>
                  <a:lnTo>
                    <a:pt x="4650" y="3509"/>
                  </a:lnTo>
                  <a:lnTo>
                    <a:pt x="4631" y="3548"/>
                  </a:lnTo>
                  <a:lnTo>
                    <a:pt x="4610" y="3584"/>
                  </a:lnTo>
                  <a:lnTo>
                    <a:pt x="4587" y="3619"/>
                  </a:lnTo>
                  <a:lnTo>
                    <a:pt x="4563" y="3653"/>
                  </a:lnTo>
                  <a:lnTo>
                    <a:pt x="4537" y="3686"/>
                  </a:lnTo>
                  <a:lnTo>
                    <a:pt x="4510" y="3717"/>
                  </a:lnTo>
                  <a:lnTo>
                    <a:pt x="4480" y="3747"/>
                  </a:lnTo>
                  <a:lnTo>
                    <a:pt x="4449" y="3775"/>
                  </a:lnTo>
                  <a:lnTo>
                    <a:pt x="4418" y="3803"/>
                  </a:lnTo>
                  <a:lnTo>
                    <a:pt x="4385" y="3828"/>
                  </a:lnTo>
                  <a:lnTo>
                    <a:pt x="4351" y="3852"/>
                  </a:lnTo>
                  <a:lnTo>
                    <a:pt x="4314" y="3874"/>
                  </a:lnTo>
                  <a:lnTo>
                    <a:pt x="4278" y="3894"/>
                  </a:lnTo>
                  <a:lnTo>
                    <a:pt x="4240" y="3913"/>
                  </a:lnTo>
                  <a:lnTo>
                    <a:pt x="4202" y="3930"/>
                  </a:lnTo>
                  <a:lnTo>
                    <a:pt x="4162" y="3945"/>
                  </a:lnTo>
                  <a:lnTo>
                    <a:pt x="4121" y="3958"/>
                  </a:lnTo>
                  <a:lnTo>
                    <a:pt x="4079" y="3969"/>
                  </a:lnTo>
                  <a:lnTo>
                    <a:pt x="4037" y="3979"/>
                  </a:lnTo>
                  <a:lnTo>
                    <a:pt x="3994" y="3986"/>
                  </a:lnTo>
                  <a:lnTo>
                    <a:pt x="3950" y="3992"/>
                  </a:lnTo>
                  <a:lnTo>
                    <a:pt x="3905" y="3995"/>
                  </a:lnTo>
                  <a:lnTo>
                    <a:pt x="3861" y="3996"/>
                  </a:lnTo>
                  <a:lnTo>
                    <a:pt x="3816" y="3995"/>
                  </a:lnTo>
                  <a:lnTo>
                    <a:pt x="3771" y="3992"/>
                  </a:lnTo>
                  <a:lnTo>
                    <a:pt x="3727" y="3986"/>
                  </a:lnTo>
                  <a:lnTo>
                    <a:pt x="3684" y="3979"/>
                  </a:lnTo>
                  <a:lnTo>
                    <a:pt x="3641" y="3969"/>
                  </a:lnTo>
                  <a:lnTo>
                    <a:pt x="3600" y="3958"/>
                  </a:lnTo>
                  <a:lnTo>
                    <a:pt x="3559" y="3945"/>
                  </a:lnTo>
                  <a:lnTo>
                    <a:pt x="3520" y="3930"/>
                  </a:lnTo>
                  <a:lnTo>
                    <a:pt x="3481" y="3913"/>
                  </a:lnTo>
                  <a:lnTo>
                    <a:pt x="3442" y="3894"/>
                  </a:lnTo>
                  <a:lnTo>
                    <a:pt x="3406" y="3874"/>
                  </a:lnTo>
                  <a:lnTo>
                    <a:pt x="3371" y="3852"/>
                  </a:lnTo>
                  <a:lnTo>
                    <a:pt x="3336" y="3828"/>
                  </a:lnTo>
                  <a:lnTo>
                    <a:pt x="3303" y="3803"/>
                  </a:lnTo>
                  <a:lnTo>
                    <a:pt x="3271" y="3775"/>
                  </a:lnTo>
                  <a:lnTo>
                    <a:pt x="3241" y="3747"/>
                  </a:lnTo>
                  <a:lnTo>
                    <a:pt x="3212" y="3717"/>
                  </a:lnTo>
                  <a:lnTo>
                    <a:pt x="3184" y="3686"/>
                  </a:lnTo>
                  <a:lnTo>
                    <a:pt x="3158" y="3653"/>
                  </a:lnTo>
                  <a:lnTo>
                    <a:pt x="3133" y="3619"/>
                  </a:lnTo>
                  <a:lnTo>
                    <a:pt x="3111" y="3584"/>
                  </a:lnTo>
                  <a:lnTo>
                    <a:pt x="3090" y="3548"/>
                  </a:lnTo>
                  <a:lnTo>
                    <a:pt x="3070" y="3509"/>
                  </a:lnTo>
                  <a:lnTo>
                    <a:pt x="3053" y="3471"/>
                  </a:lnTo>
                  <a:lnTo>
                    <a:pt x="3037" y="3431"/>
                  </a:lnTo>
                  <a:lnTo>
                    <a:pt x="3023" y="3390"/>
                  </a:lnTo>
                  <a:lnTo>
                    <a:pt x="3012" y="3349"/>
                  </a:lnTo>
                  <a:lnTo>
                    <a:pt x="3002" y="3306"/>
                  </a:lnTo>
                  <a:lnTo>
                    <a:pt x="2994" y="3261"/>
                  </a:lnTo>
                  <a:lnTo>
                    <a:pt x="2989" y="3217"/>
                  </a:lnTo>
                  <a:lnTo>
                    <a:pt x="2985" y="3172"/>
                  </a:lnTo>
                  <a:lnTo>
                    <a:pt x="2984" y="3126"/>
                  </a:lnTo>
                  <a:lnTo>
                    <a:pt x="2985" y="3082"/>
                  </a:lnTo>
                  <a:lnTo>
                    <a:pt x="2989" y="3038"/>
                  </a:lnTo>
                  <a:lnTo>
                    <a:pt x="2994" y="2993"/>
                  </a:lnTo>
                  <a:lnTo>
                    <a:pt x="3002" y="2951"/>
                  </a:lnTo>
                  <a:lnTo>
                    <a:pt x="3012" y="2909"/>
                  </a:lnTo>
                  <a:lnTo>
                    <a:pt x="3024" y="2868"/>
                  </a:lnTo>
                  <a:lnTo>
                    <a:pt x="3038" y="2828"/>
                  </a:lnTo>
                  <a:lnTo>
                    <a:pt x="3053" y="2788"/>
                  </a:lnTo>
                  <a:lnTo>
                    <a:pt x="3071" y="2749"/>
                  </a:lnTo>
                  <a:lnTo>
                    <a:pt x="3090" y="2712"/>
                  </a:lnTo>
                  <a:lnTo>
                    <a:pt x="3112" y="2675"/>
                  </a:lnTo>
                  <a:lnTo>
                    <a:pt x="3134" y="2640"/>
                  </a:lnTo>
                  <a:lnTo>
                    <a:pt x="3160" y="2606"/>
                  </a:lnTo>
                  <a:lnTo>
                    <a:pt x="3186" y="2573"/>
                  </a:lnTo>
                  <a:lnTo>
                    <a:pt x="3213" y="2542"/>
                  </a:lnTo>
                  <a:lnTo>
                    <a:pt x="3242" y="2512"/>
                  </a:lnTo>
                  <a:lnTo>
                    <a:pt x="3273" y="2482"/>
                  </a:lnTo>
                  <a:lnTo>
                    <a:pt x="3304" y="2455"/>
                  </a:lnTo>
                  <a:lnTo>
                    <a:pt x="3338" y="2429"/>
                  </a:lnTo>
                  <a:lnTo>
                    <a:pt x="3373" y="2405"/>
                  </a:lnTo>
                  <a:lnTo>
                    <a:pt x="3408" y="2382"/>
                  </a:lnTo>
                  <a:lnTo>
                    <a:pt x="3444" y="2361"/>
                  </a:lnTo>
                  <a:lnTo>
                    <a:pt x="3483" y="2342"/>
                  </a:lnTo>
                  <a:lnTo>
                    <a:pt x="3522" y="2324"/>
                  </a:lnTo>
                  <a:lnTo>
                    <a:pt x="3561" y="2309"/>
                  </a:lnTo>
                  <a:lnTo>
                    <a:pt x="3601" y="2295"/>
                  </a:lnTo>
                  <a:lnTo>
                    <a:pt x="3642" y="2283"/>
                  </a:lnTo>
                  <a:lnTo>
                    <a:pt x="3685" y="2274"/>
                  </a:lnTo>
                  <a:lnTo>
                    <a:pt x="3728" y="2266"/>
                  </a:lnTo>
                  <a:lnTo>
                    <a:pt x="3771" y="2260"/>
                  </a:lnTo>
                  <a:lnTo>
                    <a:pt x="3816" y="2257"/>
                  </a:lnTo>
                  <a:lnTo>
                    <a:pt x="3861" y="2256"/>
                  </a:lnTo>
                  <a:lnTo>
                    <a:pt x="3905" y="2257"/>
                  </a:lnTo>
                  <a:lnTo>
                    <a:pt x="3949" y="2260"/>
                  </a:lnTo>
                  <a:lnTo>
                    <a:pt x="3993" y="2266"/>
                  </a:lnTo>
                  <a:lnTo>
                    <a:pt x="4036" y="2274"/>
                  </a:lnTo>
                  <a:lnTo>
                    <a:pt x="4078" y="2283"/>
                  </a:lnTo>
                  <a:lnTo>
                    <a:pt x="4119" y="2295"/>
                  </a:lnTo>
                  <a:lnTo>
                    <a:pt x="4160" y="2309"/>
                  </a:lnTo>
                  <a:lnTo>
                    <a:pt x="4200" y="2324"/>
                  </a:lnTo>
                  <a:lnTo>
                    <a:pt x="4238" y="2342"/>
                  </a:lnTo>
                  <a:lnTo>
                    <a:pt x="4276" y="2361"/>
                  </a:lnTo>
                  <a:lnTo>
                    <a:pt x="4312" y="2382"/>
                  </a:lnTo>
                  <a:lnTo>
                    <a:pt x="4349" y="2405"/>
                  </a:lnTo>
                  <a:lnTo>
                    <a:pt x="4383" y="2429"/>
                  </a:lnTo>
                  <a:lnTo>
                    <a:pt x="4416" y="2455"/>
                  </a:lnTo>
                  <a:lnTo>
                    <a:pt x="4448" y="2482"/>
                  </a:lnTo>
                  <a:lnTo>
                    <a:pt x="4478" y="2512"/>
                  </a:lnTo>
                  <a:lnTo>
                    <a:pt x="4508" y="2542"/>
                  </a:lnTo>
                  <a:lnTo>
                    <a:pt x="4536" y="2573"/>
                  </a:lnTo>
                  <a:lnTo>
                    <a:pt x="4562" y="2606"/>
                  </a:lnTo>
                  <a:lnTo>
                    <a:pt x="4586" y="2640"/>
                  </a:lnTo>
                  <a:lnTo>
                    <a:pt x="4609" y="2675"/>
                  </a:lnTo>
                  <a:lnTo>
                    <a:pt x="4630" y="2712"/>
                  </a:lnTo>
                  <a:lnTo>
                    <a:pt x="4649" y="2749"/>
                  </a:lnTo>
                  <a:lnTo>
                    <a:pt x="4668" y="2788"/>
                  </a:lnTo>
                  <a:lnTo>
                    <a:pt x="4684" y="2828"/>
                  </a:lnTo>
                  <a:lnTo>
                    <a:pt x="4697" y="2868"/>
                  </a:lnTo>
                  <a:lnTo>
                    <a:pt x="4709" y="2909"/>
                  </a:lnTo>
                  <a:lnTo>
                    <a:pt x="4719" y="2951"/>
                  </a:lnTo>
                  <a:lnTo>
                    <a:pt x="4727" y="2993"/>
                  </a:lnTo>
                  <a:lnTo>
                    <a:pt x="4732" y="3038"/>
                  </a:lnTo>
                  <a:lnTo>
                    <a:pt x="4736" y="3082"/>
                  </a:lnTo>
                  <a:lnTo>
                    <a:pt x="4737" y="3126"/>
                  </a:lnTo>
                  <a:close/>
                  <a:moveTo>
                    <a:pt x="4529" y="3126"/>
                  </a:moveTo>
                  <a:lnTo>
                    <a:pt x="4528" y="3092"/>
                  </a:lnTo>
                  <a:lnTo>
                    <a:pt x="4525" y="3058"/>
                  </a:lnTo>
                  <a:lnTo>
                    <a:pt x="4522" y="3025"/>
                  </a:lnTo>
                  <a:lnTo>
                    <a:pt x="4516" y="2991"/>
                  </a:lnTo>
                  <a:lnTo>
                    <a:pt x="4509" y="2959"/>
                  </a:lnTo>
                  <a:lnTo>
                    <a:pt x="4501" y="2927"/>
                  </a:lnTo>
                  <a:lnTo>
                    <a:pt x="4491" y="2896"/>
                  </a:lnTo>
                  <a:lnTo>
                    <a:pt x="4479" y="2865"/>
                  </a:lnTo>
                  <a:lnTo>
                    <a:pt x="4466" y="2836"/>
                  </a:lnTo>
                  <a:lnTo>
                    <a:pt x="4452" y="2807"/>
                  </a:lnTo>
                  <a:lnTo>
                    <a:pt x="4437" y="2778"/>
                  </a:lnTo>
                  <a:lnTo>
                    <a:pt x="4421" y="2750"/>
                  </a:lnTo>
                  <a:lnTo>
                    <a:pt x="4403" y="2724"/>
                  </a:lnTo>
                  <a:lnTo>
                    <a:pt x="4384" y="2698"/>
                  </a:lnTo>
                  <a:lnTo>
                    <a:pt x="4363" y="2674"/>
                  </a:lnTo>
                  <a:lnTo>
                    <a:pt x="4342" y="2650"/>
                  </a:lnTo>
                  <a:lnTo>
                    <a:pt x="4320" y="2628"/>
                  </a:lnTo>
                  <a:lnTo>
                    <a:pt x="4295" y="2606"/>
                  </a:lnTo>
                  <a:lnTo>
                    <a:pt x="4270" y="2586"/>
                  </a:lnTo>
                  <a:lnTo>
                    <a:pt x="4244" y="2567"/>
                  </a:lnTo>
                  <a:lnTo>
                    <a:pt x="4218" y="2550"/>
                  </a:lnTo>
                  <a:lnTo>
                    <a:pt x="4190" y="2533"/>
                  </a:lnTo>
                  <a:lnTo>
                    <a:pt x="4161" y="2518"/>
                  </a:lnTo>
                  <a:lnTo>
                    <a:pt x="4130" y="2504"/>
                  </a:lnTo>
                  <a:lnTo>
                    <a:pt x="4099" y="2492"/>
                  </a:lnTo>
                  <a:lnTo>
                    <a:pt x="4068" y="2481"/>
                  </a:lnTo>
                  <a:lnTo>
                    <a:pt x="4036" y="2472"/>
                  </a:lnTo>
                  <a:lnTo>
                    <a:pt x="4002" y="2464"/>
                  </a:lnTo>
                  <a:lnTo>
                    <a:pt x="3967" y="2458"/>
                  </a:lnTo>
                  <a:lnTo>
                    <a:pt x="3932" y="2454"/>
                  </a:lnTo>
                  <a:lnTo>
                    <a:pt x="3897" y="2451"/>
                  </a:lnTo>
                  <a:lnTo>
                    <a:pt x="3861" y="2450"/>
                  </a:lnTo>
                  <a:lnTo>
                    <a:pt x="3824" y="2451"/>
                  </a:lnTo>
                  <a:lnTo>
                    <a:pt x="3788" y="2454"/>
                  </a:lnTo>
                  <a:lnTo>
                    <a:pt x="3753" y="2458"/>
                  </a:lnTo>
                  <a:lnTo>
                    <a:pt x="3719" y="2464"/>
                  </a:lnTo>
                  <a:lnTo>
                    <a:pt x="3686" y="2472"/>
                  </a:lnTo>
                  <a:lnTo>
                    <a:pt x="3653" y="2481"/>
                  </a:lnTo>
                  <a:lnTo>
                    <a:pt x="3621" y="2492"/>
                  </a:lnTo>
                  <a:lnTo>
                    <a:pt x="3590" y="2504"/>
                  </a:lnTo>
                  <a:lnTo>
                    <a:pt x="3560" y="2518"/>
                  </a:lnTo>
                  <a:lnTo>
                    <a:pt x="3532" y="2533"/>
                  </a:lnTo>
                  <a:lnTo>
                    <a:pt x="3504" y="2550"/>
                  </a:lnTo>
                  <a:lnTo>
                    <a:pt x="3476" y="2567"/>
                  </a:lnTo>
                  <a:lnTo>
                    <a:pt x="3450" y="2586"/>
                  </a:lnTo>
                  <a:lnTo>
                    <a:pt x="3425" y="2606"/>
                  </a:lnTo>
                  <a:lnTo>
                    <a:pt x="3402" y="2628"/>
                  </a:lnTo>
                  <a:lnTo>
                    <a:pt x="3379" y="2650"/>
                  </a:lnTo>
                  <a:lnTo>
                    <a:pt x="3358" y="2674"/>
                  </a:lnTo>
                  <a:lnTo>
                    <a:pt x="3338" y="2698"/>
                  </a:lnTo>
                  <a:lnTo>
                    <a:pt x="3319" y="2724"/>
                  </a:lnTo>
                  <a:lnTo>
                    <a:pt x="3300" y="2750"/>
                  </a:lnTo>
                  <a:lnTo>
                    <a:pt x="3283" y="2778"/>
                  </a:lnTo>
                  <a:lnTo>
                    <a:pt x="3268" y="2807"/>
                  </a:lnTo>
                  <a:lnTo>
                    <a:pt x="3254" y="2836"/>
                  </a:lnTo>
                  <a:lnTo>
                    <a:pt x="3242" y="2865"/>
                  </a:lnTo>
                  <a:lnTo>
                    <a:pt x="3230" y="2896"/>
                  </a:lnTo>
                  <a:lnTo>
                    <a:pt x="3221" y="2927"/>
                  </a:lnTo>
                  <a:lnTo>
                    <a:pt x="3212" y="2959"/>
                  </a:lnTo>
                  <a:lnTo>
                    <a:pt x="3205" y="2991"/>
                  </a:lnTo>
                  <a:lnTo>
                    <a:pt x="3200" y="3025"/>
                  </a:lnTo>
                  <a:lnTo>
                    <a:pt x="3196" y="3058"/>
                  </a:lnTo>
                  <a:lnTo>
                    <a:pt x="3194" y="3092"/>
                  </a:lnTo>
                  <a:lnTo>
                    <a:pt x="3193" y="3126"/>
                  </a:lnTo>
                  <a:lnTo>
                    <a:pt x="3194" y="3161"/>
                  </a:lnTo>
                  <a:lnTo>
                    <a:pt x="3196" y="3196"/>
                  </a:lnTo>
                  <a:lnTo>
                    <a:pt x="3201" y="3230"/>
                  </a:lnTo>
                  <a:lnTo>
                    <a:pt x="3206" y="3264"/>
                  </a:lnTo>
                  <a:lnTo>
                    <a:pt x="3214" y="3298"/>
                  </a:lnTo>
                  <a:lnTo>
                    <a:pt x="3223" y="3330"/>
                  </a:lnTo>
                  <a:lnTo>
                    <a:pt x="3234" y="3361"/>
                  </a:lnTo>
                  <a:lnTo>
                    <a:pt x="3246" y="3392"/>
                  </a:lnTo>
                  <a:lnTo>
                    <a:pt x="3259" y="3422"/>
                  </a:lnTo>
                  <a:lnTo>
                    <a:pt x="3274" y="3451"/>
                  </a:lnTo>
                  <a:lnTo>
                    <a:pt x="3290" y="3479"/>
                  </a:lnTo>
                  <a:lnTo>
                    <a:pt x="3308" y="3507"/>
                  </a:lnTo>
                  <a:lnTo>
                    <a:pt x="3328" y="3534"/>
                  </a:lnTo>
                  <a:lnTo>
                    <a:pt x="3348" y="3559"/>
                  </a:lnTo>
                  <a:lnTo>
                    <a:pt x="3369" y="3583"/>
                  </a:lnTo>
                  <a:lnTo>
                    <a:pt x="3391" y="3607"/>
                  </a:lnTo>
                  <a:lnTo>
                    <a:pt x="3414" y="3629"/>
                  </a:lnTo>
                  <a:lnTo>
                    <a:pt x="3438" y="3650"/>
                  </a:lnTo>
                  <a:lnTo>
                    <a:pt x="3463" y="3669"/>
                  </a:lnTo>
                  <a:lnTo>
                    <a:pt x="3491" y="3688"/>
                  </a:lnTo>
                  <a:lnTo>
                    <a:pt x="3518" y="3705"/>
                  </a:lnTo>
                  <a:lnTo>
                    <a:pt x="3545" y="3721"/>
                  </a:lnTo>
                  <a:lnTo>
                    <a:pt x="3574" y="3736"/>
                  </a:lnTo>
                  <a:lnTo>
                    <a:pt x="3603" y="3749"/>
                  </a:lnTo>
                  <a:lnTo>
                    <a:pt x="3633" y="3761"/>
                  </a:lnTo>
                  <a:lnTo>
                    <a:pt x="3665" y="3771"/>
                  </a:lnTo>
                  <a:lnTo>
                    <a:pt x="3696" y="3780"/>
                  </a:lnTo>
                  <a:lnTo>
                    <a:pt x="3728" y="3788"/>
                  </a:lnTo>
                  <a:lnTo>
                    <a:pt x="3760" y="3794"/>
                  </a:lnTo>
                  <a:lnTo>
                    <a:pt x="3793" y="3798"/>
                  </a:lnTo>
                  <a:lnTo>
                    <a:pt x="3827" y="3801"/>
                  </a:lnTo>
                  <a:lnTo>
                    <a:pt x="3861" y="3802"/>
                  </a:lnTo>
                  <a:lnTo>
                    <a:pt x="3894" y="3801"/>
                  </a:lnTo>
                  <a:lnTo>
                    <a:pt x="3927" y="3798"/>
                  </a:lnTo>
                  <a:lnTo>
                    <a:pt x="3960" y="3794"/>
                  </a:lnTo>
                  <a:lnTo>
                    <a:pt x="3993" y="3788"/>
                  </a:lnTo>
                  <a:lnTo>
                    <a:pt x="4025" y="3780"/>
                  </a:lnTo>
                  <a:lnTo>
                    <a:pt x="4056" y="3771"/>
                  </a:lnTo>
                  <a:lnTo>
                    <a:pt x="4087" y="3761"/>
                  </a:lnTo>
                  <a:lnTo>
                    <a:pt x="4117" y="3749"/>
                  </a:lnTo>
                  <a:lnTo>
                    <a:pt x="4146" y="3736"/>
                  </a:lnTo>
                  <a:lnTo>
                    <a:pt x="4176" y="3721"/>
                  </a:lnTo>
                  <a:lnTo>
                    <a:pt x="4204" y="3705"/>
                  </a:lnTo>
                  <a:lnTo>
                    <a:pt x="4231" y="3688"/>
                  </a:lnTo>
                  <a:lnTo>
                    <a:pt x="4257" y="3669"/>
                  </a:lnTo>
                  <a:lnTo>
                    <a:pt x="4282" y="3650"/>
                  </a:lnTo>
                  <a:lnTo>
                    <a:pt x="4306" y="3629"/>
                  </a:lnTo>
                  <a:lnTo>
                    <a:pt x="4330" y="3607"/>
                  </a:lnTo>
                  <a:lnTo>
                    <a:pt x="4353" y="3583"/>
                  </a:lnTo>
                  <a:lnTo>
                    <a:pt x="4374" y="3559"/>
                  </a:lnTo>
                  <a:lnTo>
                    <a:pt x="4394" y="3534"/>
                  </a:lnTo>
                  <a:lnTo>
                    <a:pt x="4412" y="3507"/>
                  </a:lnTo>
                  <a:lnTo>
                    <a:pt x="4430" y="3479"/>
                  </a:lnTo>
                  <a:lnTo>
                    <a:pt x="4446" y="3451"/>
                  </a:lnTo>
                  <a:lnTo>
                    <a:pt x="4461" y="3422"/>
                  </a:lnTo>
                  <a:lnTo>
                    <a:pt x="4474" y="3392"/>
                  </a:lnTo>
                  <a:lnTo>
                    <a:pt x="4488" y="3361"/>
                  </a:lnTo>
                  <a:lnTo>
                    <a:pt x="4498" y="3330"/>
                  </a:lnTo>
                  <a:lnTo>
                    <a:pt x="4507" y="3298"/>
                  </a:lnTo>
                  <a:lnTo>
                    <a:pt x="4515" y="3264"/>
                  </a:lnTo>
                  <a:lnTo>
                    <a:pt x="4521" y="3230"/>
                  </a:lnTo>
                  <a:lnTo>
                    <a:pt x="4525" y="3196"/>
                  </a:lnTo>
                  <a:lnTo>
                    <a:pt x="4528" y="3161"/>
                  </a:lnTo>
                  <a:lnTo>
                    <a:pt x="4529" y="3126"/>
                  </a:lnTo>
                  <a:close/>
                  <a:moveTo>
                    <a:pt x="1539" y="3543"/>
                  </a:moveTo>
                  <a:lnTo>
                    <a:pt x="1349" y="3961"/>
                  </a:lnTo>
                  <a:lnTo>
                    <a:pt x="1124" y="3961"/>
                  </a:lnTo>
                  <a:lnTo>
                    <a:pt x="1923" y="2220"/>
                  </a:lnTo>
                  <a:lnTo>
                    <a:pt x="2722" y="3961"/>
                  </a:lnTo>
                  <a:lnTo>
                    <a:pt x="2498" y="3961"/>
                  </a:lnTo>
                  <a:lnTo>
                    <a:pt x="2308" y="3543"/>
                  </a:lnTo>
                  <a:lnTo>
                    <a:pt x="1539" y="3543"/>
                  </a:lnTo>
                  <a:close/>
                  <a:moveTo>
                    <a:pt x="1923" y="2676"/>
                  </a:moveTo>
                  <a:lnTo>
                    <a:pt x="1626" y="3352"/>
                  </a:lnTo>
                  <a:lnTo>
                    <a:pt x="2221" y="3352"/>
                  </a:lnTo>
                  <a:lnTo>
                    <a:pt x="1923" y="2676"/>
                  </a:lnTo>
                  <a:close/>
                  <a:moveTo>
                    <a:pt x="209" y="3961"/>
                  </a:moveTo>
                  <a:lnTo>
                    <a:pt x="0" y="3961"/>
                  </a:lnTo>
                  <a:lnTo>
                    <a:pt x="0" y="2291"/>
                  </a:lnTo>
                  <a:lnTo>
                    <a:pt x="239" y="2291"/>
                  </a:lnTo>
                  <a:lnTo>
                    <a:pt x="286" y="2292"/>
                  </a:lnTo>
                  <a:lnTo>
                    <a:pt x="332" y="2293"/>
                  </a:lnTo>
                  <a:lnTo>
                    <a:pt x="375" y="2296"/>
                  </a:lnTo>
                  <a:lnTo>
                    <a:pt x="416" y="2299"/>
                  </a:lnTo>
                  <a:lnTo>
                    <a:pt x="455" y="2304"/>
                  </a:lnTo>
                  <a:lnTo>
                    <a:pt x="493" y="2310"/>
                  </a:lnTo>
                  <a:lnTo>
                    <a:pt x="529" y="2316"/>
                  </a:lnTo>
                  <a:lnTo>
                    <a:pt x="562" y="2324"/>
                  </a:lnTo>
                  <a:lnTo>
                    <a:pt x="594" y="2332"/>
                  </a:lnTo>
                  <a:lnTo>
                    <a:pt x="624" y="2342"/>
                  </a:lnTo>
                  <a:lnTo>
                    <a:pt x="653" y="2352"/>
                  </a:lnTo>
                  <a:lnTo>
                    <a:pt x="679" y="2363"/>
                  </a:lnTo>
                  <a:lnTo>
                    <a:pt x="704" y="2375"/>
                  </a:lnTo>
                  <a:lnTo>
                    <a:pt x="728" y="2389"/>
                  </a:lnTo>
                  <a:lnTo>
                    <a:pt x="749" y="2403"/>
                  </a:lnTo>
                  <a:lnTo>
                    <a:pt x="770" y="2418"/>
                  </a:lnTo>
                  <a:lnTo>
                    <a:pt x="788" y="2433"/>
                  </a:lnTo>
                  <a:lnTo>
                    <a:pt x="807" y="2450"/>
                  </a:lnTo>
                  <a:lnTo>
                    <a:pt x="822" y="2468"/>
                  </a:lnTo>
                  <a:lnTo>
                    <a:pt x="837" y="2486"/>
                  </a:lnTo>
                  <a:lnTo>
                    <a:pt x="850" y="2506"/>
                  </a:lnTo>
                  <a:lnTo>
                    <a:pt x="862" y="2527"/>
                  </a:lnTo>
                  <a:lnTo>
                    <a:pt x="872" y="2548"/>
                  </a:lnTo>
                  <a:lnTo>
                    <a:pt x="881" y="2570"/>
                  </a:lnTo>
                  <a:lnTo>
                    <a:pt x="889" y="2592"/>
                  </a:lnTo>
                  <a:lnTo>
                    <a:pt x="896" y="2616"/>
                  </a:lnTo>
                  <a:lnTo>
                    <a:pt x="902" y="2640"/>
                  </a:lnTo>
                  <a:lnTo>
                    <a:pt x="906" y="2665"/>
                  </a:lnTo>
                  <a:lnTo>
                    <a:pt x="910" y="2691"/>
                  </a:lnTo>
                  <a:lnTo>
                    <a:pt x="912" y="2718"/>
                  </a:lnTo>
                  <a:lnTo>
                    <a:pt x="914" y="2745"/>
                  </a:lnTo>
                  <a:lnTo>
                    <a:pt x="914" y="2774"/>
                  </a:lnTo>
                  <a:lnTo>
                    <a:pt x="913" y="2806"/>
                  </a:lnTo>
                  <a:lnTo>
                    <a:pt x="911" y="2837"/>
                  </a:lnTo>
                  <a:lnTo>
                    <a:pt x="907" y="2867"/>
                  </a:lnTo>
                  <a:lnTo>
                    <a:pt x="902" y="2896"/>
                  </a:lnTo>
                  <a:lnTo>
                    <a:pt x="895" y="2923"/>
                  </a:lnTo>
                  <a:lnTo>
                    <a:pt x="887" y="2949"/>
                  </a:lnTo>
                  <a:lnTo>
                    <a:pt x="878" y="2974"/>
                  </a:lnTo>
                  <a:lnTo>
                    <a:pt x="867" y="2998"/>
                  </a:lnTo>
                  <a:lnTo>
                    <a:pt x="856" y="3022"/>
                  </a:lnTo>
                  <a:lnTo>
                    <a:pt x="843" y="3043"/>
                  </a:lnTo>
                  <a:lnTo>
                    <a:pt x="828" y="3064"/>
                  </a:lnTo>
                  <a:lnTo>
                    <a:pt x="813" y="3083"/>
                  </a:lnTo>
                  <a:lnTo>
                    <a:pt x="796" y="3101"/>
                  </a:lnTo>
                  <a:lnTo>
                    <a:pt x="778" y="3118"/>
                  </a:lnTo>
                  <a:lnTo>
                    <a:pt x="760" y="3134"/>
                  </a:lnTo>
                  <a:lnTo>
                    <a:pt x="740" y="3149"/>
                  </a:lnTo>
                  <a:lnTo>
                    <a:pt x="720" y="3163"/>
                  </a:lnTo>
                  <a:lnTo>
                    <a:pt x="699" y="3176"/>
                  </a:lnTo>
                  <a:lnTo>
                    <a:pt x="676" y="3188"/>
                  </a:lnTo>
                  <a:lnTo>
                    <a:pt x="654" y="3199"/>
                  </a:lnTo>
                  <a:lnTo>
                    <a:pt x="630" y="3209"/>
                  </a:lnTo>
                  <a:lnTo>
                    <a:pt x="605" y="3219"/>
                  </a:lnTo>
                  <a:lnTo>
                    <a:pt x="579" y="3227"/>
                  </a:lnTo>
                  <a:lnTo>
                    <a:pt x="554" y="3234"/>
                  </a:lnTo>
                  <a:lnTo>
                    <a:pt x="527" y="3240"/>
                  </a:lnTo>
                  <a:lnTo>
                    <a:pt x="501" y="3246"/>
                  </a:lnTo>
                  <a:lnTo>
                    <a:pt x="473" y="3250"/>
                  </a:lnTo>
                  <a:lnTo>
                    <a:pt x="444" y="3254"/>
                  </a:lnTo>
                  <a:lnTo>
                    <a:pt x="416" y="3257"/>
                  </a:lnTo>
                  <a:lnTo>
                    <a:pt x="387" y="3259"/>
                  </a:lnTo>
                  <a:lnTo>
                    <a:pt x="358" y="3260"/>
                  </a:lnTo>
                  <a:lnTo>
                    <a:pt x="329" y="3260"/>
                  </a:lnTo>
                  <a:lnTo>
                    <a:pt x="209" y="3260"/>
                  </a:lnTo>
                  <a:lnTo>
                    <a:pt x="209" y="3961"/>
                  </a:lnTo>
                  <a:close/>
                  <a:moveTo>
                    <a:pt x="209" y="3075"/>
                  </a:moveTo>
                  <a:lnTo>
                    <a:pt x="275" y="3075"/>
                  </a:lnTo>
                  <a:lnTo>
                    <a:pt x="316" y="3075"/>
                  </a:lnTo>
                  <a:lnTo>
                    <a:pt x="355" y="3073"/>
                  </a:lnTo>
                  <a:lnTo>
                    <a:pt x="395" y="3070"/>
                  </a:lnTo>
                  <a:lnTo>
                    <a:pt x="434" y="3065"/>
                  </a:lnTo>
                  <a:lnTo>
                    <a:pt x="453" y="3062"/>
                  </a:lnTo>
                  <a:lnTo>
                    <a:pt x="473" y="3058"/>
                  </a:lnTo>
                  <a:lnTo>
                    <a:pt x="491" y="3054"/>
                  </a:lnTo>
                  <a:lnTo>
                    <a:pt x="509" y="3049"/>
                  </a:lnTo>
                  <a:lnTo>
                    <a:pt x="527" y="3043"/>
                  </a:lnTo>
                  <a:lnTo>
                    <a:pt x="544" y="3037"/>
                  </a:lnTo>
                  <a:lnTo>
                    <a:pt x="561" y="3030"/>
                  </a:lnTo>
                  <a:lnTo>
                    <a:pt x="577" y="3022"/>
                  </a:lnTo>
                  <a:lnTo>
                    <a:pt x="592" y="3013"/>
                  </a:lnTo>
                  <a:lnTo>
                    <a:pt x="607" y="3004"/>
                  </a:lnTo>
                  <a:lnTo>
                    <a:pt x="621" y="2993"/>
                  </a:lnTo>
                  <a:lnTo>
                    <a:pt x="635" y="2982"/>
                  </a:lnTo>
                  <a:lnTo>
                    <a:pt x="648" y="2971"/>
                  </a:lnTo>
                  <a:lnTo>
                    <a:pt x="659" y="2958"/>
                  </a:lnTo>
                  <a:lnTo>
                    <a:pt x="670" y="2944"/>
                  </a:lnTo>
                  <a:lnTo>
                    <a:pt x="680" y="2929"/>
                  </a:lnTo>
                  <a:lnTo>
                    <a:pt x="689" y="2913"/>
                  </a:lnTo>
                  <a:lnTo>
                    <a:pt x="696" y="2896"/>
                  </a:lnTo>
                  <a:lnTo>
                    <a:pt x="703" y="2878"/>
                  </a:lnTo>
                  <a:lnTo>
                    <a:pt x="709" y="2859"/>
                  </a:lnTo>
                  <a:lnTo>
                    <a:pt x="713" y="2838"/>
                  </a:lnTo>
                  <a:lnTo>
                    <a:pt x="716" y="2817"/>
                  </a:lnTo>
                  <a:lnTo>
                    <a:pt x="718" y="2794"/>
                  </a:lnTo>
                  <a:lnTo>
                    <a:pt x="719" y="2770"/>
                  </a:lnTo>
                  <a:lnTo>
                    <a:pt x="718" y="2745"/>
                  </a:lnTo>
                  <a:lnTo>
                    <a:pt x="716" y="2723"/>
                  </a:lnTo>
                  <a:lnTo>
                    <a:pt x="713" y="2701"/>
                  </a:lnTo>
                  <a:lnTo>
                    <a:pt x="708" y="2682"/>
                  </a:lnTo>
                  <a:lnTo>
                    <a:pt x="702" y="2663"/>
                  </a:lnTo>
                  <a:lnTo>
                    <a:pt x="695" y="2645"/>
                  </a:lnTo>
                  <a:lnTo>
                    <a:pt x="686" y="2629"/>
                  </a:lnTo>
                  <a:lnTo>
                    <a:pt x="677" y="2613"/>
                  </a:lnTo>
                  <a:lnTo>
                    <a:pt x="667" y="2599"/>
                  </a:lnTo>
                  <a:lnTo>
                    <a:pt x="655" y="2586"/>
                  </a:lnTo>
                  <a:lnTo>
                    <a:pt x="643" y="2574"/>
                  </a:lnTo>
                  <a:lnTo>
                    <a:pt x="630" y="2562"/>
                  </a:lnTo>
                  <a:lnTo>
                    <a:pt x="615" y="2552"/>
                  </a:lnTo>
                  <a:lnTo>
                    <a:pt x="600" y="2542"/>
                  </a:lnTo>
                  <a:lnTo>
                    <a:pt x="585" y="2533"/>
                  </a:lnTo>
                  <a:lnTo>
                    <a:pt x="569" y="2526"/>
                  </a:lnTo>
                  <a:lnTo>
                    <a:pt x="552" y="2518"/>
                  </a:lnTo>
                  <a:lnTo>
                    <a:pt x="535" y="2512"/>
                  </a:lnTo>
                  <a:lnTo>
                    <a:pt x="517" y="2505"/>
                  </a:lnTo>
                  <a:lnTo>
                    <a:pt x="499" y="2500"/>
                  </a:lnTo>
                  <a:lnTo>
                    <a:pt x="480" y="2496"/>
                  </a:lnTo>
                  <a:lnTo>
                    <a:pt x="460" y="2492"/>
                  </a:lnTo>
                  <a:lnTo>
                    <a:pt x="441" y="2488"/>
                  </a:lnTo>
                  <a:lnTo>
                    <a:pt x="422" y="2485"/>
                  </a:lnTo>
                  <a:lnTo>
                    <a:pt x="383" y="2481"/>
                  </a:lnTo>
                  <a:lnTo>
                    <a:pt x="343" y="2478"/>
                  </a:lnTo>
                  <a:lnTo>
                    <a:pt x="304" y="2477"/>
                  </a:lnTo>
                  <a:lnTo>
                    <a:pt x="264" y="2477"/>
                  </a:lnTo>
                  <a:lnTo>
                    <a:pt x="209" y="2477"/>
                  </a:lnTo>
                  <a:lnTo>
                    <a:pt x="209" y="3075"/>
                  </a:lnTo>
                  <a:close/>
                  <a:moveTo>
                    <a:pt x="433" y="820"/>
                  </a:moveTo>
                  <a:lnTo>
                    <a:pt x="507" y="820"/>
                  </a:lnTo>
                  <a:lnTo>
                    <a:pt x="536" y="819"/>
                  </a:lnTo>
                  <a:lnTo>
                    <a:pt x="565" y="819"/>
                  </a:lnTo>
                  <a:lnTo>
                    <a:pt x="594" y="818"/>
                  </a:lnTo>
                  <a:lnTo>
                    <a:pt x="622" y="816"/>
                  </a:lnTo>
                  <a:lnTo>
                    <a:pt x="649" y="813"/>
                  </a:lnTo>
                  <a:lnTo>
                    <a:pt x="675" y="809"/>
                  </a:lnTo>
                  <a:lnTo>
                    <a:pt x="687" y="806"/>
                  </a:lnTo>
                  <a:lnTo>
                    <a:pt x="699" y="803"/>
                  </a:lnTo>
                  <a:lnTo>
                    <a:pt x="711" y="799"/>
                  </a:lnTo>
                  <a:lnTo>
                    <a:pt x="722" y="794"/>
                  </a:lnTo>
                  <a:lnTo>
                    <a:pt x="732" y="789"/>
                  </a:lnTo>
                  <a:lnTo>
                    <a:pt x="743" y="783"/>
                  </a:lnTo>
                  <a:lnTo>
                    <a:pt x="752" y="777"/>
                  </a:lnTo>
                  <a:lnTo>
                    <a:pt x="761" y="770"/>
                  </a:lnTo>
                  <a:lnTo>
                    <a:pt x="770" y="762"/>
                  </a:lnTo>
                  <a:lnTo>
                    <a:pt x="778" y="754"/>
                  </a:lnTo>
                  <a:lnTo>
                    <a:pt x="785" y="744"/>
                  </a:lnTo>
                  <a:lnTo>
                    <a:pt x="792" y="734"/>
                  </a:lnTo>
                  <a:lnTo>
                    <a:pt x="799" y="722"/>
                  </a:lnTo>
                  <a:lnTo>
                    <a:pt x="804" y="710"/>
                  </a:lnTo>
                  <a:lnTo>
                    <a:pt x="809" y="697"/>
                  </a:lnTo>
                  <a:lnTo>
                    <a:pt x="812" y="683"/>
                  </a:lnTo>
                  <a:lnTo>
                    <a:pt x="815" y="668"/>
                  </a:lnTo>
                  <a:lnTo>
                    <a:pt x="818" y="652"/>
                  </a:lnTo>
                  <a:lnTo>
                    <a:pt x="819" y="634"/>
                  </a:lnTo>
                  <a:lnTo>
                    <a:pt x="819" y="616"/>
                  </a:lnTo>
                  <a:lnTo>
                    <a:pt x="819" y="597"/>
                  </a:lnTo>
                  <a:lnTo>
                    <a:pt x="818" y="579"/>
                  </a:lnTo>
                  <a:lnTo>
                    <a:pt x="816" y="563"/>
                  </a:lnTo>
                  <a:lnTo>
                    <a:pt x="813" y="547"/>
                  </a:lnTo>
                  <a:lnTo>
                    <a:pt x="809" y="532"/>
                  </a:lnTo>
                  <a:lnTo>
                    <a:pt x="805" y="519"/>
                  </a:lnTo>
                  <a:lnTo>
                    <a:pt x="800" y="506"/>
                  </a:lnTo>
                  <a:lnTo>
                    <a:pt x="793" y="495"/>
                  </a:lnTo>
                  <a:lnTo>
                    <a:pt x="787" y="484"/>
                  </a:lnTo>
                  <a:lnTo>
                    <a:pt x="780" y="474"/>
                  </a:lnTo>
                  <a:lnTo>
                    <a:pt x="773" y="465"/>
                  </a:lnTo>
                  <a:lnTo>
                    <a:pt x="764" y="456"/>
                  </a:lnTo>
                  <a:lnTo>
                    <a:pt x="756" y="449"/>
                  </a:lnTo>
                  <a:lnTo>
                    <a:pt x="746" y="442"/>
                  </a:lnTo>
                  <a:lnTo>
                    <a:pt x="736" y="436"/>
                  </a:lnTo>
                  <a:lnTo>
                    <a:pt x="726" y="431"/>
                  </a:lnTo>
                  <a:lnTo>
                    <a:pt x="715" y="426"/>
                  </a:lnTo>
                  <a:lnTo>
                    <a:pt x="704" y="422"/>
                  </a:lnTo>
                  <a:lnTo>
                    <a:pt x="692" y="419"/>
                  </a:lnTo>
                  <a:lnTo>
                    <a:pt x="680" y="416"/>
                  </a:lnTo>
                  <a:lnTo>
                    <a:pt x="654" y="411"/>
                  </a:lnTo>
                  <a:lnTo>
                    <a:pt x="626" y="407"/>
                  </a:lnTo>
                  <a:lnTo>
                    <a:pt x="598" y="405"/>
                  </a:lnTo>
                  <a:lnTo>
                    <a:pt x="568" y="404"/>
                  </a:lnTo>
                  <a:lnTo>
                    <a:pt x="538" y="404"/>
                  </a:lnTo>
                  <a:lnTo>
                    <a:pt x="507" y="404"/>
                  </a:lnTo>
                  <a:lnTo>
                    <a:pt x="433" y="404"/>
                  </a:lnTo>
                  <a:lnTo>
                    <a:pt x="433" y="820"/>
                  </a:lnTo>
                  <a:close/>
                  <a:moveTo>
                    <a:pt x="0" y="55"/>
                  </a:moveTo>
                  <a:lnTo>
                    <a:pt x="664" y="55"/>
                  </a:lnTo>
                  <a:lnTo>
                    <a:pt x="697" y="56"/>
                  </a:lnTo>
                  <a:lnTo>
                    <a:pt x="730" y="57"/>
                  </a:lnTo>
                  <a:lnTo>
                    <a:pt x="762" y="60"/>
                  </a:lnTo>
                  <a:lnTo>
                    <a:pt x="793" y="63"/>
                  </a:lnTo>
                  <a:lnTo>
                    <a:pt x="824" y="67"/>
                  </a:lnTo>
                  <a:lnTo>
                    <a:pt x="853" y="73"/>
                  </a:lnTo>
                  <a:lnTo>
                    <a:pt x="882" y="79"/>
                  </a:lnTo>
                  <a:lnTo>
                    <a:pt x="910" y="87"/>
                  </a:lnTo>
                  <a:lnTo>
                    <a:pt x="937" y="95"/>
                  </a:lnTo>
                  <a:lnTo>
                    <a:pt x="963" y="105"/>
                  </a:lnTo>
                  <a:lnTo>
                    <a:pt x="989" y="116"/>
                  </a:lnTo>
                  <a:lnTo>
                    <a:pt x="1014" y="127"/>
                  </a:lnTo>
                  <a:lnTo>
                    <a:pt x="1037" y="140"/>
                  </a:lnTo>
                  <a:lnTo>
                    <a:pt x="1060" y="154"/>
                  </a:lnTo>
                  <a:lnTo>
                    <a:pt x="1081" y="169"/>
                  </a:lnTo>
                  <a:lnTo>
                    <a:pt x="1101" y="185"/>
                  </a:lnTo>
                  <a:lnTo>
                    <a:pt x="1121" y="202"/>
                  </a:lnTo>
                  <a:lnTo>
                    <a:pt x="1140" y="222"/>
                  </a:lnTo>
                  <a:lnTo>
                    <a:pt x="1157" y="241"/>
                  </a:lnTo>
                  <a:lnTo>
                    <a:pt x="1173" y="262"/>
                  </a:lnTo>
                  <a:lnTo>
                    <a:pt x="1188" y="284"/>
                  </a:lnTo>
                  <a:lnTo>
                    <a:pt x="1202" y="307"/>
                  </a:lnTo>
                  <a:lnTo>
                    <a:pt x="1215" y="331"/>
                  </a:lnTo>
                  <a:lnTo>
                    <a:pt x="1226" y="356"/>
                  </a:lnTo>
                  <a:lnTo>
                    <a:pt x="1236" y="382"/>
                  </a:lnTo>
                  <a:lnTo>
                    <a:pt x="1245" y="410"/>
                  </a:lnTo>
                  <a:lnTo>
                    <a:pt x="1253" y="439"/>
                  </a:lnTo>
                  <a:lnTo>
                    <a:pt x="1259" y="470"/>
                  </a:lnTo>
                  <a:lnTo>
                    <a:pt x="1264" y="501"/>
                  </a:lnTo>
                  <a:lnTo>
                    <a:pt x="1267" y="534"/>
                  </a:lnTo>
                  <a:lnTo>
                    <a:pt x="1270" y="568"/>
                  </a:lnTo>
                  <a:lnTo>
                    <a:pt x="1270" y="603"/>
                  </a:lnTo>
                  <a:lnTo>
                    <a:pt x="1270" y="639"/>
                  </a:lnTo>
                  <a:lnTo>
                    <a:pt x="1268" y="674"/>
                  </a:lnTo>
                  <a:lnTo>
                    <a:pt x="1265" y="707"/>
                  </a:lnTo>
                  <a:lnTo>
                    <a:pt x="1260" y="741"/>
                  </a:lnTo>
                  <a:lnTo>
                    <a:pt x="1255" y="772"/>
                  </a:lnTo>
                  <a:lnTo>
                    <a:pt x="1248" y="801"/>
                  </a:lnTo>
                  <a:lnTo>
                    <a:pt x="1240" y="830"/>
                  </a:lnTo>
                  <a:lnTo>
                    <a:pt x="1231" y="857"/>
                  </a:lnTo>
                  <a:lnTo>
                    <a:pt x="1221" y="883"/>
                  </a:lnTo>
                  <a:lnTo>
                    <a:pt x="1210" y="908"/>
                  </a:lnTo>
                  <a:lnTo>
                    <a:pt x="1197" y="932"/>
                  </a:lnTo>
                  <a:lnTo>
                    <a:pt x="1184" y="954"/>
                  </a:lnTo>
                  <a:lnTo>
                    <a:pt x="1169" y="976"/>
                  </a:lnTo>
                  <a:lnTo>
                    <a:pt x="1153" y="997"/>
                  </a:lnTo>
                  <a:lnTo>
                    <a:pt x="1136" y="1016"/>
                  </a:lnTo>
                  <a:lnTo>
                    <a:pt x="1117" y="1033"/>
                  </a:lnTo>
                  <a:lnTo>
                    <a:pt x="1097" y="1050"/>
                  </a:lnTo>
                  <a:lnTo>
                    <a:pt x="1077" y="1066"/>
                  </a:lnTo>
                  <a:lnTo>
                    <a:pt x="1055" y="1080"/>
                  </a:lnTo>
                  <a:lnTo>
                    <a:pt x="1033" y="1093"/>
                  </a:lnTo>
                  <a:lnTo>
                    <a:pt x="1009" y="1105"/>
                  </a:lnTo>
                  <a:lnTo>
                    <a:pt x="985" y="1116"/>
                  </a:lnTo>
                  <a:lnTo>
                    <a:pt x="958" y="1126"/>
                  </a:lnTo>
                  <a:lnTo>
                    <a:pt x="931" y="1135"/>
                  </a:lnTo>
                  <a:lnTo>
                    <a:pt x="903" y="1143"/>
                  </a:lnTo>
                  <a:lnTo>
                    <a:pt x="875" y="1150"/>
                  </a:lnTo>
                  <a:lnTo>
                    <a:pt x="845" y="1155"/>
                  </a:lnTo>
                  <a:lnTo>
                    <a:pt x="814" y="1160"/>
                  </a:lnTo>
                  <a:lnTo>
                    <a:pt x="781" y="1164"/>
                  </a:lnTo>
                  <a:lnTo>
                    <a:pt x="748" y="1166"/>
                  </a:lnTo>
                  <a:lnTo>
                    <a:pt x="715" y="1168"/>
                  </a:lnTo>
                  <a:lnTo>
                    <a:pt x="680" y="1168"/>
                  </a:lnTo>
                  <a:lnTo>
                    <a:pt x="433" y="1168"/>
                  </a:lnTo>
                  <a:lnTo>
                    <a:pt x="433" y="1720"/>
                  </a:lnTo>
                  <a:lnTo>
                    <a:pt x="0" y="1720"/>
                  </a:lnTo>
                  <a:lnTo>
                    <a:pt x="0" y="55"/>
                  </a:lnTo>
                  <a:close/>
                  <a:moveTo>
                    <a:pt x="1835" y="859"/>
                  </a:moveTo>
                  <a:lnTo>
                    <a:pt x="1836" y="886"/>
                  </a:lnTo>
                  <a:lnTo>
                    <a:pt x="1837" y="912"/>
                  </a:lnTo>
                  <a:lnTo>
                    <a:pt x="1840" y="937"/>
                  </a:lnTo>
                  <a:lnTo>
                    <a:pt x="1844" y="963"/>
                  </a:lnTo>
                  <a:lnTo>
                    <a:pt x="1850" y="988"/>
                  </a:lnTo>
                  <a:lnTo>
                    <a:pt x="1856" y="1012"/>
                  </a:lnTo>
                  <a:lnTo>
                    <a:pt x="1863" y="1035"/>
                  </a:lnTo>
                  <a:lnTo>
                    <a:pt x="1872" y="1058"/>
                  </a:lnTo>
                  <a:lnTo>
                    <a:pt x="1881" y="1080"/>
                  </a:lnTo>
                  <a:lnTo>
                    <a:pt x="1892" y="1102"/>
                  </a:lnTo>
                  <a:lnTo>
                    <a:pt x="1903" y="1122"/>
                  </a:lnTo>
                  <a:lnTo>
                    <a:pt x="1915" y="1143"/>
                  </a:lnTo>
                  <a:lnTo>
                    <a:pt x="1928" y="1162"/>
                  </a:lnTo>
                  <a:lnTo>
                    <a:pt x="1942" y="1180"/>
                  </a:lnTo>
                  <a:lnTo>
                    <a:pt x="1957" y="1198"/>
                  </a:lnTo>
                  <a:lnTo>
                    <a:pt x="1974" y="1215"/>
                  </a:lnTo>
                  <a:lnTo>
                    <a:pt x="1990" y="1231"/>
                  </a:lnTo>
                  <a:lnTo>
                    <a:pt x="2007" y="1247"/>
                  </a:lnTo>
                  <a:lnTo>
                    <a:pt x="2025" y="1262"/>
                  </a:lnTo>
                  <a:lnTo>
                    <a:pt x="2043" y="1275"/>
                  </a:lnTo>
                  <a:lnTo>
                    <a:pt x="2062" y="1288"/>
                  </a:lnTo>
                  <a:lnTo>
                    <a:pt x="2082" y="1299"/>
                  </a:lnTo>
                  <a:lnTo>
                    <a:pt x="2102" y="1310"/>
                  </a:lnTo>
                  <a:lnTo>
                    <a:pt x="2123" y="1319"/>
                  </a:lnTo>
                  <a:lnTo>
                    <a:pt x="2145" y="1328"/>
                  </a:lnTo>
                  <a:lnTo>
                    <a:pt x="2167" y="1335"/>
                  </a:lnTo>
                  <a:lnTo>
                    <a:pt x="2189" y="1341"/>
                  </a:lnTo>
                  <a:lnTo>
                    <a:pt x="2212" y="1347"/>
                  </a:lnTo>
                  <a:lnTo>
                    <a:pt x="2234" y="1351"/>
                  </a:lnTo>
                  <a:lnTo>
                    <a:pt x="2258" y="1354"/>
                  </a:lnTo>
                  <a:lnTo>
                    <a:pt x="2282" y="1356"/>
                  </a:lnTo>
                  <a:lnTo>
                    <a:pt x="2307" y="1356"/>
                  </a:lnTo>
                  <a:lnTo>
                    <a:pt x="2331" y="1356"/>
                  </a:lnTo>
                  <a:lnTo>
                    <a:pt x="2354" y="1354"/>
                  </a:lnTo>
                  <a:lnTo>
                    <a:pt x="2378" y="1351"/>
                  </a:lnTo>
                  <a:lnTo>
                    <a:pt x="2401" y="1347"/>
                  </a:lnTo>
                  <a:lnTo>
                    <a:pt x="2423" y="1341"/>
                  </a:lnTo>
                  <a:lnTo>
                    <a:pt x="2445" y="1335"/>
                  </a:lnTo>
                  <a:lnTo>
                    <a:pt x="2467" y="1328"/>
                  </a:lnTo>
                  <a:lnTo>
                    <a:pt x="2489" y="1319"/>
                  </a:lnTo>
                  <a:lnTo>
                    <a:pt x="2510" y="1310"/>
                  </a:lnTo>
                  <a:lnTo>
                    <a:pt x="2530" y="1299"/>
                  </a:lnTo>
                  <a:lnTo>
                    <a:pt x="2550" y="1288"/>
                  </a:lnTo>
                  <a:lnTo>
                    <a:pt x="2569" y="1275"/>
                  </a:lnTo>
                  <a:lnTo>
                    <a:pt x="2587" y="1262"/>
                  </a:lnTo>
                  <a:lnTo>
                    <a:pt x="2605" y="1247"/>
                  </a:lnTo>
                  <a:lnTo>
                    <a:pt x="2622" y="1231"/>
                  </a:lnTo>
                  <a:lnTo>
                    <a:pt x="2638" y="1215"/>
                  </a:lnTo>
                  <a:lnTo>
                    <a:pt x="2655" y="1198"/>
                  </a:lnTo>
                  <a:lnTo>
                    <a:pt x="2670" y="1180"/>
                  </a:lnTo>
                  <a:lnTo>
                    <a:pt x="2684" y="1162"/>
                  </a:lnTo>
                  <a:lnTo>
                    <a:pt x="2697" y="1143"/>
                  </a:lnTo>
                  <a:lnTo>
                    <a:pt x="2709" y="1122"/>
                  </a:lnTo>
                  <a:lnTo>
                    <a:pt x="2720" y="1102"/>
                  </a:lnTo>
                  <a:lnTo>
                    <a:pt x="2731" y="1080"/>
                  </a:lnTo>
                  <a:lnTo>
                    <a:pt x="2740" y="1058"/>
                  </a:lnTo>
                  <a:lnTo>
                    <a:pt x="2749" y="1035"/>
                  </a:lnTo>
                  <a:lnTo>
                    <a:pt x="2756" y="1012"/>
                  </a:lnTo>
                  <a:lnTo>
                    <a:pt x="2762" y="988"/>
                  </a:lnTo>
                  <a:lnTo>
                    <a:pt x="2768" y="963"/>
                  </a:lnTo>
                  <a:lnTo>
                    <a:pt x="2772" y="937"/>
                  </a:lnTo>
                  <a:lnTo>
                    <a:pt x="2775" y="912"/>
                  </a:lnTo>
                  <a:lnTo>
                    <a:pt x="2777" y="886"/>
                  </a:lnTo>
                  <a:lnTo>
                    <a:pt x="2777" y="859"/>
                  </a:lnTo>
                  <a:lnTo>
                    <a:pt x="2777" y="838"/>
                  </a:lnTo>
                  <a:lnTo>
                    <a:pt x="2775" y="817"/>
                  </a:lnTo>
                  <a:lnTo>
                    <a:pt x="2772" y="795"/>
                  </a:lnTo>
                  <a:lnTo>
                    <a:pt x="2768" y="775"/>
                  </a:lnTo>
                  <a:lnTo>
                    <a:pt x="2762" y="754"/>
                  </a:lnTo>
                  <a:lnTo>
                    <a:pt x="2756" y="734"/>
                  </a:lnTo>
                  <a:lnTo>
                    <a:pt x="2749" y="713"/>
                  </a:lnTo>
                  <a:lnTo>
                    <a:pt x="2740" y="693"/>
                  </a:lnTo>
                  <a:lnTo>
                    <a:pt x="2731" y="674"/>
                  </a:lnTo>
                  <a:lnTo>
                    <a:pt x="2720" y="655"/>
                  </a:lnTo>
                  <a:lnTo>
                    <a:pt x="2709" y="637"/>
                  </a:lnTo>
                  <a:lnTo>
                    <a:pt x="2697" y="619"/>
                  </a:lnTo>
                  <a:lnTo>
                    <a:pt x="2684" y="602"/>
                  </a:lnTo>
                  <a:lnTo>
                    <a:pt x="2670" y="585"/>
                  </a:lnTo>
                  <a:lnTo>
                    <a:pt x="2655" y="569"/>
                  </a:lnTo>
                  <a:lnTo>
                    <a:pt x="2638" y="553"/>
                  </a:lnTo>
                  <a:lnTo>
                    <a:pt x="2622" y="539"/>
                  </a:lnTo>
                  <a:lnTo>
                    <a:pt x="2605" y="524"/>
                  </a:lnTo>
                  <a:lnTo>
                    <a:pt x="2587" y="511"/>
                  </a:lnTo>
                  <a:lnTo>
                    <a:pt x="2569" y="498"/>
                  </a:lnTo>
                  <a:lnTo>
                    <a:pt x="2550" y="487"/>
                  </a:lnTo>
                  <a:lnTo>
                    <a:pt x="2530" y="476"/>
                  </a:lnTo>
                  <a:lnTo>
                    <a:pt x="2510" y="465"/>
                  </a:lnTo>
                  <a:lnTo>
                    <a:pt x="2489" y="455"/>
                  </a:lnTo>
                  <a:lnTo>
                    <a:pt x="2467" y="447"/>
                  </a:lnTo>
                  <a:lnTo>
                    <a:pt x="2445" y="440"/>
                  </a:lnTo>
                  <a:lnTo>
                    <a:pt x="2423" y="434"/>
                  </a:lnTo>
                  <a:lnTo>
                    <a:pt x="2401" y="429"/>
                  </a:lnTo>
                  <a:lnTo>
                    <a:pt x="2378" y="425"/>
                  </a:lnTo>
                  <a:lnTo>
                    <a:pt x="2354" y="422"/>
                  </a:lnTo>
                  <a:lnTo>
                    <a:pt x="2331" y="420"/>
                  </a:lnTo>
                  <a:lnTo>
                    <a:pt x="2307" y="419"/>
                  </a:lnTo>
                  <a:lnTo>
                    <a:pt x="2282" y="420"/>
                  </a:lnTo>
                  <a:lnTo>
                    <a:pt x="2258" y="422"/>
                  </a:lnTo>
                  <a:lnTo>
                    <a:pt x="2234" y="425"/>
                  </a:lnTo>
                  <a:lnTo>
                    <a:pt x="2212" y="429"/>
                  </a:lnTo>
                  <a:lnTo>
                    <a:pt x="2189" y="434"/>
                  </a:lnTo>
                  <a:lnTo>
                    <a:pt x="2167" y="440"/>
                  </a:lnTo>
                  <a:lnTo>
                    <a:pt x="2145" y="447"/>
                  </a:lnTo>
                  <a:lnTo>
                    <a:pt x="2123" y="455"/>
                  </a:lnTo>
                  <a:lnTo>
                    <a:pt x="2102" y="465"/>
                  </a:lnTo>
                  <a:lnTo>
                    <a:pt x="2082" y="476"/>
                  </a:lnTo>
                  <a:lnTo>
                    <a:pt x="2062" y="487"/>
                  </a:lnTo>
                  <a:lnTo>
                    <a:pt x="2043" y="498"/>
                  </a:lnTo>
                  <a:lnTo>
                    <a:pt x="2025" y="511"/>
                  </a:lnTo>
                  <a:lnTo>
                    <a:pt x="2007" y="524"/>
                  </a:lnTo>
                  <a:lnTo>
                    <a:pt x="1990" y="539"/>
                  </a:lnTo>
                  <a:lnTo>
                    <a:pt x="1974" y="553"/>
                  </a:lnTo>
                  <a:lnTo>
                    <a:pt x="1957" y="569"/>
                  </a:lnTo>
                  <a:lnTo>
                    <a:pt x="1942" y="585"/>
                  </a:lnTo>
                  <a:lnTo>
                    <a:pt x="1928" y="602"/>
                  </a:lnTo>
                  <a:lnTo>
                    <a:pt x="1915" y="619"/>
                  </a:lnTo>
                  <a:lnTo>
                    <a:pt x="1903" y="637"/>
                  </a:lnTo>
                  <a:lnTo>
                    <a:pt x="1892" y="655"/>
                  </a:lnTo>
                  <a:lnTo>
                    <a:pt x="1881" y="674"/>
                  </a:lnTo>
                  <a:lnTo>
                    <a:pt x="1872" y="693"/>
                  </a:lnTo>
                  <a:lnTo>
                    <a:pt x="1863" y="713"/>
                  </a:lnTo>
                  <a:lnTo>
                    <a:pt x="1856" y="734"/>
                  </a:lnTo>
                  <a:lnTo>
                    <a:pt x="1850" y="754"/>
                  </a:lnTo>
                  <a:lnTo>
                    <a:pt x="1844" y="775"/>
                  </a:lnTo>
                  <a:lnTo>
                    <a:pt x="1840" y="795"/>
                  </a:lnTo>
                  <a:lnTo>
                    <a:pt x="1837" y="817"/>
                  </a:lnTo>
                  <a:lnTo>
                    <a:pt x="1836" y="838"/>
                  </a:lnTo>
                  <a:lnTo>
                    <a:pt x="1835" y="859"/>
                  </a:lnTo>
                  <a:close/>
                  <a:moveTo>
                    <a:pt x="3229" y="857"/>
                  </a:moveTo>
                  <a:lnTo>
                    <a:pt x="3228" y="907"/>
                  </a:lnTo>
                  <a:lnTo>
                    <a:pt x="3225" y="956"/>
                  </a:lnTo>
                  <a:lnTo>
                    <a:pt x="3219" y="1005"/>
                  </a:lnTo>
                  <a:lnTo>
                    <a:pt x="3212" y="1051"/>
                  </a:lnTo>
                  <a:lnTo>
                    <a:pt x="3202" y="1097"/>
                  </a:lnTo>
                  <a:lnTo>
                    <a:pt x="3190" y="1142"/>
                  </a:lnTo>
                  <a:lnTo>
                    <a:pt x="3176" y="1185"/>
                  </a:lnTo>
                  <a:lnTo>
                    <a:pt x="3161" y="1227"/>
                  </a:lnTo>
                  <a:lnTo>
                    <a:pt x="3142" y="1269"/>
                  </a:lnTo>
                  <a:lnTo>
                    <a:pt x="3123" y="1309"/>
                  </a:lnTo>
                  <a:lnTo>
                    <a:pt x="3101" y="1348"/>
                  </a:lnTo>
                  <a:lnTo>
                    <a:pt x="3078" y="1385"/>
                  </a:lnTo>
                  <a:lnTo>
                    <a:pt x="3053" y="1420"/>
                  </a:lnTo>
                  <a:lnTo>
                    <a:pt x="3027" y="1454"/>
                  </a:lnTo>
                  <a:lnTo>
                    <a:pt x="2999" y="1487"/>
                  </a:lnTo>
                  <a:lnTo>
                    <a:pt x="2968" y="1519"/>
                  </a:lnTo>
                  <a:lnTo>
                    <a:pt x="2937" y="1548"/>
                  </a:lnTo>
                  <a:lnTo>
                    <a:pt x="2904" y="1576"/>
                  </a:lnTo>
                  <a:lnTo>
                    <a:pt x="2870" y="1603"/>
                  </a:lnTo>
                  <a:lnTo>
                    <a:pt x="2834" y="1627"/>
                  </a:lnTo>
                  <a:lnTo>
                    <a:pt x="2796" y="1650"/>
                  </a:lnTo>
                  <a:lnTo>
                    <a:pt x="2757" y="1671"/>
                  </a:lnTo>
                  <a:lnTo>
                    <a:pt x="2718" y="1690"/>
                  </a:lnTo>
                  <a:lnTo>
                    <a:pt x="2677" y="1708"/>
                  </a:lnTo>
                  <a:lnTo>
                    <a:pt x="2633" y="1723"/>
                  </a:lnTo>
                  <a:lnTo>
                    <a:pt x="2590" y="1737"/>
                  </a:lnTo>
                  <a:lnTo>
                    <a:pt x="2545" y="1749"/>
                  </a:lnTo>
                  <a:lnTo>
                    <a:pt x="2500" y="1759"/>
                  </a:lnTo>
                  <a:lnTo>
                    <a:pt x="2452" y="1767"/>
                  </a:lnTo>
                  <a:lnTo>
                    <a:pt x="2405" y="1772"/>
                  </a:lnTo>
                  <a:lnTo>
                    <a:pt x="2356" y="1775"/>
                  </a:lnTo>
                  <a:lnTo>
                    <a:pt x="2307" y="1776"/>
                  </a:lnTo>
                  <a:lnTo>
                    <a:pt x="2256" y="1775"/>
                  </a:lnTo>
                  <a:lnTo>
                    <a:pt x="2208" y="1772"/>
                  </a:lnTo>
                  <a:lnTo>
                    <a:pt x="2160" y="1767"/>
                  </a:lnTo>
                  <a:lnTo>
                    <a:pt x="2112" y="1759"/>
                  </a:lnTo>
                  <a:lnTo>
                    <a:pt x="2067" y="1749"/>
                  </a:lnTo>
                  <a:lnTo>
                    <a:pt x="2022" y="1737"/>
                  </a:lnTo>
                  <a:lnTo>
                    <a:pt x="1979" y="1723"/>
                  </a:lnTo>
                  <a:lnTo>
                    <a:pt x="1936" y="1708"/>
                  </a:lnTo>
                  <a:lnTo>
                    <a:pt x="1895" y="1690"/>
                  </a:lnTo>
                  <a:lnTo>
                    <a:pt x="1855" y="1671"/>
                  </a:lnTo>
                  <a:lnTo>
                    <a:pt x="1816" y="1650"/>
                  </a:lnTo>
                  <a:lnTo>
                    <a:pt x="1778" y="1627"/>
                  </a:lnTo>
                  <a:lnTo>
                    <a:pt x="1743" y="1603"/>
                  </a:lnTo>
                  <a:lnTo>
                    <a:pt x="1708" y="1576"/>
                  </a:lnTo>
                  <a:lnTo>
                    <a:pt x="1675" y="1548"/>
                  </a:lnTo>
                  <a:lnTo>
                    <a:pt x="1644" y="1519"/>
                  </a:lnTo>
                  <a:lnTo>
                    <a:pt x="1613" y="1487"/>
                  </a:lnTo>
                  <a:lnTo>
                    <a:pt x="1585" y="1454"/>
                  </a:lnTo>
                  <a:lnTo>
                    <a:pt x="1559" y="1420"/>
                  </a:lnTo>
                  <a:lnTo>
                    <a:pt x="1534" y="1385"/>
                  </a:lnTo>
                  <a:lnTo>
                    <a:pt x="1511" y="1348"/>
                  </a:lnTo>
                  <a:lnTo>
                    <a:pt x="1490" y="1309"/>
                  </a:lnTo>
                  <a:lnTo>
                    <a:pt x="1470" y="1269"/>
                  </a:lnTo>
                  <a:lnTo>
                    <a:pt x="1451" y="1227"/>
                  </a:lnTo>
                  <a:lnTo>
                    <a:pt x="1436" y="1185"/>
                  </a:lnTo>
                  <a:lnTo>
                    <a:pt x="1422" y="1142"/>
                  </a:lnTo>
                  <a:lnTo>
                    <a:pt x="1410" y="1097"/>
                  </a:lnTo>
                  <a:lnTo>
                    <a:pt x="1401" y="1051"/>
                  </a:lnTo>
                  <a:lnTo>
                    <a:pt x="1393" y="1005"/>
                  </a:lnTo>
                  <a:lnTo>
                    <a:pt x="1387" y="956"/>
                  </a:lnTo>
                  <a:lnTo>
                    <a:pt x="1384" y="907"/>
                  </a:lnTo>
                  <a:lnTo>
                    <a:pt x="1383" y="857"/>
                  </a:lnTo>
                  <a:lnTo>
                    <a:pt x="1384" y="810"/>
                  </a:lnTo>
                  <a:lnTo>
                    <a:pt x="1388" y="765"/>
                  </a:lnTo>
                  <a:lnTo>
                    <a:pt x="1394" y="719"/>
                  </a:lnTo>
                  <a:lnTo>
                    <a:pt x="1403" y="675"/>
                  </a:lnTo>
                  <a:lnTo>
                    <a:pt x="1414" y="633"/>
                  </a:lnTo>
                  <a:lnTo>
                    <a:pt x="1427" y="591"/>
                  </a:lnTo>
                  <a:lnTo>
                    <a:pt x="1442" y="550"/>
                  </a:lnTo>
                  <a:lnTo>
                    <a:pt x="1459" y="511"/>
                  </a:lnTo>
                  <a:lnTo>
                    <a:pt x="1479" y="473"/>
                  </a:lnTo>
                  <a:lnTo>
                    <a:pt x="1501" y="435"/>
                  </a:lnTo>
                  <a:lnTo>
                    <a:pt x="1524" y="399"/>
                  </a:lnTo>
                  <a:lnTo>
                    <a:pt x="1548" y="364"/>
                  </a:lnTo>
                  <a:lnTo>
                    <a:pt x="1575" y="331"/>
                  </a:lnTo>
                  <a:lnTo>
                    <a:pt x="1603" y="299"/>
                  </a:lnTo>
                  <a:lnTo>
                    <a:pt x="1633" y="269"/>
                  </a:lnTo>
                  <a:lnTo>
                    <a:pt x="1665" y="240"/>
                  </a:lnTo>
                  <a:lnTo>
                    <a:pt x="1697" y="211"/>
                  </a:lnTo>
                  <a:lnTo>
                    <a:pt x="1731" y="185"/>
                  </a:lnTo>
                  <a:lnTo>
                    <a:pt x="1766" y="161"/>
                  </a:lnTo>
                  <a:lnTo>
                    <a:pt x="1802" y="138"/>
                  </a:lnTo>
                  <a:lnTo>
                    <a:pt x="1841" y="117"/>
                  </a:lnTo>
                  <a:lnTo>
                    <a:pt x="1879" y="97"/>
                  </a:lnTo>
                  <a:lnTo>
                    <a:pt x="1919" y="79"/>
                  </a:lnTo>
                  <a:lnTo>
                    <a:pt x="1959" y="63"/>
                  </a:lnTo>
                  <a:lnTo>
                    <a:pt x="2001" y="49"/>
                  </a:lnTo>
                  <a:lnTo>
                    <a:pt x="2043" y="36"/>
                  </a:lnTo>
                  <a:lnTo>
                    <a:pt x="2085" y="25"/>
                  </a:lnTo>
                  <a:lnTo>
                    <a:pt x="2128" y="16"/>
                  </a:lnTo>
                  <a:lnTo>
                    <a:pt x="2173" y="9"/>
                  </a:lnTo>
                  <a:lnTo>
                    <a:pt x="2217" y="4"/>
                  </a:lnTo>
                  <a:lnTo>
                    <a:pt x="2261" y="1"/>
                  </a:lnTo>
                  <a:lnTo>
                    <a:pt x="2307" y="0"/>
                  </a:lnTo>
                  <a:lnTo>
                    <a:pt x="2351" y="1"/>
                  </a:lnTo>
                  <a:lnTo>
                    <a:pt x="2396" y="4"/>
                  </a:lnTo>
                  <a:lnTo>
                    <a:pt x="2440" y="9"/>
                  </a:lnTo>
                  <a:lnTo>
                    <a:pt x="2484" y="16"/>
                  </a:lnTo>
                  <a:lnTo>
                    <a:pt x="2527" y="25"/>
                  </a:lnTo>
                  <a:lnTo>
                    <a:pt x="2570" y="36"/>
                  </a:lnTo>
                  <a:lnTo>
                    <a:pt x="2611" y="49"/>
                  </a:lnTo>
                  <a:lnTo>
                    <a:pt x="2653" y="63"/>
                  </a:lnTo>
                  <a:lnTo>
                    <a:pt x="2694" y="79"/>
                  </a:lnTo>
                  <a:lnTo>
                    <a:pt x="2733" y="97"/>
                  </a:lnTo>
                  <a:lnTo>
                    <a:pt x="2771" y="117"/>
                  </a:lnTo>
                  <a:lnTo>
                    <a:pt x="2810" y="138"/>
                  </a:lnTo>
                  <a:lnTo>
                    <a:pt x="2846" y="161"/>
                  </a:lnTo>
                  <a:lnTo>
                    <a:pt x="2881" y="185"/>
                  </a:lnTo>
                  <a:lnTo>
                    <a:pt x="2915" y="211"/>
                  </a:lnTo>
                  <a:lnTo>
                    <a:pt x="2947" y="240"/>
                  </a:lnTo>
                  <a:lnTo>
                    <a:pt x="2980" y="269"/>
                  </a:lnTo>
                  <a:lnTo>
                    <a:pt x="3009" y="299"/>
                  </a:lnTo>
                  <a:lnTo>
                    <a:pt x="3037" y="331"/>
                  </a:lnTo>
                  <a:lnTo>
                    <a:pt x="3064" y="364"/>
                  </a:lnTo>
                  <a:lnTo>
                    <a:pt x="3089" y="399"/>
                  </a:lnTo>
                  <a:lnTo>
                    <a:pt x="3111" y="435"/>
                  </a:lnTo>
                  <a:lnTo>
                    <a:pt x="3133" y="473"/>
                  </a:lnTo>
                  <a:lnTo>
                    <a:pt x="3153" y="511"/>
                  </a:lnTo>
                  <a:lnTo>
                    <a:pt x="3170" y="550"/>
                  </a:lnTo>
                  <a:lnTo>
                    <a:pt x="3185" y="591"/>
                  </a:lnTo>
                  <a:lnTo>
                    <a:pt x="3198" y="633"/>
                  </a:lnTo>
                  <a:lnTo>
                    <a:pt x="3209" y="675"/>
                  </a:lnTo>
                  <a:lnTo>
                    <a:pt x="3218" y="719"/>
                  </a:lnTo>
                  <a:lnTo>
                    <a:pt x="3224" y="765"/>
                  </a:lnTo>
                  <a:lnTo>
                    <a:pt x="3228" y="810"/>
                  </a:lnTo>
                  <a:lnTo>
                    <a:pt x="3229" y="857"/>
                  </a:lnTo>
                  <a:close/>
                  <a:moveTo>
                    <a:pt x="4619" y="614"/>
                  </a:moveTo>
                  <a:lnTo>
                    <a:pt x="4602" y="592"/>
                  </a:lnTo>
                  <a:lnTo>
                    <a:pt x="4583" y="572"/>
                  </a:lnTo>
                  <a:lnTo>
                    <a:pt x="4564" y="553"/>
                  </a:lnTo>
                  <a:lnTo>
                    <a:pt x="4543" y="535"/>
                  </a:lnTo>
                  <a:lnTo>
                    <a:pt x="4522" y="519"/>
                  </a:lnTo>
                  <a:lnTo>
                    <a:pt x="4499" y="504"/>
                  </a:lnTo>
                  <a:lnTo>
                    <a:pt x="4475" y="490"/>
                  </a:lnTo>
                  <a:lnTo>
                    <a:pt x="4451" y="478"/>
                  </a:lnTo>
                  <a:lnTo>
                    <a:pt x="4426" y="466"/>
                  </a:lnTo>
                  <a:lnTo>
                    <a:pt x="4401" y="457"/>
                  </a:lnTo>
                  <a:lnTo>
                    <a:pt x="4375" y="449"/>
                  </a:lnTo>
                  <a:lnTo>
                    <a:pt x="4348" y="442"/>
                  </a:lnTo>
                  <a:lnTo>
                    <a:pt x="4322" y="437"/>
                  </a:lnTo>
                  <a:lnTo>
                    <a:pt x="4293" y="433"/>
                  </a:lnTo>
                  <a:lnTo>
                    <a:pt x="4266" y="431"/>
                  </a:lnTo>
                  <a:lnTo>
                    <a:pt x="4238" y="430"/>
                  </a:lnTo>
                  <a:lnTo>
                    <a:pt x="4214" y="431"/>
                  </a:lnTo>
                  <a:lnTo>
                    <a:pt x="4190" y="433"/>
                  </a:lnTo>
                  <a:lnTo>
                    <a:pt x="4167" y="435"/>
                  </a:lnTo>
                  <a:lnTo>
                    <a:pt x="4143" y="439"/>
                  </a:lnTo>
                  <a:lnTo>
                    <a:pt x="4120" y="445"/>
                  </a:lnTo>
                  <a:lnTo>
                    <a:pt x="4099" y="451"/>
                  </a:lnTo>
                  <a:lnTo>
                    <a:pt x="4077" y="458"/>
                  </a:lnTo>
                  <a:lnTo>
                    <a:pt x="4057" y="466"/>
                  </a:lnTo>
                  <a:lnTo>
                    <a:pt x="4037" y="476"/>
                  </a:lnTo>
                  <a:lnTo>
                    <a:pt x="4018" y="486"/>
                  </a:lnTo>
                  <a:lnTo>
                    <a:pt x="3999" y="497"/>
                  </a:lnTo>
                  <a:lnTo>
                    <a:pt x="3980" y="509"/>
                  </a:lnTo>
                  <a:lnTo>
                    <a:pt x="3963" y="522"/>
                  </a:lnTo>
                  <a:lnTo>
                    <a:pt x="3947" y="535"/>
                  </a:lnTo>
                  <a:lnTo>
                    <a:pt x="3931" y="550"/>
                  </a:lnTo>
                  <a:lnTo>
                    <a:pt x="3916" y="565"/>
                  </a:lnTo>
                  <a:lnTo>
                    <a:pt x="3902" y="581"/>
                  </a:lnTo>
                  <a:lnTo>
                    <a:pt x="3889" y="597"/>
                  </a:lnTo>
                  <a:lnTo>
                    <a:pt x="3876" y="615"/>
                  </a:lnTo>
                  <a:lnTo>
                    <a:pt x="3864" y="633"/>
                  </a:lnTo>
                  <a:lnTo>
                    <a:pt x="3854" y="651"/>
                  </a:lnTo>
                  <a:lnTo>
                    <a:pt x="3844" y="670"/>
                  </a:lnTo>
                  <a:lnTo>
                    <a:pt x="3834" y="690"/>
                  </a:lnTo>
                  <a:lnTo>
                    <a:pt x="3826" y="711"/>
                  </a:lnTo>
                  <a:lnTo>
                    <a:pt x="3819" y="733"/>
                  </a:lnTo>
                  <a:lnTo>
                    <a:pt x="3811" y="754"/>
                  </a:lnTo>
                  <a:lnTo>
                    <a:pt x="3806" y="776"/>
                  </a:lnTo>
                  <a:lnTo>
                    <a:pt x="3801" y="798"/>
                  </a:lnTo>
                  <a:lnTo>
                    <a:pt x="3798" y="821"/>
                  </a:lnTo>
                  <a:lnTo>
                    <a:pt x="3795" y="845"/>
                  </a:lnTo>
                  <a:lnTo>
                    <a:pt x="3794" y="868"/>
                  </a:lnTo>
                  <a:lnTo>
                    <a:pt x="3793" y="892"/>
                  </a:lnTo>
                  <a:lnTo>
                    <a:pt x="3794" y="916"/>
                  </a:lnTo>
                  <a:lnTo>
                    <a:pt x="3795" y="940"/>
                  </a:lnTo>
                  <a:lnTo>
                    <a:pt x="3798" y="964"/>
                  </a:lnTo>
                  <a:lnTo>
                    <a:pt x="3801" y="988"/>
                  </a:lnTo>
                  <a:lnTo>
                    <a:pt x="3806" y="1010"/>
                  </a:lnTo>
                  <a:lnTo>
                    <a:pt x="3812" y="1032"/>
                  </a:lnTo>
                  <a:lnTo>
                    <a:pt x="3819" y="1053"/>
                  </a:lnTo>
                  <a:lnTo>
                    <a:pt x="3827" y="1074"/>
                  </a:lnTo>
                  <a:lnTo>
                    <a:pt x="3835" y="1094"/>
                  </a:lnTo>
                  <a:lnTo>
                    <a:pt x="3844" y="1114"/>
                  </a:lnTo>
                  <a:lnTo>
                    <a:pt x="3854" y="1133"/>
                  </a:lnTo>
                  <a:lnTo>
                    <a:pt x="3865" y="1151"/>
                  </a:lnTo>
                  <a:lnTo>
                    <a:pt x="3877" y="1169"/>
                  </a:lnTo>
                  <a:lnTo>
                    <a:pt x="3890" y="1185"/>
                  </a:lnTo>
                  <a:lnTo>
                    <a:pt x="3904" y="1201"/>
                  </a:lnTo>
                  <a:lnTo>
                    <a:pt x="3918" y="1217"/>
                  </a:lnTo>
                  <a:lnTo>
                    <a:pt x="3933" y="1231"/>
                  </a:lnTo>
                  <a:lnTo>
                    <a:pt x="3949" y="1246"/>
                  </a:lnTo>
                  <a:lnTo>
                    <a:pt x="3966" y="1259"/>
                  </a:lnTo>
                  <a:lnTo>
                    <a:pt x="3984" y="1272"/>
                  </a:lnTo>
                  <a:lnTo>
                    <a:pt x="4002" y="1283"/>
                  </a:lnTo>
                  <a:lnTo>
                    <a:pt x="4021" y="1293"/>
                  </a:lnTo>
                  <a:lnTo>
                    <a:pt x="4041" y="1303"/>
                  </a:lnTo>
                  <a:lnTo>
                    <a:pt x="4061" y="1312"/>
                  </a:lnTo>
                  <a:lnTo>
                    <a:pt x="4081" y="1319"/>
                  </a:lnTo>
                  <a:lnTo>
                    <a:pt x="4103" y="1326"/>
                  </a:lnTo>
                  <a:lnTo>
                    <a:pt x="4125" y="1332"/>
                  </a:lnTo>
                  <a:lnTo>
                    <a:pt x="4148" y="1337"/>
                  </a:lnTo>
                  <a:lnTo>
                    <a:pt x="4172" y="1340"/>
                  </a:lnTo>
                  <a:lnTo>
                    <a:pt x="4196" y="1343"/>
                  </a:lnTo>
                  <a:lnTo>
                    <a:pt x="4220" y="1345"/>
                  </a:lnTo>
                  <a:lnTo>
                    <a:pt x="4245" y="1345"/>
                  </a:lnTo>
                  <a:lnTo>
                    <a:pt x="4271" y="1344"/>
                  </a:lnTo>
                  <a:lnTo>
                    <a:pt x="4298" y="1342"/>
                  </a:lnTo>
                  <a:lnTo>
                    <a:pt x="4325" y="1338"/>
                  </a:lnTo>
                  <a:lnTo>
                    <a:pt x="4351" y="1333"/>
                  </a:lnTo>
                  <a:lnTo>
                    <a:pt x="4377" y="1326"/>
                  </a:lnTo>
                  <a:lnTo>
                    <a:pt x="4402" y="1318"/>
                  </a:lnTo>
                  <a:lnTo>
                    <a:pt x="4427" y="1309"/>
                  </a:lnTo>
                  <a:lnTo>
                    <a:pt x="4451" y="1298"/>
                  </a:lnTo>
                  <a:lnTo>
                    <a:pt x="4475" y="1286"/>
                  </a:lnTo>
                  <a:lnTo>
                    <a:pt x="4499" y="1272"/>
                  </a:lnTo>
                  <a:lnTo>
                    <a:pt x="4521" y="1258"/>
                  </a:lnTo>
                  <a:lnTo>
                    <a:pt x="4543" y="1242"/>
                  </a:lnTo>
                  <a:lnTo>
                    <a:pt x="4563" y="1224"/>
                  </a:lnTo>
                  <a:lnTo>
                    <a:pt x="4583" y="1207"/>
                  </a:lnTo>
                  <a:lnTo>
                    <a:pt x="4601" y="1188"/>
                  </a:lnTo>
                  <a:lnTo>
                    <a:pt x="4619" y="1168"/>
                  </a:lnTo>
                  <a:lnTo>
                    <a:pt x="4619" y="1687"/>
                  </a:lnTo>
                  <a:lnTo>
                    <a:pt x="4567" y="1703"/>
                  </a:lnTo>
                  <a:lnTo>
                    <a:pt x="4518" y="1718"/>
                  </a:lnTo>
                  <a:lnTo>
                    <a:pt x="4470" y="1731"/>
                  </a:lnTo>
                  <a:lnTo>
                    <a:pt x="4424" y="1742"/>
                  </a:lnTo>
                  <a:lnTo>
                    <a:pt x="4402" y="1748"/>
                  </a:lnTo>
                  <a:lnTo>
                    <a:pt x="4379" y="1753"/>
                  </a:lnTo>
                  <a:lnTo>
                    <a:pt x="4356" y="1756"/>
                  </a:lnTo>
                  <a:lnTo>
                    <a:pt x="4333" y="1760"/>
                  </a:lnTo>
                  <a:lnTo>
                    <a:pt x="4309" y="1762"/>
                  </a:lnTo>
                  <a:lnTo>
                    <a:pt x="4285" y="1764"/>
                  </a:lnTo>
                  <a:lnTo>
                    <a:pt x="4261" y="1765"/>
                  </a:lnTo>
                  <a:lnTo>
                    <a:pt x="4236" y="1765"/>
                  </a:lnTo>
                  <a:lnTo>
                    <a:pt x="4215" y="1765"/>
                  </a:lnTo>
                  <a:lnTo>
                    <a:pt x="4193" y="1764"/>
                  </a:lnTo>
                  <a:lnTo>
                    <a:pt x="4172" y="1763"/>
                  </a:lnTo>
                  <a:lnTo>
                    <a:pt x="4149" y="1761"/>
                  </a:lnTo>
                  <a:lnTo>
                    <a:pt x="4107" y="1756"/>
                  </a:lnTo>
                  <a:lnTo>
                    <a:pt x="4065" y="1749"/>
                  </a:lnTo>
                  <a:lnTo>
                    <a:pt x="4023" y="1739"/>
                  </a:lnTo>
                  <a:lnTo>
                    <a:pt x="3981" y="1728"/>
                  </a:lnTo>
                  <a:lnTo>
                    <a:pt x="3940" y="1715"/>
                  </a:lnTo>
                  <a:lnTo>
                    <a:pt x="3901" y="1701"/>
                  </a:lnTo>
                  <a:lnTo>
                    <a:pt x="3861" y="1684"/>
                  </a:lnTo>
                  <a:lnTo>
                    <a:pt x="3823" y="1666"/>
                  </a:lnTo>
                  <a:lnTo>
                    <a:pt x="3784" y="1646"/>
                  </a:lnTo>
                  <a:lnTo>
                    <a:pt x="3748" y="1624"/>
                  </a:lnTo>
                  <a:lnTo>
                    <a:pt x="3712" y="1601"/>
                  </a:lnTo>
                  <a:lnTo>
                    <a:pt x="3677" y="1575"/>
                  </a:lnTo>
                  <a:lnTo>
                    <a:pt x="3642" y="1549"/>
                  </a:lnTo>
                  <a:lnTo>
                    <a:pt x="3610" y="1520"/>
                  </a:lnTo>
                  <a:lnTo>
                    <a:pt x="3593" y="1504"/>
                  </a:lnTo>
                  <a:lnTo>
                    <a:pt x="3576" y="1489"/>
                  </a:lnTo>
                  <a:lnTo>
                    <a:pt x="3561" y="1471"/>
                  </a:lnTo>
                  <a:lnTo>
                    <a:pt x="3546" y="1455"/>
                  </a:lnTo>
                  <a:lnTo>
                    <a:pt x="3531" y="1438"/>
                  </a:lnTo>
                  <a:lnTo>
                    <a:pt x="3517" y="1421"/>
                  </a:lnTo>
                  <a:lnTo>
                    <a:pt x="3504" y="1404"/>
                  </a:lnTo>
                  <a:lnTo>
                    <a:pt x="3491" y="1386"/>
                  </a:lnTo>
                  <a:lnTo>
                    <a:pt x="3478" y="1368"/>
                  </a:lnTo>
                  <a:lnTo>
                    <a:pt x="3466" y="1350"/>
                  </a:lnTo>
                  <a:lnTo>
                    <a:pt x="3455" y="1332"/>
                  </a:lnTo>
                  <a:lnTo>
                    <a:pt x="3444" y="1313"/>
                  </a:lnTo>
                  <a:lnTo>
                    <a:pt x="3434" y="1294"/>
                  </a:lnTo>
                  <a:lnTo>
                    <a:pt x="3424" y="1275"/>
                  </a:lnTo>
                  <a:lnTo>
                    <a:pt x="3415" y="1256"/>
                  </a:lnTo>
                  <a:lnTo>
                    <a:pt x="3407" y="1236"/>
                  </a:lnTo>
                  <a:lnTo>
                    <a:pt x="3399" y="1215"/>
                  </a:lnTo>
                  <a:lnTo>
                    <a:pt x="3392" y="1195"/>
                  </a:lnTo>
                  <a:lnTo>
                    <a:pt x="3385" y="1175"/>
                  </a:lnTo>
                  <a:lnTo>
                    <a:pt x="3378" y="1154"/>
                  </a:lnTo>
                  <a:lnTo>
                    <a:pt x="3373" y="1133"/>
                  </a:lnTo>
                  <a:lnTo>
                    <a:pt x="3367" y="1112"/>
                  </a:lnTo>
                  <a:lnTo>
                    <a:pt x="3362" y="1091"/>
                  </a:lnTo>
                  <a:lnTo>
                    <a:pt x="3358" y="1070"/>
                  </a:lnTo>
                  <a:lnTo>
                    <a:pt x="3354" y="1048"/>
                  </a:lnTo>
                  <a:lnTo>
                    <a:pt x="3351" y="1026"/>
                  </a:lnTo>
                  <a:lnTo>
                    <a:pt x="3348" y="1004"/>
                  </a:lnTo>
                  <a:lnTo>
                    <a:pt x="3346" y="982"/>
                  </a:lnTo>
                  <a:lnTo>
                    <a:pt x="3343" y="936"/>
                  </a:lnTo>
                  <a:lnTo>
                    <a:pt x="3342" y="890"/>
                  </a:lnTo>
                  <a:lnTo>
                    <a:pt x="3343" y="848"/>
                  </a:lnTo>
                  <a:lnTo>
                    <a:pt x="3346" y="805"/>
                  </a:lnTo>
                  <a:lnTo>
                    <a:pt x="3351" y="764"/>
                  </a:lnTo>
                  <a:lnTo>
                    <a:pt x="3358" y="721"/>
                  </a:lnTo>
                  <a:lnTo>
                    <a:pt x="3367" y="680"/>
                  </a:lnTo>
                  <a:lnTo>
                    <a:pt x="3378" y="640"/>
                  </a:lnTo>
                  <a:lnTo>
                    <a:pt x="3390" y="600"/>
                  </a:lnTo>
                  <a:lnTo>
                    <a:pt x="3405" y="561"/>
                  </a:lnTo>
                  <a:lnTo>
                    <a:pt x="3421" y="523"/>
                  </a:lnTo>
                  <a:lnTo>
                    <a:pt x="3440" y="486"/>
                  </a:lnTo>
                  <a:lnTo>
                    <a:pt x="3460" y="448"/>
                  </a:lnTo>
                  <a:lnTo>
                    <a:pt x="3482" y="412"/>
                  </a:lnTo>
                  <a:lnTo>
                    <a:pt x="3494" y="395"/>
                  </a:lnTo>
                  <a:lnTo>
                    <a:pt x="3506" y="378"/>
                  </a:lnTo>
                  <a:lnTo>
                    <a:pt x="3519" y="361"/>
                  </a:lnTo>
                  <a:lnTo>
                    <a:pt x="3532" y="344"/>
                  </a:lnTo>
                  <a:lnTo>
                    <a:pt x="3545" y="328"/>
                  </a:lnTo>
                  <a:lnTo>
                    <a:pt x="3559" y="312"/>
                  </a:lnTo>
                  <a:lnTo>
                    <a:pt x="3573" y="296"/>
                  </a:lnTo>
                  <a:lnTo>
                    <a:pt x="3587" y="281"/>
                  </a:lnTo>
                  <a:lnTo>
                    <a:pt x="3603" y="265"/>
                  </a:lnTo>
                  <a:lnTo>
                    <a:pt x="3619" y="250"/>
                  </a:lnTo>
                  <a:lnTo>
                    <a:pt x="3635" y="235"/>
                  </a:lnTo>
                  <a:lnTo>
                    <a:pt x="3653" y="221"/>
                  </a:lnTo>
                  <a:lnTo>
                    <a:pt x="3670" y="206"/>
                  </a:lnTo>
                  <a:lnTo>
                    <a:pt x="3687" y="193"/>
                  </a:lnTo>
                  <a:lnTo>
                    <a:pt x="3705" y="180"/>
                  </a:lnTo>
                  <a:lnTo>
                    <a:pt x="3723" y="167"/>
                  </a:lnTo>
                  <a:lnTo>
                    <a:pt x="3741" y="155"/>
                  </a:lnTo>
                  <a:lnTo>
                    <a:pt x="3760" y="143"/>
                  </a:lnTo>
                  <a:lnTo>
                    <a:pt x="3779" y="132"/>
                  </a:lnTo>
                  <a:lnTo>
                    <a:pt x="3798" y="121"/>
                  </a:lnTo>
                  <a:lnTo>
                    <a:pt x="3819" y="111"/>
                  </a:lnTo>
                  <a:lnTo>
                    <a:pt x="3839" y="101"/>
                  </a:lnTo>
                  <a:lnTo>
                    <a:pt x="3859" y="92"/>
                  </a:lnTo>
                  <a:lnTo>
                    <a:pt x="3879" y="83"/>
                  </a:lnTo>
                  <a:lnTo>
                    <a:pt x="3899" y="74"/>
                  </a:lnTo>
                  <a:lnTo>
                    <a:pt x="3920" y="66"/>
                  </a:lnTo>
                  <a:lnTo>
                    <a:pt x="3941" y="59"/>
                  </a:lnTo>
                  <a:lnTo>
                    <a:pt x="3962" y="52"/>
                  </a:lnTo>
                  <a:lnTo>
                    <a:pt x="3984" y="46"/>
                  </a:lnTo>
                  <a:lnTo>
                    <a:pt x="4005" y="40"/>
                  </a:lnTo>
                  <a:lnTo>
                    <a:pt x="4026" y="34"/>
                  </a:lnTo>
                  <a:lnTo>
                    <a:pt x="4048" y="30"/>
                  </a:lnTo>
                  <a:lnTo>
                    <a:pt x="4069" y="25"/>
                  </a:lnTo>
                  <a:lnTo>
                    <a:pt x="4091" y="22"/>
                  </a:lnTo>
                  <a:lnTo>
                    <a:pt x="4113" y="18"/>
                  </a:lnTo>
                  <a:lnTo>
                    <a:pt x="4135" y="16"/>
                  </a:lnTo>
                  <a:lnTo>
                    <a:pt x="4157" y="14"/>
                  </a:lnTo>
                  <a:lnTo>
                    <a:pt x="4179" y="12"/>
                  </a:lnTo>
                  <a:lnTo>
                    <a:pt x="4201" y="11"/>
                  </a:lnTo>
                  <a:lnTo>
                    <a:pt x="4223" y="11"/>
                  </a:lnTo>
                  <a:lnTo>
                    <a:pt x="4249" y="12"/>
                  </a:lnTo>
                  <a:lnTo>
                    <a:pt x="4275" y="13"/>
                  </a:lnTo>
                  <a:lnTo>
                    <a:pt x="4300" y="14"/>
                  </a:lnTo>
                  <a:lnTo>
                    <a:pt x="4326" y="17"/>
                  </a:lnTo>
                  <a:lnTo>
                    <a:pt x="4351" y="20"/>
                  </a:lnTo>
                  <a:lnTo>
                    <a:pt x="4376" y="24"/>
                  </a:lnTo>
                  <a:lnTo>
                    <a:pt x="4401" y="28"/>
                  </a:lnTo>
                  <a:lnTo>
                    <a:pt x="4425" y="33"/>
                  </a:lnTo>
                  <a:lnTo>
                    <a:pt x="4450" y="39"/>
                  </a:lnTo>
                  <a:lnTo>
                    <a:pt x="4474" y="45"/>
                  </a:lnTo>
                  <a:lnTo>
                    <a:pt x="4499" y="52"/>
                  </a:lnTo>
                  <a:lnTo>
                    <a:pt x="4523" y="59"/>
                  </a:lnTo>
                  <a:lnTo>
                    <a:pt x="4547" y="67"/>
                  </a:lnTo>
                  <a:lnTo>
                    <a:pt x="4571" y="76"/>
                  </a:lnTo>
                  <a:lnTo>
                    <a:pt x="4595" y="85"/>
                  </a:lnTo>
                  <a:lnTo>
                    <a:pt x="4619" y="95"/>
                  </a:lnTo>
                  <a:lnTo>
                    <a:pt x="4619" y="614"/>
                  </a:lnTo>
                  <a:close/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506" y="1003"/>
              <a:ext cx="77" cy="76"/>
            </a:xfrm>
            <a:custGeom>
              <a:avLst/>
              <a:gdLst>
                <a:gd name="T0" fmla="*/ 3 w 1233"/>
                <a:gd name="T1" fmla="*/ 678 h 1231"/>
                <a:gd name="T2" fmla="*/ 19 w 1233"/>
                <a:gd name="T3" fmla="*/ 769 h 1231"/>
                <a:gd name="T4" fmla="*/ 49 w 1233"/>
                <a:gd name="T5" fmla="*/ 854 h 1231"/>
                <a:gd name="T6" fmla="*/ 89 w 1233"/>
                <a:gd name="T7" fmla="*/ 934 h 1231"/>
                <a:gd name="T8" fmla="*/ 140 w 1233"/>
                <a:gd name="T9" fmla="*/ 1007 h 1231"/>
                <a:gd name="T10" fmla="*/ 201 w 1233"/>
                <a:gd name="T11" fmla="*/ 1071 h 1231"/>
                <a:gd name="T12" fmla="*/ 272 w 1233"/>
                <a:gd name="T13" fmla="*/ 1125 h 1231"/>
                <a:gd name="T14" fmla="*/ 349 w 1233"/>
                <a:gd name="T15" fmla="*/ 1169 h 1231"/>
                <a:gd name="T16" fmla="*/ 433 w 1233"/>
                <a:gd name="T17" fmla="*/ 1202 h 1231"/>
                <a:gd name="T18" fmla="*/ 522 w 1233"/>
                <a:gd name="T19" fmla="*/ 1224 h 1231"/>
                <a:gd name="T20" fmla="*/ 616 w 1233"/>
                <a:gd name="T21" fmla="*/ 1231 h 1231"/>
                <a:gd name="T22" fmla="*/ 679 w 1233"/>
                <a:gd name="T23" fmla="*/ 1228 h 1231"/>
                <a:gd name="T24" fmla="*/ 770 w 1233"/>
                <a:gd name="T25" fmla="*/ 1211 h 1231"/>
                <a:gd name="T26" fmla="*/ 856 w 1233"/>
                <a:gd name="T27" fmla="*/ 1182 h 1231"/>
                <a:gd name="T28" fmla="*/ 936 w 1233"/>
                <a:gd name="T29" fmla="*/ 1141 h 1231"/>
                <a:gd name="T30" fmla="*/ 1008 w 1233"/>
                <a:gd name="T31" fmla="*/ 1090 h 1231"/>
                <a:gd name="T32" fmla="*/ 1073 w 1233"/>
                <a:gd name="T33" fmla="*/ 1029 h 1231"/>
                <a:gd name="T34" fmla="*/ 1127 w 1233"/>
                <a:gd name="T35" fmla="*/ 960 h 1231"/>
                <a:gd name="T36" fmla="*/ 1172 w 1233"/>
                <a:gd name="T37" fmla="*/ 882 h 1231"/>
                <a:gd name="T38" fmla="*/ 1205 w 1233"/>
                <a:gd name="T39" fmla="*/ 798 h 1231"/>
                <a:gd name="T40" fmla="*/ 1226 w 1233"/>
                <a:gd name="T41" fmla="*/ 709 h 1231"/>
                <a:gd name="T42" fmla="*/ 1233 w 1233"/>
                <a:gd name="T43" fmla="*/ 615 h 1231"/>
                <a:gd name="T44" fmla="*/ 1230 w 1233"/>
                <a:gd name="T45" fmla="*/ 552 h 1231"/>
                <a:gd name="T46" fmla="*/ 1213 w 1233"/>
                <a:gd name="T47" fmla="*/ 462 h 1231"/>
                <a:gd name="T48" fmla="*/ 1184 w 1233"/>
                <a:gd name="T49" fmla="*/ 375 h 1231"/>
                <a:gd name="T50" fmla="*/ 1143 w 1233"/>
                <a:gd name="T51" fmla="*/ 296 h 1231"/>
                <a:gd name="T52" fmla="*/ 1092 w 1233"/>
                <a:gd name="T53" fmla="*/ 224 h 1231"/>
                <a:gd name="T54" fmla="*/ 1030 w 1233"/>
                <a:gd name="T55" fmla="*/ 159 h 1231"/>
                <a:gd name="T56" fmla="*/ 961 w 1233"/>
                <a:gd name="T57" fmla="*/ 105 h 1231"/>
                <a:gd name="T58" fmla="*/ 884 w 1233"/>
                <a:gd name="T59" fmla="*/ 61 h 1231"/>
                <a:gd name="T60" fmla="*/ 800 w 1233"/>
                <a:gd name="T61" fmla="*/ 28 h 1231"/>
                <a:gd name="T62" fmla="*/ 710 w 1233"/>
                <a:gd name="T63" fmla="*/ 7 h 1231"/>
                <a:gd name="T64" fmla="*/ 616 w 1233"/>
                <a:gd name="T65" fmla="*/ 0 h 1231"/>
                <a:gd name="T66" fmla="*/ 554 w 1233"/>
                <a:gd name="T67" fmla="*/ 3 h 1231"/>
                <a:gd name="T68" fmla="*/ 462 w 1233"/>
                <a:gd name="T69" fmla="*/ 19 h 1231"/>
                <a:gd name="T70" fmla="*/ 377 w 1233"/>
                <a:gd name="T71" fmla="*/ 48 h 1231"/>
                <a:gd name="T72" fmla="*/ 297 w 1233"/>
                <a:gd name="T73" fmla="*/ 89 h 1231"/>
                <a:gd name="T74" fmla="*/ 225 w 1233"/>
                <a:gd name="T75" fmla="*/ 140 h 1231"/>
                <a:gd name="T76" fmla="*/ 160 w 1233"/>
                <a:gd name="T77" fmla="*/ 202 h 1231"/>
                <a:gd name="T78" fmla="*/ 105 w 1233"/>
                <a:gd name="T79" fmla="*/ 271 h 1231"/>
                <a:gd name="T80" fmla="*/ 61 w 1233"/>
                <a:gd name="T81" fmla="*/ 348 h 1231"/>
                <a:gd name="T82" fmla="*/ 27 w 1233"/>
                <a:gd name="T83" fmla="*/ 432 h 1231"/>
                <a:gd name="T84" fmla="*/ 7 w 1233"/>
                <a:gd name="T85" fmla="*/ 522 h 1231"/>
                <a:gd name="T86" fmla="*/ 0 w 1233"/>
                <a:gd name="T87" fmla="*/ 6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3" h="1231">
                  <a:moveTo>
                    <a:pt x="0" y="615"/>
                  </a:moveTo>
                  <a:lnTo>
                    <a:pt x="0" y="646"/>
                  </a:lnTo>
                  <a:lnTo>
                    <a:pt x="3" y="678"/>
                  </a:lnTo>
                  <a:lnTo>
                    <a:pt x="7" y="709"/>
                  </a:lnTo>
                  <a:lnTo>
                    <a:pt x="12" y="739"/>
                  </a:lnTo>
                  <a:lnTo>
                    <a:pt x="19" y="769"/>
                  </a:lnTo>
                  <a:lnTo>
                    <a:pt x="27" y="798"/>
                  </a:lnTo>
                  <a:lnTo>
                    <a:pt x="37" y="827"/>
                  </a:lnTo>
                  <a:lnTo>
                    <a:pt x="49" y="854"/>
                  </a:lnTo>
                  <a:lnTo>
                    <a:pt x="61" y="882"/>
                  </a:lnTo>
                  <a:lnTo>
                    <a:pt x="75" y="908"/>
                  </a:lnTo>
                  <a:lnTo>
                    <a:pt x="89" y="934"/>
                  </a:lnTo>
                  <a:lnTo>
                    <a:pt x="105" y="960"/>
                  </a:lnTo>
                  <a:lnTo>
                    <a:pt x="122" y="984"/>
                  </a:lnTo>
                  <a:lnTo>
                    <a:pt x="140" y="1007"/>
                  </a:lnTo>
                  <a:lnTo>
                    <a:pt x="160" y="1029"/>
                  </a:lnTo>
                  <a:lnTo>
                    <a:pt x="180" y="1050"/>
                  </a:lnTo>
                  <a:lnTo>
                    <a:pt x="201" y="1071"/>
                  </a:lnTo>
                  <a:lnTo>
                    <a:pt x="225" y="1090"/>
                  </a:lnTo>
                  <a:lnTo>
                    <a:pt x="248" y="1108"/>
                  </a:lnTo>
                  <a:lnTo>
                    <a:pt x="272" y="1125"/>
                  </a:lnTo>
                  <a:lnTo>
                    <a:pt x="297" y="1141"/>
                  </a:lnTo>
                  <a:lnTo>
                    <a:pt x="322" y="1156"/>
                  </a:lnTo>
                  <a:lnTo>
                    <a:pt x="349" y="1169"/>
                  </a:lnTo>
                  <a:lnTo>
                    <a:pt x="377" y="1182"/>
                  </a:lnTo>
                  <a:lnTo>
                    <a:pt x="405" y="1193"/>
                  </a:lnTo>
                  <a:lnTo>
                    <a:pt x="433" y="1202"/>
                  </a:lnTo>
                  <a:lnTo>
                    <a:pt x="462" y="1211"/>
                  </a:lnTo>
                  <a:lnTo>
                    <a:pt x="492" y="1218"/>
                  </a:lnTo>
                  <a:lnTo>
                    <a:pt x="522" y="1224"/>
                  </a:lnTo>
                  <a:lnTo>
                    <a:pt x="554" y="1228"/>
                  </a:lnTo>
                  <a:lnTo>
                    <a:pt x="585" y="1230"/>
                  </a:lnTo>
                  <a:lnTo>
                    <a:pt x="616" y="1231"/>
                  </a:lnTo>
                  <a:lnTo>
                    <a:pt x="616" y="1231"/>
                  </a:lnTo>
                  <a:lnTo>
                    <a:pt x="648" y="1230"/>
                  </a:lnTo>
                  <a:lnTo>
                    <a:pt x="679" y="1228"/>
                  </a:lnTo>
                  <a:lnTo>
                    <a:pt x="710" y="1224"/>
                  </a:lnTo>
                  <a:lnTo>
                    <a:pt x="741" y="1218"/>
                  </a:lnTo>
                  <a:lnTo>
                    <a:pt x="770" y="1211"/>
                  </a:lnTo>
                  <a:lnTo>
                    <a:pt x="800" y="1202"/>
                  </a:lnTo>
                  <a:lnTo>
                    <a:pt x="828" y="1193"/>
                  </a:lnTo>
                  <a:lnTo>
                    <a:pt x="856" y="1182"/>
                  </a:lnTo>
                  <a:lnTo>
                    <a:pt x="884" y="1169"/>
                  </a:lnTo>
                  <a:lnTo>
                    <a:pt x="910" y="1156"/>
                  </a:lnTo>
                  <a:lnTo>
                    <a:pt x="936" y="1141"/>
                  </a:lnTo>
                  <a:lnTo>
                    <a:pt x="961" y="1125"/>
                  </a:lnTo>
                  <a:lnTo>
                    <a:pt x="985" y="1108"/>
                  </a:lnTo>
                  <a:lnTo>
                    <a:pt x="1008" y="1090"/>
                  </a:lnTo>
                  <a:lnTo>
                    <a:pt x="1030" y="1071"/>
                  </a:lnTo>
                  <a:lnTo>
                    <a:pt x="1053" y="1050"/>
                  </a:lnTo>
                  <a:lnTo>
                    <a:pt x="1073" y="1029"/>
                  </a:lnTo>
                  <a:lnTo>
                    <a:pt x="1092" y="1007"/>
                  </a:lnTo>
                  <a:lnTo>
                    <a:pt x="1110" y="984"/>
                  </a:lnTo>
                  <a:lnTo>
                    <a:pt x="1127" y="960"/>
                  </a:lnTo>
                  <a:lnTo>
                    <a:pt x="1143" y="934"/>
                  </a:lnTo>
                  <a:lnTo>
                    <a:pt x="1158" y="908"/>
                  </a:lnTo>
                  <a:lnTo>
                    <a:pt x="1172" y="882"/>
                  </a:lnTo>
                  <a:lnTo>
                    <a:pt x="1184" y="854"/>
                  </a:lnTo>
                  <a:lnTo>
                    <a:pt x="1195" y="827"/>
                  </a:lnTo>
                  <a:lnTo>
                    <a:pt x="1205" y="798"/>
                  </a:lnTo>
                  <a:lnTo>
                    <a:pt x="1213" y="769"/>
                  </a:lnTo>
                  <a:lnTo>
                    <a:pt x="1221" y="739"/>
                  </a:lnTo>
                  <a:lnTo>
                    <a:pt x="1226" y="709"/>
                  </a:lnTo>
                  <a:lnTo>
                    <a:pt x="1230" y="678"/>
                  </a:lnTo>
                  <a:lnTo>
                    <a:pt x="1232" y="646"/>
                  </a:lnTo>
                  <a:lnTo>
                    <a:pt x="1233" y="615"/>
                  </a:lnTo>
                  <a:lnTo>
                    <a:pt x="1233" y="615"/>
                  </a:lnTo>
                  <a:lnTo>
                    <a:pt x="1232" y="583"/>
                  </a:lnTo>
                  <a:lnTo>
                    <a:pt x="1230" y="552"/>
                  </a:lnTo>
                  <a:lnTo>
                    <a:pt x="1226" y="522"/>
                  </a:lnTo>
                  <a:lnTo>
                    <a:pt x="1221" y="491"/>
                  </a:lnTo>
                  <a:lnTo>
                    <a:pt x="1213" y="462"/>
                  </a:lnTo>
                  <a:lnTo>
                    <a:pt x="1205" y="432"/>
                  </a:lnTo>
                  <a:lnTo>
                    <a:pt x="1195" y="403"/>
                  </a:lnTo>
                  <a:lnTo>
                    <a:pt x="1184" y="375"/>
                  </a:lnTo>
                  <a:lnTo>
                    <a:pt x="1172" y="348"/>
                  </a:lnTo>
                  <a:lnTo>
                    <a:pt x="1158" y="322"/>
                  </a:lnTo>
                  <a:lnTo>
                    <a:pt x="1143" y="296"/>
                  </a:lnTo>
                  <a:lnTo>
                    <a:pt x="1127" y="271"/>
                  </a:lnTo>
                  <a:lnTo>
                    <a:pt x="1110" y="247"/>
                  </a:lnTo>
                  <a:lnTo>
                    <a:pt x="1092" y="224"/>
                  </a:lnTo>
                  <a:lnTo>
                    <a:pt x="1073" y="202"/>
                  </a:lnTo>
                  <a:lnTo>
                    <a:pt x="1053" y="180"/>
                  </a:lnTo>
                  <a:lnTo>
                    <a:pt x="1030" y="159"/>
                  </a:lnTo>
                  <a:lnTo>
                    <a:pt x="1008" y="140"/>
                  </a:lnTo>
                  <a:lnTo>
                    <a:pt x="985" y="122"/>
                  </a:lnTo>
                  <a:lnTo>
                    <a:pt x="961" y="105"/>
                  </a:lnTo>
                  <a:lnTo>
                    <a:pt x="936" y="89"/>
                  </a:lnTo>
                  <a:lnTo>
                    <a:pt x="910" y="74"/>
                  </a:lnTo>
                  <a:lnTo>
                    <a:pt x="884" y="61"/>
                  </a:lnTo>
                  <a:lnTo>
                    <a:pt x="856" y="48"/>
                  </a:lnTo>
                  <a:lnTo>
                    <a:pt x="828" y="37"/>
                  </a:lnTo>
                  <a:lnTo>
                    <a:pt x="800" y="28"/>
                  </a:lnTo>
                  <a:lnTo>
                    <a:pt x="770" y="19"/>
                  </a:lnTo>
                  <a:lnTo>
                    <a:pt x="741" y="13"/>
                  </a:lnTo>
                  <a:lnTo>
                    <a:pt x="710" y="7"/>
                  </a:lnTo>
                  <a:lnTo>
                    <a:pt x="679" y="3"/>
                  </a:lnTo>
                  <a:lnTo>
                    <a:pt x="648" y="1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85" y="1"/>
                  </a:lnTo>
                  <a:lnTo>
                    <a:pt x="554" y="3"/>
                  </a:lnTo>
                  <a:lnTo>
                    <a:pt x="522" y="7"/>
                  </a:lnTo>
                  <a:lnTo>
                    <a:pt x="492" y="13"/>
                  </a:lnTo>
                  <a:lnTo>
                    <a:pt x="462" y="19"/>
                  </a:lnTo>
                  <a:lnTo>
                    <a:pt x="433" y="28"/>
                  </a:lnTo>
                  <a:lnTo>
                    <a:pt x="405" y="37"/>
                  </a:lnTo>
                  <a:lnTo>
                    <a:pt x="377" y="48"/>
                  </a:lnTo>
                  <a:lnTo>
                    <a:pt x="349" y="61"/>
                  </a:lnTo>
                  <a:lnTo>
                    <a:pt x="322" y="74"/>
                  </a:lnTo>
                  <a:lnTo>
                    <a:pt x="297" y="89"/>
                  </a:lnTo>
                  <a:lnTo>
                    <a:pt x="272" y="105"/>
                  </a:lnTo>
                  <a:lnTo>
                    <a:pt x="248" y="122"/>
                  </a:lnTo>
                  <a:lnTo>
                    <a:pt x="225" y="140"/>
                  </a:lnTo>
                  <a:lnTo>
                    <a:pt x="201" y="159"/>
                  </a:lnTo>
                  <a:lnTo>
                    <a:pt x="180" y="180"/>
                  </a:lnTo>
                  <a:lnTo>
                    <a:pt x="160" y="202"/>
                  </a:lnTo>
                  <a:lnTo>
                    <a:pt x="140" y="224"/>
                  </a:lnTo>
                  <a:lnTo>
                    <a:pt x="122" y="247"/>
                  </a:lnTo>
                  <a:lnTo>
                    <a:pt x="105" y="271"/>
                  </a:lnTo>
                  <a:lnTo>
                    <a:pt x="89" y="296"/>
                  </a:lnTo>
                  <a:lnTo>
                    <a:pt x="75" y="322"/>
                  </a:lnTo>
                  <a:lnTo>
                    <a:pt x="61" y="348"/>
                  </a:lnTo>
                  <a:lnTo>
                    <a:pt x="49" y="375"/>
                  </a:lnTo>
                  <a:lnTo>
                    <a:pt x="37" y="403"/>
                  </a:lnTo>
                  <a:lnTo>
                    <a:pt x="27" y="432"/>
                  </a:lnTo>
                  <a:lnTo>
                    <a:pt x="19" y="462"/>
                  </a:lnTo>
                  <a:lnTo>
                    <a:pt x="12" y="491"/>
                  </a:lnTo>
                  <a:lnTo>
                    <a:pt x="7" y="522"/>
                  </a:lnTo>
                  <a:lnTo>
                    <a:pt x="3" y="552"/>
                  </a:lnTo>
                  <a:lnTo>
                    <a:pt x="0" y="583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5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829" y="975"/>
              <a:ext cx="86" cy="86"/>
            </a:xfrm>
            <a:custGeom>
              <a:avLst/>
              <a:gdLst>
                <a:gd name="T0" fmla="*/ 4 w 1373"/>
                <a:gd name="T1" fmla="*/ 755 h 1370"/>
                <a:gd name="T2" fmla="*/ 22 w 1373"/>
                <a:gd name="T3" fmla="*/ 856 h 1370"/>
                <a:gd name="T4" fmla="*/ 54 w 1373"/>
                <a:gd name="T5" fmla="*/ 952 h 1370"/>
                <a:gd name="T6" fmla="*/ 100 w 1373"/>
                <a:gd name="T7" fmla="*/ 1040 h 1370"/>
                <a:gd name="T8" fmla="*/ 157 w 1373"/>
                <a:gd name="T9" fmla="*/ 1120 h 1370"/>
                <a:gd name="T10" fmla="*/ 225 w 1373"/>
                <a:gd name="T11" fmla="*/ 1192 h 1370"/>
                <a:gd name="T12" fmla="*/ 303 w 1373"/>
                <a:gd name="T13" fmla="*/ 1253 h 1370"/>
                <a:gd name="T14" fmla="*/ 389 w 1373"/>
                <a:gd name="T15" fmla="*/ 1302 h 1370"/>
                <a:gd name="T16" fmla="*/ 483 w 1373"/>
                <a:gd name="T17" fmla="*/ 1339 h 1370"/>
                <a:gd name="T18" fmla="*/ 583 w 1373"/>
                <a:gd name="T19" fmla="*/ 1362 h 1370"/>
                <a:gd name="T20" fmla="*/ 686 w 1373"/>
                <a:gd name="T21" fmla="*/ 1370 h 1370"/>
                <a:gd name="T22" fmla="*/ 757 w 1373"/>
                <a:gd name="T23" fmla="*/ 1366 h 1370"/>
                <a:gd name="T24" fmla="*/ 858 w 1373"/>
                <a:gd name="T25" fmla="*/ 1348 h 1370"/>
                <a:gd name="T26" fmla="*/ 954 w 1373"/>
                <a:gd name="T27" fmla="*/ 1316 h 1370"/>
                <a:gd name="T28" fmla="*/ 1042 w 1373"/>
                <a:gd name="T29" fmla="*/ 1271 h 1370"/>
                <a:gd name="T30" fmla="*/ 1123 w 1373"/>
                <a:gd name="T31" fmla="*/ 1214 h 1370"/>
                <a:gd name="T32" fmla="*/ 1194 w 1373"/>
                <a:gd name="T33" fmla="*/ 1146 h 1370"/>
                <a:gd name="T34" fmla="*/ 1256 w 1373"/>
                <a:gd name="T35" fmla="*/ 1068 h 1370"/>
                <a:gd name="T36" fmla="*/ 1305 w 1373"/>
                <a:gd name="T37" fmla="*/ 982 h 1370"/>
                <a:gd name="T38" fmla="*/ 1342 w 1373"/>
                <a:gd name="T39" fmla="*/ 889 h 1370"/>
                <a:gd name="T40" fmla="*/ 1365 w 1373"/>
                <a:gd name="T41" fmla="*/ 789 h 1370"/>
                <a:gd name="T42" fmla="*/ 1373 w 1373"/>
                <a:gd name="T43" fmla="*/ 685 h 1370"/>
                <a:gd name="T44" fmla="*/ 1369 w 1373"/>
                <a:gd name="T45" fmla="*/ 615 h 1370"/>
                <a:gd name="T46" fmla="*/ 1351 w 1373"/>
                <a:gd name="T47" fmla="*/ 514 h 1370"/>
                <a:gd name="T48" fmla="*/ 1319 w 1373"/>
                <a:gd name="T49" fmla="*/ 419 h 1370"/>
                <a:gd name="T50" fmla="*/ 1274 w 1373"/>
                <a:gd name="T51" fmla="*/ 330 h 1370"/>
                <a:gd name="T52" fmla="*/ 1216 w 1373"/>
                <a:gd name="T53" fmla="*/ 249 h 1370"/>
                <a:gd name="T54" fmla="*/ 1148 w 1373"/>
                <a:gd name="T55" fmla="*/ 178 h 1370"/>
                <a:gd name="T56" fmla="*/ 1071 w 1373"/>
                <a:gd name="T57" fmla="*/ 117 h 1370"/>
                <a:gd name="T58" fmla="*/ 984 w 1373"/>
                <a:gd name="T59" fmla="*/ 67 h 1370"/>
                <a:gd name="T60" fmla="*/ 890 w 1373"/>
                <a:gd name="T61" fmla="*/ 31 h 1370"/>
                <a:gd name="T62" fmla="*/ 791 w 1373"/>
                <a:gd name="T63" fmla="*/ 8 h 1370"/>
                <a:gd name="T64" fmla="*/ 686 w 1373"/>
                <a:gd name="T65" fmla="*/ 0 h 1370"/>
                <a:gd name="T66" fmla="*/ 617 w 1373"/>
                <a:gd name="T67" fmla="*/ 4 h 1370"/>
                <a:gd name="T68" fmla="*/ 515 w 1373"/>
                <a:gd name="T69" fmla="*/ 22 h 1370"/>
                <a:gd name="T70" fmla="*/ 420 w 1373"/>
                <a:gd name="T71" fmla="*/ 54 h 1370"/>
                <a:gd name="T72" fmla="*/ 331 w 1373"/>
                <a:gd name="T73" fmla="*/ 99 h 1370"/>
                <a:gd name="T74" fmla="*/ 250 w 1373"/>
                <a:gd name="T75" fmla="*/ 157 h 1370"/>
                <a:gd name="T76" fmla="*/ 178 w 1373"/>
                <a:gd name="T77" fmla="*/ 225 h 1370"/>
                <a:gd name="T78" fmla="*/ 118 w 1373"/>
                <a:gd name="T79" fmla="*/ 302 h 1370"/>
                <a:gd name="T80" fmla="*/ 68 w 1373"/>
                <a:gd name="T81" fmla="*/ 389 h 1370"/>
                <a:gd name="T82" fmla="*/ 31 w 1373"/>
                <a:gd name="T83" fmla="*/ 481 h 1370"/>
                <a:gd name="T84" fmla="*/ 8 w 1373"/>
                <a:gd name="T85" fmla="*/ 580 h 1370"/>
                <a:gd name="T86" fmla="*/ 0 w 1373"/>
                <a:gd name="T87" fmla="*/ 685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3" h="1370">
                  <a:moveTo>
                    <a:pt x="0" y="685"/>
                  </a:moveTo>
                  <a:lnTo>
                    <a:pt x="1" y="720"/>
                  </a:lnTo>
                  <a:lnTo>
                    <a:pt x="4" y="755"/>
                  </a:lnTo>
                  <a:lnTo>
                    <a:pt x="8" y="789"/>
                  </a:lnTo>
                  <a:lnTo>
                    <a:pt x="14" y="823"/>
                  </a:lnTo>
                  <a:lnTo>
                    <a:pt x="22" y="856"/>
                  </a:lnTo>
                  <a:lnTo>
                    <a:pt x="31" y="889"/>
                  </a:lnTo>
                  <a:lnTo>
                    <a:pt x="42" y="921"/>
                  </a:lnTo>
                  <a:lnTo>
                    <a:pt x="54" y="952"/>
                  </a:lnTo>
                  <a:lnTo>
                    <a:pt x="68" y="982"/>
                  </a:lnTo>
                  <a:lnTo>
                    <a:pt x="84" y="1012"/>
                  </a:lnTo>
                  <a:lnTo>
                    <a:pt x="100" y="1040"/>
                  </a:lnTo>
                  <a:lnTo>
                    <a:pt x="118" y="1068"/>
                  </a:lnTo>
                  <a:lnTo>
                    <a:pt x="137" y="1095"/>
                  </a:lnTo>
                  <a:lnTo>
                    <a:pt x="157" y="1120"/>
                  </a:lnTo>
                  <a:lnTo>
                    <a:pt x="178" y="1146"/>
                  </a:lnTo>
                  <a:lnTo>
                    <a:pt x="201" y="1170"/>
                  </a:lnTo>
                  <a:lnTo>
                    <a:pt x="225" y="1192"/>
                  </a:lnTo>
                  <a:lnTo>
                    <a:pt x="250" y="1214"/>
                  </a:lnTo>
                  <a:lnTo>
                    <a:pt x="276" y="1234"/>
                  </a:lnTo>
                  <a:lnTo>
                    <a:pt x="303" y="1253"/>
                  </a:lnTo>
                  <a:lnTo>
                    <a:pt x="331" y="1271"/>
                  </a:lnTo>
                  <a:lnTo>
                    <a:pt x="359" y="1287"/>
                  </a:lnTo>
                  <a:lnTo>
                    <a:pt x="389" y="1302"/>
                  </a:lnTo>
                  <a:lnTo>
                    <a:pt x="420" y="1316"/>
                  </a:lnTo>
                  <a:lnTo>
                    <a:pt x="451" y="1328"/>
                  </a:lnTo>
                  <a:lnTo>
                    <a:pt x="483" y="1339"/>
                  </a:lnTo>
                  <a:lnTo>
                    <a:pt x="515" y="1348"/>
                  </a:lnTo>
                  <a:lnTo>
                    <a:pt x="548" y="1356"/>
                  </a:lnTo>
                  <a:lnTo>
                    <a:pt x="583" y="1362"/>
                  </a:lnTo>
                  <a:lnTo>
                    <a:pt x="617" y="1366"/>
                  </a:lnTo>
                  <a:lnTo>
                    <a:pt x="651" y="1369"/>
                  </a:lnTo>
                  <a:lnTo>
                    <a:pt x="686" y="1370"/>
                  </a:lnTo>
                  <a:lnTo>
                    <a:pt x="686" y="1370"/>
                  </a:lnTo>
                  <a:lnTo>
                    <a:pt x="722" y="1369"/>
                  </a:lnTo>
                  <a:lnTo>
                    <a:pt x="757" y="1366"/>
                  </a:lnTo>
                  <a:lnTo>
                    <a:pt x="791" y="1362"/>
                  </a:lnTo>
                  <a:lnTo>
                    <a:pt x="825" y="1356"/>
                  </a:lnTo>
                  <a:lnTo>
                    <a:pt x="858" y="1348"/>
                  </a:lnTo>
                  <a:lnTo>
                    <a:pt x="890" y="1339"/>
                  </a:lnTo>
                  <a:lnTo>
                    <a:pt x="923" y="1328"/>
                  </a:lnTo>
                  <a:lnTo>
                    <a:pt x="954" y="1316"/>
                  </a:lnTo>
                  <a:lnTo>
                    <a:pt x="984" y="1302"/>
                  </a:lnTo>
                  <a:lnTo>
                    <a:pt x="1014" y="1287"/>
                  </a:lnTo>
                  <a:lnTo>
                    <a:pt x="1042" y="1271"/>
                  </a:lnTo>
                  <a:lnTo>
                    <a:pt x="1071" y="1253"/>
                  </a:lnTo>
                  <a:lnTo>
                    <a:pt x="1098" y="1234"/>
                  </a:lnTo>
                  <a:lnTo>
                    <a:pt x="1123" y="1214"/>
                  </a:lnTo>
                  <a:lnTo>
                    <a:pt x="1148" y="1192"/>
                  </a:lnTo>
                  <a:lnTo>
                    <a:pt x="1172" y="1170"/>
                  </a:lnTo>
                  <a:lnTo>
                    <a:pt x="1194" y="1146"/>
                  </a:lnTo>
                  <a:lnTo>
                    <a:pt x="1216" y="1120"/>
                  </a:lnTo>
                  <a:lnTo>
                    <a:pt x="1236" y="1095"/>
                  </a:lnTo>
                  <a:lnTo>
                    <a:pt x="1256" y="1068"/>
                  </a:lnTo>
                  <a:lnTo>
                    <a:pt x="1274" y="1040"/>
                  </a:lnTo>
                  <a:lnTo>
                    <a:pt x="1290" y="1012"/>
                  </a:lnTo>
                  <a:lnTo>
                    <a:pt x="1305" y="982"/>
                  </a:lnTo>
                  <a:lnTo>
                    <a:pt x="1319" y="952"/>
                  </a:lnTo>
                  <a:lnTo>
                    <a:pt x="1331" y="921"/>
                  </a:lnTo>
                  <a:lnTo>
                    <a:pt x="1342" y="889"/>
                  </a:lnTo>
                  <a:lnTo>
                    <a:pt x="1351" y="856"/>
                  </a:lnTo>
                  <a:lnTo>
                    <a:pt x="1359" y="823"/>
                  </a:lnTo>
                  <a:lnTo>
                    <a:pt x="1365" y="789"/>
                  </a:lnTo>
                  <a:lnTo>
                    <a:pt x="1369" y="755"/>
                  </a:lnTo>
                  <a:lnTo>
                    <a:pt x="1372" y="720"/>
                  </a:lnTo>
                  <a:lnTo>
                    <a:pt x="1373" y="685"/>
                  </a:lnTo>
                  <a:lnTo>
                    <a:pt x="1373" y="685"/>
                  </a:lnTo>
                  <a:lnTo>
                    <a:pt x="1372" y="650"/>
                  </a:lnTo>
                  <a:lnTo>
                    <a:pt x="1369" y="615"/>
                  </a:lnTo>
                  <a:lnTo>
                    <a:pt x="1365" y="580"/>
                  </a:lnTo>
                  <a:lnTo>
                    <a:pt x="1359" y="547"/>
                  </a:lnTo>
                  <a:lnTo>
                    <a:pt x="1351" y="514"/>
                  </a:lnTo>
                  <a:lnTo>
                    <a:pt x="1342" y="481"/>
                  </a:lnTo>
                  <a:lnTo>
                    <a:pt x="1331" y="450"/>
                  </a:lnTo>
                  <a:lnTo>
                    <a:pt x="1319" y="419"/>
                  </a:lnTo>
                  <a:lnTo>
                    <a:pt x="1305" y="389"/>
                  </a:lnTo>
                  <a:lnTo>
                    <a:pt x="1290" y="358"/>
                  </a:lnTo>
                  <a:lnTo>
                    <a:pt x="1274" y="330"/>
                  </a:lnTo>
                  <a:lnTo>
                    <a:pt x="1256" y="302"/>
                  </a:lnTo>
                  <a:lnTo>
                    <a:pt x="1236" y="275"/>
                  </a:lnTo>
                  <a:lnTo>
                    <a:pt x="1216" y="249"/>
                  </a:lnTo>
                  <a:lnTo>
                    <a:pt x="1194" y="225"/>
                  </a:lnTo>
                  <a:lnTo>
                    <a:pt x="1172" y="201"/>
                  </a:lnTo>
                  <a:lnTo>
                    <a:pt x="1148" y="178"/>
                  </a:lnTo>
                  <a:lnTo>
                    <a:pt x="1123" y="157"/>
                  </a:lnTo>
                  <a:lnTo>
                    <a:pt x="1098" y="137"/>
                  </a:lnTo>
                  <a:lnTo>
                    <a:pt x="1071" y="117"/>
                  </a:lnTo>
                  <a:lnTo>
                    <a:pt x="1042" y="99"/>
                  </a:lnTo>
                  <a:lnTo>
                    <a:pt x="1014" y="82"/>
                  </a:lnTo>
                  <a:lnTo>
                    <a:pt x="984" y="67"/>
                  </a:lnTo>
                  <a:lnTo>
                    <a:pt x="954" y="54"/>
                  </a:lnTo>
                  <a:lnTo>
                    <a:pt x="923" y="41"/>
                  </a:lnTo>
                  <a:lnTo>
                    <a:pt x="890" y="31"/>
                  </a:lnTo>
                  <a:lnTo>
                    <a:pt x="858" y="22"/>
                  </a:lnTo>
                  <a:lnTo>
                    <a:pt x="825" y="14"/>
                  </a:lnTo>
                  <a:lnTo>
                    <a:pt x="791" y="8"/>
                  </a:lnTo>
                  <a:lnTo>
                    <a:pt x="757" y="4"/>
                  </a:lnTo>
                  <a:lnTo>
                    <a:pt x="722" y="1"/>
                  </a:lnTo>
                  <a:lnTo>
                    <a:pt x="686" y="0"/>
                  </a:lnTo>
                  <a:lnTo>
                    <a:pt x="686" y="0"/>
                  </a:lnTo>
                  <a:lnTo>
                    <a:pt x="651" y="1"/>
                  </a:lnTo>
                  <a:lnTo>
                    <a:pt x="617" y="4"/>
                  </a:lnTo>
                  <a:lnTo>
                    <a:pt x="583" y="8"/>
                  </a:lnTo>
                  <a:lnTo>
                    <a:pt x="548" y="14"/>
                  </a:lnTo>
                  <a:lnTo>
                    <a:pt x="515" y="22"/>
                  </a:lnTo>
                  <a:lnTo>
                    <a:pt x="483" y="31"/>
                  </a:lnTo>
                  <a:lnTo>
                    <a:pt x="451" y="41"/>
                  </a:lnTo>
                  <a:lnTo>
                    <a:pt x="420" y="54"/>
                  </a:lnTo>
                  <a:lnTo>
                    <a:pt x="389" y="67"/>
                  </a:lnTo>
                  <a:lnTo>
                    <a:pt x="359" y="82"/>
                  </a:lnTo>
                  <a:lnTo>
                    <a:pt x="331" y="99"/>
                  </a:lnTo>
                  <a:lnTo>
                    <a:pt x="303" y="117"/>
                  </a:lnTo>
                  <a:lnTo>
                    <a:pt x="276" y="137"/>
                  </a:lnTo>
                  <a:lnTo>
                    <a:pt x="250" y="157"/>
                  </a:lnTo>
                  <a:lnTo>
                    <a:pt x="225" y="178"/>
                  </a:lnTo>
                  <a:lnTo>
                    <a:pt x="201" y="201"/>
                  </a:lnTo>
                  <a:lnTo>
                    <a:pt x="178" y="225"/>
                  </a:lnTo>
                  <a:lnTo>
                    <a:pt x="157" y="249"/>
                  </a:lnTo>
                  <a:lnTo>
                    <a:pt x="137" y="275"/>
                  </a:lnTo>
                  <a:lnTo>
                    <a:pt x="118" y="302"/>
                  </a:lnTo>
                  <a:lnTo>
                    <a:pt x="100" y="330"/>
                  </a:lnTo>
                  <a:lnTo>
                    <a:pt x="84" y="358"/>
                  </a:lnTo>
                  <a:lnTo>
                    <a:pt x="68" y="389"/>
                  </a:lnTo>
                  <a:lnTo>
                    <a:pt x="54" y="419"/>
                  </a:lnTo>
                  <a:lnTo>
                    <a:pt x="42" y="450"/>
                  </a:lnTo>
                  <a:lnTo>
                    <a:pt x="31" y="481"/>
                  </a:lnTo>
                  <a:lnTo>
                    <a:pt x="22" y="514"/>
                  </a:lnTo>
                  <a:lnTo>
                    <a:pt x="14" y="547"/>
                  </a:lnTo>
                  <a:lnTo>
                    <a:pt x="8" y="580"/>
                  </a:lnTo>
                  <a:lnTo>
                    <a:pt x="4" y="615"/>
                  </a:lnTo>
                  <a:lnTo>
                    <a:pt x="1" y="650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143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422" y="934"/>
              <a:ext cx="68" cy="68"/>
            </a:xfrm>
            <a:custGeom>
              <a:avLst/>
              <a:gdLst>
                <a:gd name="T0" fmla="*/ 3 w 1080"/>
                <a:gd name="T1" fmla="*/ 594 h 1077"/>
                <a:gd name="T2" fmla="*/ 17 w 1080"/>
                <a:gd name="T3" fmla="*/ 673 h 1077"/>
                <a:gd name="T4" fmla="*/ 43 w 1080"/>
                <a:gd name="T5" fmla="*/ 748 h 1077"/>
                <a:gd name="T6" fmla="*/ 79 w 1080"/>
                <a:gd name="T7" fmla="*/ 818 h 1077"/>
                <a:gd name="T8" fmla="*/ 124 w 1080"/>
                <a:gd name="T9" fmla="*/ 881 h 1077"/>
                <a:gd name="T10" fmla="*/ 177 w 1080"/>
                <a:gd name="T11" fmla="*/ 937 h 1077"/>
                <a:gd name="T12" fmla="*/ 239 w 1080"/>
                <a:gd name="T13" fmla="*/ 985 h 1077"/>
                <a:gd name="T14" fmla="*/ 306 w 1080"/>
                <a:gd name="T15" fmla="*/ 1024 h 1077"/>
                <a:gd name="T16" fmla="*/ 380 w 1080"/>
                <a:gd name="T17" fmla="*/ 1053 h 1077"/>
                <a:gd name="T18" fmla="*/ 458 w 1080"/>
                <a:gd name="T19" fmla="*/ 1071 h 1077"/>
                <a:gd name="T20" fmla="*/ 541 w 1080"/>
                <a:gd name="T21" fmla="*/ 1077 h 1077"/>
                <a:gd name="T22" fmla="*/ 595 w 1080"/>
                <a:gd name="T23" fmla="*/ 1075 h 1077"/>
                <a:gd name="T24" fmla="*/ 675 w 1080"/>
                <a:gd name="T25" fmla="*/ 1061 h 1077"/>
                <a:gd name="T26" fmla="*/ 750 w 1080"/>
                <a:gd name="T27" fmla="*/ 1035 h 1077"/>
                <a:gd name="T28" fmla="*/ 820 w 1080"/>
                <a:gd name="T29" fmla="*/ 999 h 1077"/>
                <a:gd name="T30" fmla="*/ 884 w 1080"/>
                <a:gd name="T31" fmla="*/ 954 h 1077"/>
                <a:gd name="T32" fmla="*/ 940 w 1080"/>
                <a:gd name="T33" fmla="*/ 901 h 1077"/>
                <a:gd name="T34" fmla="*/ 987 w 1080"/>
                <a:gd name="T35" fmla="*/ 840 h 1077"/>
                <a:gd name="T36" fmla="*/ 1026 w 1080"/>
                <a:gd name="T37" fmla="*/ 772 h 1077"/>
                <a:gd name="T38" fmla="*/ 1056 w 1080"/>
                <a:gd name="T39" fmla="*/ 699 h 1077"/>
                <a:gd name="T40" fmla="*/ 1074 w 1080"/>
                <a:gd name="T41" fmla="*/ 621 h 1077"/>
                <a:gd name="T42" fmla="*/ 1080 w 1080"/>
                <a:gd name="T43" fmla="*/ 539 h 1077"/>
                <a:gd name="T44" fmla="*/ 1077 w 1080"/>
                <a:gd name="T45" fmla="*/ 483 h 1077"/>
                <a:gd name="T46" fmla="*/ 1063 w 1080"/>
                <a:gd name="T47" fmla="*/ 404 h 1077"/>
                <a:gd name="T48" fmla="*/ 1037 w 1080"/>
                <a:gd name="T49" fmla="*/ 329 h 1077"/>
                <a:gd name="T50" fmla="*/ 1001 w 1080"/>
                <a:gd name="T51" fmla="*/ 259 h 1077"/>
                <a:gd name="T52" fmla="*/ 956 w 1080"/>
                <a:gd name="T53" fmla="*/ 196 h 1077"/>
                <a:gd name="T54" fmla="*/ 903 w 1080"/>
                <a:gd name="T55" fmla="*/ 140 h 1077"/>
                <a:gd name="T56" fmla="*/ 841 w 1080"/>
                <a:gd name="T57" fmla="*/ 92 h 1077"/>
                <a:gd name="T58" fmla="*/ 774 w 1080"/>
                <a:gd name="T59" fmla="*/ 53 h 1077"/>
                <a:gd name="T60" fmla="*/ 700 w 1080"/>
                <a:gd name="T61" fmla="*/ 25 h 1077"/>
                <a:gd name="T62" fmla="*/ 622 w 1080"/>
                <a:gd name="T63" fmla="*/ 6 h 1077"/>
                <a:gd name="T64" fmla="*/ 541 w 1080"/>
                <a:gd name="T65" fmla="*/ 0 h 1077"/>
                <a:gd name="T66" fmla="*/ 485 w 1080"/>
                <a:gd name="T67" fmla="*/ 2 h 1077"/>
                <a:gd name="T68" fmla="*/ 406 w 1080"/>
                <a:gd name="T69" fmla="*/ 17 h 1077"/>
                <a:gd name="T70" fmla="*/ 330 w 1080"/>
                <a:gd name="T71" fmla="*/ 43 h 1077"/>
                <a:gd name="T72" fmla="*/ 260 w 1080"/>
                <a:gd name="T73" fmla="*/ 78 h 1077"/>
                <a:gd name="T74" fmla="*/ 196 w 1080"/>
                <a:gd name="T75" fmla="*/ 123 h 1077"/>
                <a:gd name="T76" fmla="*/ 141 w 1080"/>
                <a:gd name="T77" fmla="*/ 176 h 1077"/>
                <a:gd name="T78" fmla="*/ 93 w 1080"/>
                <a:gd name="T79" fmla="*/ 237 h 1077"/>
                <a:gd name="T80" fmla="*/ 54 w 1080"/>
                <a:gd name="T81" fmla="*/ 305 h 1077"/>
                <a:gd name="T82" fmla="*/ 24 w 1080"/>
                <a:gd name="T83" fmla="*/ 379 h 1077"/>
                <a:gd name="T84" fmla="*/ 6 w 1080"/>
                <a:gd name="T85" fmla="*/ 456 h 1077"/>
                <a:gd name="T86" fmla="*/ 0 w 1080"/>
                <a:gd name="T87" fmla="*/ 539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0" h="1077">
                  <a:moveTo>
                    <a:pt x="0" y="539"/>
                  </a:moveTo>
                  <a:lnTo>
                    <a:pt x="1" y="567"/>
                  </a:lnTo>
                  <a:lnTo>
                    <a:pt x="3" y="594"/>
                  </a:lnTo>
                  <a:lnTo>
                    <a:pt x="6" y="621"/>
                  </a:lnTo>
                  <a:lnTo>
                    <a:pt x="11" y="647"/>
                  </a:lnTo>
                  <a:lnTo>
                    <a:pt x="17" y="673"/>
                  </a:lnTo>
                  <a:lnTo>
                    <a:pt x="24" y="699"/>
                  </a:lnTo>
                  <a:lnTo>
                    <a:pt x="33" y="723"/>
                  </a:lnTo>
                  <a:lnTo>
                    <a:pt x="43" y="748"/>
                  </a:lnTo>
                  <a:lnTo>
                    <a:pt x="54" y="772"/>
                  </a:lnTo>
                  <a:lnTo>
                    <a:pt x="66" y="796"/>
                  </a:lnTo>
                  <a:lnTo>
                    <a:pt x="79" y="818"/>
                  </a:lnTo>
                  <a:lnTo>
                    <a:pt x="93" y="840"/>
                  </a:lnTo>
                  <a:lnTo>
                    <a:pt x="108" y="861"/>
                  </a:lnTo>
                  <a:lnTo>
                    <a:pt x="124" y="881"/>
                  </a:lnTo>
                  <a:lnTo>
                    <a:pt x="141" y="901"/>
                  </a:lnTo>
                  <a:lnTo>
                    <a:pt x="158" y="919"/>
                  </a:lnTo>
                  <a:lnTo>
                    <a:pt x="177" y="937"/>
                  </a:lnTo>
                  <a:lnTo>
                    <a:pt x="196" y="954"/>
                  </a:lnTo>
                  <a:lnTo>
                    <a:pt x="218" y="970"/>
                  </a:lnTo>
                  <a:lnTo>
                    <a:pt x="239" y="985"/>
                  </a:lnTo>
                  <a:lnTo>
                    <a:pt x="260" y="999"/>
                  </a:lnTo>
                  <a:lnTo>
                    <a:pt x="283" y="1012"/>
                  </a:lnTo>
                  <a:lnTo>
                    <a:pt x="306" y="1024"/>
                  </a:lnTo>
                  <a:lnTo>
                    <a:pt x="330" y="1035"/>
                  </a:lnTo>
                  <a:lnTo>
                    <a:pt x="354" y="1045"/>
                  </a:lnTo>
                  <a:lnTo>
                    <a:pt x="380" y="1053"/>
                  </a:lnTo>
                  <a:lnTo>
                    <a:pt x="406" y="1061"/>
                  </a:lnTo>
                  <a:lnTo>
                    <a:pt x="431" y="1067"/>
                  </a:lnTo>
                  <a:lnTo>
                    <a:pt x="458" y="1071"/>
                  </a:lnTo>
                  <a:lnTo>
                    <a:pt x="485" y="1075"/>
                  </a:lnTo>
                  <a:lnTo>
                    <a:pt x="512" y="1077"/>
                  </a:lnTo>
                  <a:lnTo>
                    <a:pt x="541" y="1077"/>
                  </a:lnTo>
                  <a:lnTo>
                    <a:pt x="541" y="1077"/>
                  </a:lnTo>
                  <a:lnTo>
                    <a:pt x="568" y="1077"/>
                  </a:lnTo>
                  <a:lnTo>
                    <a:pt x="595" y="1075"/>
                  </a:lnTo>
                  <a:lnTo>
                    <a:pt x="622" y="1071"/>
                  </a:lnTo>
                  <a:lnTo>
                    <a:pt x="649" y="1067"/>
                  </a:lnTo>
                  <a:lnTo>
                    <a:pt x="675" y="1061"/>
                  </a:lnTo>
                  <a:lnTo>
                    <a:pt x="700" y="1053"/>
                  </a:lnTo>
                  <a:lnTo>
                    <a:pt x="726" y="1045"/>
                  </a:lnTo>
                  <a:lnTo>
                    <a:pt x="750" y="1035"/>
                  </a:lnTo>
                  <a:lnTo>
                    <a:pt x="774" y="1024"/>
                  </a:lnTo>
                  <a:lnTo>
                    <a:pt x="797" y="1012"/>
                  </a:lnTo>
                  <a:lnTo>
                    <a:pt x="820" y="999"/>
                  </a:lnTo>
                  <a:lnTo>
                    <a:pt x="841" y="985"/>
                  </a:lnTo>
                  <a:lnTo>
                    <a:pt x="862" y="970"/>
                  </a:lnTo>
                  <a:lnTo>
                    <a:pt x="884" y="954"/>
                  </a:lnTo>
                  <a:lnTo>
                    <a:pt x="903" y="937"/>
                  </a:lnTo>
                  <a:lnTo>
                    <a:pt x="922" y="919"/>
                  </a:lnTo>
                  <a:lnTo>
                    <a:pt x="940" y="901"/>
                  </a:lnTo>
                  <a:lnTo>
                    <a:pt x="956" y="881"/>
                  </a:lnTo>
                  <a:lnTo>
                    <a:pt x="972" y="861"/>
                  </a:lnTo>
                  <a:lnTo>
                    <a:pt x="987" y="840"/>
                  </a:lnTo>
                  <a:lnTo>
                    <a:pt x="1001" y="818"/>
                  </a:lnTo>
                  <a:lnTo>
                    <a:pt x="1014" y="796"/>
                  </a:lnTo>
                  <a:lnTo>
                    <a:pt x="1026" y="772"/>
                  </a:lnTo>
                  <a:lnTo>
                    <a:pt x="1037" y="748"/>
                  </a:lnTo>
                  <a:lnTo>
                    <a:pt x="1047" y="723"/>
                  </a:lnTo>
                  <a:lnTo>
                    <a:pt x="1056" y="699"/>
                  </a:lnTo>
                  <a:lnTo>
                    <a:pt x="1063" y="673"/>
                  </a:lnTo>
                  <a:lnTo>
                    <a:pt x="1069" y="647"/>
                  </a:lnTo>
                  <a:lnTo>
                    <a:pt x="1074" y="621"/>
                  </a:lnTo>
                  <a:lnTo>
                    <a:pt x="1077" y="594"/>
                  </a:lnTo>
                  <a:lnTo>
                    <a:pt x="1079" y="567"/>
                  </a:lnTo>
                  <a:lnTo>
                    <a:pt x="1080" y="539"/>
                  </a:lnTo>
                  <a:lnTo>
                    <a:pt x="1080" y="539"/>
                  </a:lnTo>
                  <a:lnTo>
                    <a:pt x="1079" y="510"/>
                  </a:lnTo>
                  <a:lnTo>
                    <a:pt x="1077" y="483"/>
                  </a:lnTo>
                  <a:lnTo>
                    <a:pt x="1074" y="456"/>
                  </a:lnTo>
                  <a:lnTo>
                    <a:pt x="1069" y="430"/>
                  </a:lnTo>
                  <a:lnTo>
                    <a:pt x="1063" y="404"/>
                  </a:lnTo>
                  <a:lnTo>
                    <a:pt x="1056" y="379"/>
                  </a:lnTo>
                  <a:lnTo>
                    <a:pt x="1047" y="354"/>
                  </a:lnTo>
                  <a:lnTo>
                    <a:pt x="1037" y="329"/>
                  </a:lnTo>
                  <a:lnTo>
                    <a:pt x="1026" y="305"/>
                  </a:lnTo>
                  <a:lnTo>
                    <a:pt x="1014" y="282"/>
                  </a:lnTo>
                  <a:lnTo>
                    <a:pt x="1001" y="259"/>
                  </a:lnTo>
                  <a:lnTo>
                    <a:pt x="987" y="237"/>
                  </a:lnTo>
                  <a:lnTo>
                    <a:pt x="972" y="216"/>
                  </a:lnTo>
                  <a:lnTo>
                    <a:pt x="956" y="196"/>
                  </a:lnTo>
                  <a:lnTo>
                    <a:pt x="940" y="176"/>
                  </a:lnTo>
                  <a:lnTo>
                    <a:pt x="922" y="158"/>
                  </a:lnTo>
                  <a:lnTo>
                    <a:pt x="903" y="140"/>
                  </a:lnTo>
                  <a:lnTo>
                    <a:pt x="884" y="123"/>
                  </a:lnTo>
                  <a:lnTo>
                    <a:pt x="862" y="107"/>
                  </a:lnTo>
                  <a:lnTo>
                    <a:pt x="841" y="92"/>
                  </a:lnTo>
                  <a:lnTo>
                    <a:pt x="820" y="78"/>
                  </a:lnTo>
                  <a:lnTo>
                    <a:pt x="797" y="65"/>
                  </a:lnTo>
                  <a:lnTo>
                    <a:pt x="774" y="53"/>
                  </a:lnTo>
                  <a:lnTo>
                    <a:pt x="750" y="43"/>
                  </a:lnTo>
                  <a:lnTo>
                    <a:pt x="726" y="33"/>
                  </a:lnTo>
                  <a:lnTo>
                    <a:pt x="700" y="25"/>
                  </a:lnTo>
                  <a:lnTo>
                    <a:pt x="675" y="17"/>
                  </a:lnTo>
                  <a:lnTo>
                    <a:pt x="649" y="11"/>
                  </a:lnTo>
                  <a:lnTo>
                    <a:pt x="622" y="6"/>
                  </a:lnTo>
                  <a:lnTo>
                    <a:pt x="595" y="2"/>
                  </a:lnTo>
                  <a:lnTo>
                    <a:pt x="568" y="0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512" y="0"/>
                  </a:lnTo>
                  <a:lnTo>
                    <a:pt x="485" y="2"/>
                  </a:lnTo>
                  <a:lnTo>
                    <a:pt x="458" y="6"/>
                  </a:lnTo>
                  <a:lnTo>
                    <a:pt x="431" y="11"/>
                  </a:lnTo>
                  <a:lnTo>
                    <a:pt x="406" y="17"/>
                  </a:lnTo>
                  <a:lnTo>
                    <a:pt x="380" y="25"/>
                  </a:lnTo>
                  <a:lnTo>
                    <a:pt x="354" y="33"/>
                  </a:lnTo>
                  <a:lnTo>
                    <a:pt x="330" y="43"/>
                  </a:lnTo>
                  <a:lnTo>
                    <a:pt x="306" y="53"/>
                  </a:lnTo>
                  <a:lnTo>
                    <a:pt x="283" y="65"/>
                  </a:lnTo>
                  <a:lnTo>
                    <a:pt x="260" y="78"/>
                  </a:lnTo>
                  <a:lnTo>
                    <a:pt x="239" y="92"/>
                  </a:lnTo>
                  <a:lnTo>
                    <a:pt x="218" y="107"/>
                  </a:lnTo>
                  <a:lnTo>
                    <a:pt x="196" y="123"/>
                  </a:lnTo>
                  <a:lnTo>
                    <a:pt x="177" y="140"/>
                  </a:lnTo>
                  <a:lnTo>
                    <a:pt x="158" y="158"/>
                  </a:lnTo>
                  <a:lnTo>
                    <a:pt x="141" y="176"/>
                  </a:lnTo>
                  <a:lnTo>
                    <a:pt x="124" y="196"/>
                  </a:lnTo>
                  <a:lnTo>
                    <a:pt x="108" y="216"/>
                  </a:lnTo>
                  <a:lnTo>
                    <a:pt x="93" y="237"/>
                  </a:lnTo>
                  <a:lnTo>
                    <a:pt x="79" y="259"/>
                  </a:lnTo>
                  <a:lnTo>
                    <a:pt x="66" y="282"/>
                  </a:lnTo>
                  <a:lnTo>
                    <a:pt x="54" y="305"/>
                  </a:lnTo>
                  <a:lnTo>
                    <a:pt x="43" y="329"/>
                  </a:lnTo>
                  <a:lnTo>
                    <a:pt x="33" y="354"/>
                  </a:lnTo>
                  <a:lnTo>
                    <a:pt x="24" y="379"/>
                  </a:lnTo>
                  <a:lnTo>
                    <a:pt x="17" y="404"/>
                  </a:lnTo>
                  <a:lnTo>
                    <a:pt x="11" y="430"/>
                  </a:lnTo>
                  <a:lnTo>
                    <a:pt x="6" y="456"/>
                  </a:lnTo>
                  <a:lnTo>
                    <a:pt x="3" y="483"/>
                  </a:lnTo>
                  <a:lnTo>
                    <a:pt x="1" y="51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006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638" y="899"/>
              <a:ext cx="102" cy="102"/>
            </a:xfrm>
            <a:custGeom>
              <a:avLst/>
              <a:gdLst>
                <a:gd name="T0" fmla="*/ 4 w 1642"/>
                <a:gd name="T1" fmla="*/ 903 h 1639"/>
                <a:gd name="T2" fmla="*/ 25 w 1642"/>
                <a:gd name="T3" fmla="*/ 1024 h 1639"/>
                <a:gd name="T4" fmla="*/ 64 w 1642"/>
                <a:gd name="T5" fmla="*/ 1139 h 1639"/>
                <a:gd name="T6" fmla="*/ 119 w 1642"/>
                <a:gd name="T7" fmla="*/ 1244 h 1639"/>
                <a:gd name="T8" fmla="*/ 187 w 1642"/>
                <a:gd name="T9" fmla="*/ 1340 h 1639"/>
                <a:gd name="T10" fmla="*/ 268 w 1642"/>
                <a:gd name="T11" fmla="*/ 1426 h 1639"/>
                <a:gd name="T12" fmla="*/ 362 w 1642"/>
                <a:gd name="T13" fmla="*/ 1499 h 1639"/>
                <a:gd name="T14" fmla="*/ 465 w 1642"/>
                <a:gd name="T15" fmla="*/ 1558 h 1639"/>
                <a:gd name="T16" fmla="*/ 576 w 1642"/>
                <a:gd name="T17" fmla="*/ 1602 h 1639"/>
                <a:gd name="T18" fmla="*/ 696 w 1642"/>
                <a:gd name="T19" fmla="*/ 1630 h 1639"/>
                <a:gd name="T20" fmla="*/ 821 w 1642"/>
                <a:gd name="T21" fmla="*/ 1639 h 1639"/>
                <a:gd name="T22" fmla="*/ 904 w 1642"/>
                <a:gd name="T23" fmla="*/ 1635 h 1639"/>
                <a:gd name="T24" fmla="*/ 1026 w 1642"/>
                <a:gd name="T25" fmla="*/ 1613 h 1639"/>
                <a:gd name="T26" fmla="*/ 1141 w 1642"/>
                <a:gd name="T27" fmla="*/ 1574 h 1639"/>
                <a:gd name="T28" fmla="*/ 1246 w 1642"/>
                <a:gd name="T29" fmla="*/ 1520 h 1639"/>
                <a:gd name="T30" fmla="*/ 1343 w 1642"/>
                <a:gd name="T31" fmla="*/ 1452 h 1639"/>
                <a:gd name="T32" fmla="*/ 1428 w 1642"/>
                <a:gd name="T33" fmla="*/ 1371 h 1639"/>
                <a:gd name="T34" fmla="*/ 1502 w 1642"/>
                <a:gd name="T35" fmla="*/ 1277 h 1639"/>
                <a:gd name="T36" fmla="*/ 1560 w 1642"/>
                <a:gd name="T37" fmla="*/ 1175 h 1639"/>
                <a:gd name="T38" fmla="*/ 1604 w 1642"/>
                <a:gd name="T39" fmla="*/ 1063 h 1639"/>
                <a:gd name="T40" fmla="*/ 1632 w 1642"/>
                <a:gd name="T41" fmla="*/ 944 h 1639"/>
                <a:gd name="T42" fmla="*/ 1642 w 1642"/>
                <a:gd name="T43" fmla="*/ 819 h 1639"/>
                <a:gd name="T44" fmla="*/ 1638 w 1642"/>
                <a:gd name="T45" fmla="*/ 735 h 1639"/>
                <a:gd name="T46" fmla="*/ 1615 w 1642"/>
                <a:gd name="T47" fmla="*/ 615 h 1639"/>
                <a:gd name="T48" fmla="*/ 1577 w 1642"/>
                <a:gd name="T49" fmla="*/ 500 h 1639"/>
                <a:gd name="T50" fmla="*/ 1523 w 1642"/>
                <a:gd name="T51" fmla="*/ 395 h 1639"/>
                <a:gd name="T52" fmla="*/ 1455 w 1642"/>
                <a:gd name="T53" fmla="*/ 298 h 1639"/>
                <a:gd name="T54" fmla="*/ 1373 w 1642"/>
                <a:gd name="T55" fmla="*/ 213 h 1639"/>
                <a:gd name="T56" fmla="*/ 1279 w 1642"/>
                <a:gd name="T57" fmla="*/ 140 h 1639"/>
                <a:gd name="T58" fmla="*/ 1177 w 1642"/>
                <a:gd name="T59" fmla="*/ 81 h 1639"/>
                <a:gd name="T60" fmla="*/ 1065 w 1642"/>
                <a:gd name="T61" fmla="*/ 36 h 1639"/>
                <a:gd name="T62" fmla="*/ 945 w 1642"/>
                <a:gd name="T63" fmla="*/ 9 h 1639"/>
                <a:gd name="T64" fmla="*/ 821 w 1642"/>
                <a:gd name="T65" fmla="*/ 0 h 1639"/>
                <a:gd name="T66" fmla="*/ 736 w 1642"/>
                <a:gd name="T67" fmla="*/ 4 h 1639"/>
                <a:gd name="T68" fmla="*/ 615 w 1642"/>
                <a:gd name="T69" fmla="*/ 25 h 1639"/>
                <a:gd name="T70" fmla="*/ 501 w 1642"/>
                <a:gd name="T71" fmla="*/ 64 h 1639"/>
                <a:gd name="T72" fmla="*/ 395 w 1642"/>
                <a:gd name="T73" fmla="*/ 119 h 1639"/>
                <a:gd name="T74" fmla="*/ 299 w 1642"/>
                <a:gd name="T75" fmla="*/ 187 h 1639"/>
                <a:gd name="T76" fmla="*/ 213 w 1642"/>
                <a:gd name="T77" fmla="*/ 268 h 1639"/>
                <a:gd name="T78" fmla="*/ 140 w 1642"/>
                <a:gd name="T79" fmla="*/ 362 h 1639"/>
                <a:gd name="T80" fmla="*/ 80 w 1642"/>
                <a:gd name="T81" fmla="*/ 464 h 1639"/>
                <a:gd name="T82" fmla="*/ 36 w 1642"/>
                <a:gd name="T83" fmla="*/ 575 h 1639"/>
                <a:gd name="T84" fmla="*/ 9 w 1642"/>
                <a:gd name="T85" fmla="*/ 695 h 1639"/>
                <a:gd name="T86" fmla="*/ 0 w 1642"/>
                <a:gd name="T87" fmla="*/ 81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42" h="1639">
                  <a:moveTo>
                    <a:pt x="0" y="819"/>
                  </a:moveTo>
                  <a:lnTo>
                    <a:pt x="1" y="862"/>
                  </a:lnTo>
                  <a:lnTo>
                    <a:pt x="4" y="903"/>
                  </a:lnTo>
                  <a:lnTo>
                    <a:pt x="9" y="944"/>
                  </a:lnTo>
                  <a:lnTo>
                    <a:pt x="16" y="984"/>
                  </a:lnTo>
                  <a:lnTo>
                    <a:pt x="25" y="1024"/>
                  </a:lnTo>
                  <a:lnTo>
                    <a:pt x="36" y="1063"/>
                  </a:lnTo>
                  <a:lnTo>
                    <a:pt x="49" y="1102"/>
                  </a:lnTo>
                  <a:lnTo>
                    <a:pt x="64" y="1139"/>
                  </a:lnTo>
                  <a:lnTo>
                    <a:pt x="80" y="1175"/>
                  </a:lnTo>
                  <a:lnTo>
                    <a:pt x="98" y="1210"/>
                  </a:lnTo>
                  <a:lnTo>
                    <a:pt x="119" y="1244"/>
                  </a:lnTo>
                  <a:lnTo>
                    <a:pt x="140" y="1277"/>
                  </a:lnTo>
                  <a:lnTo>
                    <a:pt x="163" y="1309"/>
                  </a:lnTo>
                  <a:lnTo>
                    <a:pt x="187" y="1340"/>
                  </a:lnTo>
                  <a:lnTo>
                    <a:pt x="213" y="1371"/>
                  </a:lnTo>
                  <a:lnTo>
                    <a:pt x="240" y="1399"/>
                  </a:lnTo>
                  <a:lnTo>
                    <a:pt x="268" y="1426"/>
                  </a:lnTo>
                  <a:lnTo>
                    <a:pt x="299" y="1452"/>
                  </a:lnTo>
                  <a:lnTo>
                    <a:pt x="330" y="1476"/>
                  </a:lnTo>
                  <a:lnTo>
                    <a:pt x="362" y="1499"/>
                  </a:lnTo>
                  <a:lnTo>
                    <a:pt x="395" y="1520"/>
                  </a:lnTo>
                  <a:lnTo>
                    <a:pt x="429" y="1540"/>
                  </a:lnTo>
                  <a:lnTo>
                    <a:pt x="465" y="1558"/>
                  </a:lnTo>
                  <a:lnTo>
                    <a:pt x="501" y="1574"/>
                  </a:lnTo>
                  <a:lnTo>
                    <a:pt x="538" y="1589"/>
                  </a:lnTo>
                  <a:lnTo>
                    <a:pt x="576" y="1602"/>
                  </a:lnTo>
                  <a:lnTo>
                    <a:pt x="615" y="1613"/>
                  </a:lnTo>
                  <a:lnTo>
                    <a:pt x="655" y="1623"/>
                  </a:lnTo>
                  <a:lnTo>
                    <a:pt x="696" y="1630"/>
                  </a:lnTo>
                  <a:lnTo>
                    <a:pt x="736" y="1635"/>
                  </a:lnTo>
                  <a:lnTo>
                    <a:pt x="778" y="1638"/>
                  </a:lnTo>
                  <a:lnTo>
                    <a:pt x="821" y="1639"/>
                  </a:lnTo>
                  <a:lnTo>
                    <a:pt x="821" y="1639"/>
                  </a:lnTo>
                  <a:lnTo>
                    <a:pt x="863" y="1638"/>
                  </a:lnTo>
                  <a:lnTo>
                    <a:pt x="904" y="1635"/>
                  </a:lnTo>
                  <a:lnTo>
                    <a:pt x="945" y="1630"/>
                  </a:lnTo>
                  <a:lnTo>
                    <a:pt x="986" y="1623"/>
                  </a:lnTo>
                  <a:lnTo>
                    <a:pt x="1026" y="1613"/>
                  </a:lnTo>
                  <a:lnTo>
                    <a:pt x="1065" y="1602"/>
                  </a:lnTo>
                  <a:lnTo>
                    <a:pt x="1102" y="1589"/>
                  </a:lnTo>
                  <a:lnTo>
                    <a:pt x="1141" y="1574"/>
                  </a:lnTo>
                  <a:lnTo>
                    <a:pt x="1177" y="1558"/>
                  </a:lnTo>
                  <a:lnTo>
                    <a:pt x="1212" y="1540"/>
                  </a:lnTo>
                  <a:lnTo>
                    <a:pt x="1246" y="1520"/>
                  </a:lnTo>
                  <a:lnTo>
                    <a:pt x="1279" y="1499"/>
                  </a:lnTo>
                  <a:lnTo>
                    <a:pt x="1312" y="1476"/>
                  </a:lnTo>
                  <a:lnTo>
                    <a:pt x="1343" y="1452"/>
                  </a:lnTo>
                  <a:lnTo>
                    <a:pt x="1373" y="1426"/>
                  </a:lnTo>
                  <a:lnTo>
                    <a:pt x="1401" y="1399"/>
                  </a:lnTo>
                  <a:lnTo>
                    <a:pt x="1428" y="1371"/>
                  </a:lnTo>
                  <a:lnTo>
                    <a:pt x="1455" y="1340"/>
                  </a:lnTo>
                  <a:lnTo>
                    <a:pt x="1479" y="1309"/>
                  </a:lnTo>
                  <a:lnTo>
                    <a:pt x="1502" y="1277"/>
                  </a:lnTo>
                  <a:lnTo>
                    <a:pt x="1523" y="1244"/>
                  </a:lnTo>
                  <a:lnTo>
                    <a:pt x="1542" y="1210"/>
                  </a:lnTo>
                  <a:lnTo>
                    <a:pt x="1560" y="1175"/>
                  </a:lnTo>
                  <a:lnTo>
                    <a:pt x="1577" y="1139"/>
                  </a:lnTo>
                  <a:lnTo>
                    <a:pt x="1591" y="1102"/>
                  </a:lnTo>
                  <a:lnTo>
                    <a:pt x="1604" y="1063"/>
                  </a:lnTo>
                  <a:lnTo>
                    <a:pt x="1615" y="1024"/>
                  </a:lnTo>
                  <a:lnTo>
                    <a:pt x="1625" y="984"/>
                  </a:lnTo>
                  <a:lnTo>
                    <a:pt x="1632" y="944"/>
                  </a:lnTo>
                  <a:lnTo>
                    <a:pt x="1638" y="903"/>
                  </a:lnTo>
                  <a:lnTo>
                    <a:pt x="1641" y="862"/>
                  </a:lnTo>
                  <a:lnTo>
                    <a:pt x="1642" y="819"/>
                  </a:lnTo>
                  <a:lnTo>
                    <a:pt x="1642" y="819"/>
                  </a:lnTo>
                  <a:lnTo>
                    <a:pt x="1641" y="777"/>
                  </a:lnTo>
                  <a:lnTo>
                    <a:pt x="1638" y="735"/>
                  </a:lnTo>
                  <a:lnTo>
                    <a:pt x="1632" y="695"/>
                  </a:lnTo>
                  <a:lnTo>
                    <a:pt x="1625" y="654"/>
                  </a:lnTo>
                  <a:lnTo>
                    <a:pt x="1615" y="615"/>
                  </a:lnTo>
                  <a:lnTo>
                    <a:pt x="1604" y="575"/>
                  </a:lnTo>
                  <a:lnTo>
                    <a:pt x="1591" y="537"/>
                  </a:lnTo>
                  <a:lnTo>
                    <a:pt x="1577" y="500"/>
                  </a:lnTo>
                  <a:lnTo>
                    <a:pt x="1560" y="464"/>
                  </a:lnTo>
                  <a:lnTo>
                    <a:pt x="1542" y="429"/>
                  </a:lnTo>
                  <a:lnTo>
                    <a:pt x="1523" y="395"/>
                  </a:lnTo>
                  <a:lnTo>
                    <a:pt x="1502" y="362"/>
                  </a:lnTo>
                  <a:lnTo>
                    <a:pt x="1479" y="330"/>
                  </a:lnTo>
                  <a:lnTo>
                    <a:pt x="1455" y="298"/>
                  </a:lnTo>
                  <a:lnTo>
                    <a:pt x="1428" y="268"/>
                  </a:lnTo>
                  <a:lnTo>
                    <a:pt x="1401" y="240"/>
                  </a:lnTo>
                  <a:lnTo>
                    <a:pt x="1373" y="213"/>
                  </a:lnTo>
                  <a:lnTo>
                    <a:pt x="1343" y="187"/>
                  </a:lnTo>
                  <a:lnTo>
                    <a:pt x="1312" y="163"/>
                  </a:lnTo>
                  <a:lnTo>
                    <a:pt x="1279" y="140"/>
                  </a:lnTo>
                  <a:lnTo>
                    <a:pt x="1246" y="119"/>
                  </a:lnTo>
                  <a:lnTo>
                    <a:pt x="1212" y="99"/>
                  </a:lnTo>
                  <a:lnTo>
                    <a:pt x="1177" y="81"/>
                  </a:lnTo>
                  <a:lnTo>
                    <a:pt x="1141" y="64"/>
                  </a:lnTo>
                  <a:lnTo>
                    <a:pt x="1102" y="49"/>
                  </a:lnTo>
                  <a:lnTo>
                    <a:pt x="1065" y="36"/>
                  </a:lnTo>
                  <a:lnTo>
                    <a:pt x="1026" y="25"/>
                  </a:lnTo>
                  <a:lnTo>
                    <a:pt x="986" y="16"/>
                  </a:lnTo>
                  <a:lnTo>
                    <a:pt x="945" y="9"/>
                  </a:lnTo>
                  <a:lnTo>
                    <a:pt x="904" y="4"/>
                  </a:lnTo>
                  <a:lnTo>
                    <a:pt x="863" y="1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778" y="1"/>
                  </a:lnTo>
                  <a:lnTo>
                    <a:pt x="736" y="4"/>
                  </a:lnTo>
                  <a:lnTo>
                    <a:pt x="696" y="9"/>
                  </a:lnTo>
                  <a:lnTo>
                    <a:pt x="655" y="16"/>
                  </a:lnTo>
                  <a:lnTo>
                    <a:pt x="615" y="25"/>
                  </a:lnTo>
                  <a:lnTo>
                    <a:pt x="576" y="36"/>
                  </a:lnTo>
                  <a:lnTo>
                    <a:pt x="538" y="49"/>
                  </a:lnTo>
                  <a:lnTo>
                    <a:pt x="501" y="64"/>
                  </a:lnTo>
                  <a:lnTo>
                    <a:pt x="465" y="81"/>
                  </a:lnTo>
                  <a:lnTo>
                    <a:pt x="429" y="99"/>
                  </a:lnTo>
                  <a:lnTo>
                    <a:pt x="395" y="119"/>
                  </a:lnTo>
                  <a:lnTo>
                    <a:pt x="362" y="140"/>
                  </a:lnTo>
                  <a:lnTo>
                    <a:pt x="330" y="163"/>
                  </a:lnTo>
                  <a:lnTo>
                    <a:pt x="299" y="187"/>
                  </a:lnTo>
                  <a:lnTo>
                    <a:pt x="268" y="213"/>
                  </a:lnTo>
                  <a:lnTo>
                    <a:pt x="240" y="240"/>
                  </a:lnTo>
                  <a:lnTo>
                    <a:pt x="213" y="268"/>
                  </a:lnTo>
                  <a:lnTo>
                    <a:pt x="187" y="298"/>
                  </a:lnTo>
                  <a:lnTo>
                    <a:pt x="163" y="330"/>
                  </a:lnTo>
                  <a:lnTo>
                    <a:pt x="140" y="362"/>
                  </a:lnTo>
                  <a:lnTo>
                    <a:pt x="119" y="395"/>
                  </a:lnTo>
                  <a:lnTo>
                    <a:pt x="98" y="429"/>
                  </a:lnTo>
                  <a:lnTo>
                    <a:pt x="80" y="464"/>
                  </a:lnTo>
                  <a:lnTo>
                    <a:pt x="64" y="500"/>
                  </a:lnTo>
                  <a:lnTo>
                    <a:pt x="49" y="537"/>
                  </a:lnTo>
                  <a:lnTo>
                    <a:pt x="36" y="575"/>
                  </a:lnTo>
                  <a:lnTo>
                    <a:pt x="25" y="615"/>
                  </a:lnTo>
                  <a:lnTo>
                    <a:pt x="16" y="654"/>
                  </a:lnTo>
                  <a:lnTo>
                    <a:pt x="9" y="695"/>
                  </a:lnTo>
                  <a:lnTo>
                    <a:pt x="4" y="735"/>
                  </a:lnTo>
                  <a:lnTo>
                    <a:pt x="1" y="777"/>
                  </a:lnTo>
                  <a:lnTo>
                    <a:pt x="0" y="81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909" y="884"/>
              <a:ext cx="78" cy="78"/>
            </a:xfrm>
            <a:custGeom>
              <a:avLst/>
              <a:gdLst>
                <a:gd name="T0" fmla="*/ 3 w 1244"/>
                <a:gd name="T1" fmla="*/ 685 h 1242"/>
                <a:gd name="T2" fmla="*/ 19 w 1244"/>
                <a:gd name="T3" fmla="*/ 776 h 1242"/>
                <a:gd name="T4" fmla="*/ 48 w 1244"/>
                <a:gd name="T5" fmla="*/ 863 h 1242"/>
                <a:gd name="T6" fmla="*/ 89 w 1244"/>
                <a:gd name="T7" fmla="*/ 943 h 1242"/>
                <a:gd name="T8" fmla="*/ 142 w 1244"/>
                <a:gd name="T9" fmla="*/ 1016 h 1242"/>
                <a:gd name="T10" fmla="*/ 203 w 1244"/>
                <a:gd name="T11" fmla="*/ 1081 h 1242"/>
                <a:gd name="T12" fmla="*/ 273 w 1244"/>
                <a:gd name="T13" fmla="*/ 1136 h 1242"/>
                <a:gd name="T14" fmla="*/ 352 w 1244"/>
                <a:gd name="T15" fmla="*/ 1181 h 1242"/>
                <a:gd name="T16" fmla="*/ 436 w 1244"/>
                <a:gd name="T17" fmla="*/ 1214 h 1242"/>
                <a:gd name="T18" fmla="*/ 527 w 1244"/>
                <a:gd name="T19" fmla="*/ 1235 h 1242"/>
                <a:gd name="T20" fmla="*/ 621 w 1244"/>
                <a:gd name="T21" fmla="*/ 1242 h 1242"/>
                <a:gd name="T22" fmla="*/ 685 w 1244"/>
                <a:gd name="T23" fmla="*/ 1239 h 1242"/>
                <a:gd name="T24" fmla="*/ 777 w 1244"/>
                <a:gd name="T25" fmla="*/ 1222 h 1242"/>
                <a:gd name="T26" fmla="*/ 864 w 1244"/>
                <a:gd name="T27" fmla="*/ 1193 h 1242"/>
                <a:gd name="T28" fmla="*/ 944 w 1244"/>
                <a:gd name="T29" fmla="*/ 1152 h 1242"/>
                <a:gd name="T30" fmla="*/ 1017 w 1244"/>
                <a:gd name="T31" fmla="*/ 1101 h 1242"/>
                <a:gd name="T32" fmla="*/ 1082 w 1244"/>
                <a:gd name="T33" fmla="*/ 1038 h 1242"/>
                <a:gd name="T34" fmla="*/ 1137 w 1244"/>
                <a:gd name="T35" fmla="*/ 968 h 1242"/>
                <a:gd name="T36" fmla="*/ 1183 w 1244"/>
                <a:gd name="T37" fmla="*/ 890 h 1242"/>
                <a:gd name="T38" fmla="*/ 1216 w 1244"/>
                <a:gd name="T39" fmla="*/ 805 h 1242"/>
                <a:gd name="T40" fmla="*/ 1236 w 1244"/>
                <a:gd name="T41" fmla="*/ 715 h 1242"/>
                <a:gd name="T42" fmla="*/ 1244 w 1244"/>
                <a:gd name="T43" fmla="*/ 621 h 1242"/>
                <a:gd name="T44" fmla="*/ 1240 w 1244"/>
                <a:gd name="T45" fmla="*/ 557 h 1242"/>
                <a:gd name="T46" fmla="*/ 1224 w 1244"/>
                <a:gd name="T47" fmla="*/ 466 h 1242"/>
                <a:gd name="T48" fmla="*/ 1195 w 1244"/>
                <a:gd name="T49" fmla="*/ 380 h 1242"/>
                <a:gd name="T50" fmla="*/ 1154 w 1244"/>
                <a:gd name="T51" fmla="*/ 299 h 1242"/>
                <a:gd name="T52" fmla="*/ 1101 w 1244"/>
                <a:gd name="T53" fmla="*/ 226 h 1242"/>
                <a:gd name="T54" fmla="*/ 1040 w 1244"/>
                <a:gd name="T55" fmla="*/ 162 h 1242"/>
                <a:gd name="T56" fmla="*/ 969 w 1244"/>
                <a:gd name="T57" fmla="*/ 106 h 1242"/>
                <a:gd name="T58" fmla="*/ 891 w 1244"/>
                <a:gd name="T59" fmla="*/ 62 h 1242"/>
                <a:gd name="T60" fmla="*/ 807 w 1244"/>
                <a:gd name="T61" fmla="*/ 28 h 1242"/>
                <a:gd name="T62" fmla="*/ 716 w 1244"/>
                <a:gd name="T63" fmla="*/ 7 h 1242"/>
                <a:gd name="T64" fmla="*/ 621 w 1244"/>
                <a:gd name="T65" fmla="*/ 0 h 1242"/>
                <a:gd name="T66" fmla="*/ 558 w 1244"/>
                <a:gd name="T67" fmla="*/ 3 h 1242"/>
                <a:gd name="T68" fmla="*/ 466 w 1244"/>
                <a:gd name="T69" fmla="*/ 19 h 1242"/>
                <a:gd name="T70" fmla="*/ 379 w 1244"/>
                <a:gd name="T71" fmla="*/ 49 h 1242"/>
                <a:gd name="T72" fmla="*/ 298 w 1244"/>
                <a:gd name="T73" fmla="*/ 90 h 1242"/>
                <a:gd name="T74" fmla="*/ 226 w 1244"/>
                <a:gd name="T75" fmla="*/ 142 h 1242"/>
                <a:gd name="T76" fmla="*/ 161 w 1244"/>
                <a:gd name="T77" fmla="*/ 203 h 1242"/>
                <a:gd name="T78" fmla="*/ 105 w 1244"/>
                <a:gd name="T79" fmla="*/ 274 h 1242"/>
                <a:gd name="T80" fmla="*/ 61 w 1244"/>
                <a:gd name="T81" fmla="*/ 352 h 1242"/>
                <a:gd name="T82" fmla="*/ 28 w 1244"/>
                <a:gd name="T83" fmla="*/ 436 h 1242"/>
                <a:gd name="T84" fmla="*/ 7 w 1244"/>
                <a:gd name="T85" fmla="*/ 526 h 1242"/>
                <a:gd name="T86" fmla="*/ 0 w 1244"/>
                <a:gd name="T87" fmla="*/ 621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4" h="1242">
                  <a:moveTo>
                    <a:pt x="0" y="621"/>
                  </a:moveTo>
                  <a:lnTo>
                    <a:pt x="1" y="653"/>
                  </a:lnTo>
                  <a:lnTo>
                    <a:pt x="3" y="685"/>
                  </a:lnTo>
                  <a:lnTo>
                    <a:pt x="7" y="715"/>
                  </a:lnTo>
                  <a:lnTo>
                    <a:pt x="12" y="746"/>
                  </a:lnTo>
                  <a:lnTo>
                    <a:pt x="19" y="776"/>
                  </a:lnTo>
                  <a:lnTo>
                    <a:pt x="28" y="805"/>
                  </a:lnTo>
                  <a:lnTo>
                    <a:pt x="37" y="835"/>
                  </a:lnTo>
                  <a:lnTo>
                    <a:pt x="48" y="863"/>
                  </a:lnTo>
                  <a:lnTo>
                    <a:pt x="61" y="890"/>
                  </a:lnTo>
                  <a:lnTo>
                    <a:pt x="74" y="917"/>
                  </a:lnTo>
                  <a:lnTo>
                    <a:pt x="89" y="943"/>
                  </a:lnTo>
                  <a:lnTo>
                    <a:pt x="105" y="968"/>
                  </a:lnTo>
                  <a:lnTo>
                    <a:pt x="123" y="992"/>
                  </a:lnTo>
                  <a:lnTo>
                    <a:pt x="142" y="1016"/>
                  </a:lnTo>
                  <a:lnTo>
                    <a:pt x="161" y="1038"/>
                  </a:lnTo>
                  <a:lnTo>
                    <a:pt x="182" y="1060"/>
                  </a:lnTo>
                  <a:lnTo>
                    <a:pt x="203" y="1081"/>
                  </a:lnTo>
                  <a:lnTo>
                    <a:pt x="226" y="1101"/>
                  </a:lnTo>
                  <a:lnTo>
                    <a:pt x="249" y="1119"/>
                  </a:lnTo>
                  <a:lnTo>
                    <a:pt x="273" y="1136"/>
                  </a:lnTo>
                  <a:lnTo>
                    <a:pt x="298" y="1152"/>
                  </a:lnTo>
                  <a:lnTo>
                    <a:pt x="325" y="1167"/>
                  </a:lnTo>
                  <a:lnTo>
                    <a:pt x="352" y="1181"/>
                  </a:lnTo>
                  <a:lnTo>
                    <a:pt x="379" y="1193"/>
                  </a:lnTo>
                  <a:lnTo>
                    <a:pt x="408" y="1204"/>
                  </a:lnTo>
                  <a:lnTo>
                    <a:pt x="436" y="1214"/>
                  </a:lnTo>
                  <a:lnTo>
                    <a:pt x="466" y="1222"/>
                  </a:lnTo>
                  <a:lnTo>
                    <a:pt x="497" y="1229"/>
                  </a:lnTo>
                  <a:lnTo>
                    <a:pt x="527" y="1235"/>
                  </a:lnTo>
                  <a:lnTo>
                    <a:pt x="558" y="1239"/>
                  </a:lnTo>
                  <a:lnTo>
                    <a:pt x="589" y="1241"/>
                  </a:lnTo>
                  <a:lnTo>
                    <a:pt x="621" y="1242"/>
                  </a:lnTo>
                  <a:lnTo>
                    <a:pt x="621" y="1242"/>
                  </a:lnTo>
                  <a:lnTo>
                    <a:pt x="654" y="1241"/>
                  </a:lnTo>
                  <a:lnTo>
                    <a:pt x="685" y="1239"/>
                  </a:lnTo>
                  <a:lnTo>
                    <a:pt x="716" y="1235"/>
                  </a:lnTo>
                  <a:lnTo>
                    <a:pt x="747" y="1229"/>
                  </a:lnTo>
                  <a:lnTo>
                    <a:pt x="777" y="1222"/>
                  </a:lnTo>
                  <a:lnTo>
                    <a:pt x="807" y="1214"/>
                  </a:lnTo>
                  <a:lnTo>
                    <a:pt x="836" y="1204"/>
                  </a:lnTo>
                  <a:lnTo>
                    <a:pt x="864" y="1193"/>
                  </a:lnTo>
                  <a:lnTo>
                    <a:pt x="891" y="1181"/>
                  </a:lnTo>
                  <a:lnTo>
                    <a:pt x="918" y="1167"/>
                  </a:lnTo>
                  <a:lnTo>
                    <a:pt x="944" y="1152"/>
                  </a:lnTo>
                  <a:lnTo>
                    <a:pt x="969" y="1136"/>
                  </a:lnTo>
                  <a:lnTo>
                    <a:pt x="994" y="1119"/>
                  </a:lnTo>
                  <a:lnTo>
                    <a:pt x="1017" y="1101"/>
                  </a:lnTo>
                  <a:lnTo>
                    <a:pt x="1040" y="1081"/>
                  </a:lnTo>
                  <a:lnTo>
                    <a:pt x="1061" y="1060"/>
                  </a:lnTo>
                  <a:lnTo>
                    <a:pt x="1082" y="1038"/>
                  </a:lnTo>
                  <a:lnTo>
                    <a:pt x="1101" y="1016"/>
                  </a:lnTo>
                  <a:lnTo>
                    <a:pt x="1120" y="992"/>
                  </a:lnTo>
                  <a:lnTo>
                    <a:pt x="1137" y="968"/>
                  </a:lnTo>
                  <a:lnTo>
                    <a:pt x="1154" y="943"/>
                  </a:lnTo>
                  <a:lnTo>
                    <a:pt x="1169" y="917"/>
                  </a:lnTo>
                  <a:lnTo>
                    <a:pt x="1183" y="890"/>
                  </a:lnTo>
                  <a:lnTo>
                    <a:pt x="1195" y="863"/>
                  </a:lnTo>
                  <a:lnTo>
                    <a:pt x="1206" y="835"/>
                  </a:lnTo>
                  <a:lnTo>
                    <a:pt x="1216" y="805"/>
                  </a:lnTo>
                  <a:lnTo>
                    <a:pt x="1224" y="776"/>
                  </a:lnTo>
                  <a:lnTo>
                    <a:pt x="1231" y="746"/>
                  </a:lnTo>
                  <a:lnTo>
                    <a:pt x="1236" y="715"/>
                  </a:lnTo>
                  <a:lnTo>
                    <a:pt x="1240" y="685"/>
                  </a:lnTo>
                  <a:lnTo>
                    <a:pt x="1243" y="653"/>
                  </a:lnTo>
                  <a:lnTo>
                    <a:pt x="1244" y="621"/>
                  </a:lnTo>
                  <a:lnTo>
                    <a:pt x="1244" y="621"/>
                  </a:lnTo>
                  <a:lnTo>
                    <a:pt x="1243" y="589"/>
                  </a:lnTo>
                  <a:lnTo>
                    <a:pt x="1240" y="557"/>
                  </a:lnTo>
                  <a:lnTo>
                    <a:pt x="1236" y="526"/>
                  </a:lnTo>
                  <a:lnTo>
                    <a:pt x="1231" y="496"/>
                  </a:lnTo>
                  <a:lnTo>
                    <a:pt x="1224" y="466"/>
                  </a:lnTo>
                  <a:lnTo>
                    <a:pt x="1216" y="436"/>
                  </a:lnTo>
                  <a:lnTo>
                    <a:pt x="1206" y="408"/>
                  </a:lnTo>
                  <a:lnTo>
                    <a:pt x="1195" y="380"/>
                  </a:lnTo>
                  <a:lnTo>
                    <a:pt x="1183" y="352"/>
                  </a:lnTo>
                  <a:lnTo>
                    <a:pt x="1169" y="325"/>
                  </a:lnTo>
                  <a:lnTo>
                    <a:pt x="1154" y="299"/>
                  </a:lnTo>
                  <a:lnTo>
                    <a:pt x="1137" y="274"/>
                  </a:lnTo>
                  <a:lnTo>
                    <a:pt x="1120" y="249"/>
                  </a:lnTo>
                  <a:lnTo>
                    <a:pt x="1101" y="226"/>
                  </a:lnTo>
                  <a:lnTo>
                    <a:pt x="1082" y="203"/>
                  </a:lnTo>
                  <a:lnTo>
                    <a:pt x="1061" y="182"/>
                  </a:lnTo>
                  <a:lnTo>
                    <a:pt x="1040" y="162"/>
                  </a:lnTo>
                  <a:lnTo>
                    <a:pt x="1017" y="142"/>
                  </a:lnTo>
                  <a:lnTo>
                    <a:pt x="994" y="124"/>
                  </a:lnTo>
                  <a:lnTo>
                    <a:pt x="969" y="106"/>
                  </a:lnTo>
                  <a:lnTo>
                    <a:pt x="944" y="90"/>
                  </a:lnTo>
                  <a:lnTo>
                    <a:pt x="918" y="75"/>
                  </a:lnTo>
                  <a:lnTo>
                    <a:pt x="891" y="62"/>
                  </a:lnTo>
                  <a:lnTo>
                    <a:pt x="864" y="49"/>
                  </a:lnTo>
                  <a:lnTo>
                    <a:pt x="836" y="37"/>
                  </a:lnTo>
                  <a:lnTo>
                    <a:pt x="807" y="28"/>
                  </a:lnTo>
                  <a:lnTo>
                    <a:pt x="777" y="19"/>
                  </a:lnTo>
                  <a:lnTo>
                    <a:pt x="747" y="12"/>
                  </a:lnTo>
                  <a:lnTo>
                    <a:pt x="716" y="7"/>
                  </a:lnTo>
                  <a:lnTo>
                    <a:pt x="685" y="3"/>
                  </a:lnTo>
                  <a:lnTo>
                    <a:pt x="654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589" y="1"/>
                  </a:lnTo>
                  <a:lnTo>
                    <a:pt x="558" y="3"/>
                  </a:lnTo>
                  <a:lnTo>
                    <a:pt x="527" y="7"/>
                  </a:lnTo>
                  <a:lnTo>
                    <a:pt x="497" y="12"/>
                  </a:lnTo>
                  <a:lnTo>
                    <a:pt x="466" y="19"/>
                  </a:lnTo>
                  <a:lnTo>
                    <a:pt x="436" y="28"/>
                  </a:lnTo>
                  <a:lnTo>
                    <a:pt x="408" y="37"/>
                  </a:lnTo>
                  <a:lnTo>
                    <a:pt x="379" y="49"/>
                  </a:lnTo>
                  <a:lnTo>
                    <a:pt x="352" y="62"/>
                  </a:lnTo>
                  <a:lnTo>
                    <a:pt x="325" y="75"/>
                  </a:lnTo>
                  <a:lnTo>
                    <a:pt x="298" y="90"/>
                  </a:lnTo>
                  <a:lnTo>
                    <a:pt x="273" y="106"/>
                  </a:lnTo>
                  <a:lnTo>
                    <a:pt x="249" y="124"/>
                  </a:lnTo>
                  <a:lnTo>
                    <a:pt x="226" y="142"/>
                  </a:lnTo>
                  <a:lnTo>
                    <a:pt x="203" y="162"/>
                  </a:lnTo>
                  <a:lnTo>
                    <a:pt x="182" y="182"/>
                  </a:lnTo>
                  <a:lnTo>
                    <a:pt x="161" y="203"/>
                  </a:lnTo>
                  <a:lnTo>
                    <a:pt x="142" y="226"/>
                  </a:lnTo>
                  <a:lnTo>
                    <a:pt x="123" y="249"/>
                  </a:lnTo>
                  <a:lnTo>
                    <a:pt x="105" y="274"/>
                  </a:lnTo>
                  <a:lnTo>
                    <a:pt x="89" y="299"/>
                  </a:lnTo>
                  <a:lnTo>
                    <a:pt x="74" y="325"/>
                  </a:lnTo>
                  <a:lnTo>
                    <a:pt x="61" y="352"/>
                  </a:lnTo>
                  <a:lnTo>
                    <a:pt x="48" y="380"/>
                  </a:lnTo>
                  <a:lnTo>
                    <a:pt x="37" y="408"/>
                  </a:lnTo>
                  <a:lnTo>
                    <a:pt x="28" y="436"/>
                  </a:lnTo>
                  <a:lnTo>
                    <a:pt x="19" y="466"/>
                  </a:lnTo>
                  <a:lnTo>
                    <a:pt x="12" y="496"/>
                  </a:lnTo>
                  <a:lnTo>
                    <a:pt x="7" y="526"/>
                  </a:lnTo>
                  <a:lnTo>
                    <a:pt x="3" y="557"/>
                  </a:lnTo>
                  <a:lnTo>
                    <a:pt x="1" y="589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163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764" y="859"/>
              <a:ext cx="118" cy="117"/>
            </a:xfrm>
            <a:custGeom>
              <a:avLst/>
              <a:gdLst>
                <a:gd name="T0" fmla="*/ 5 w 1886"/>
                <a:gd name="T1" fmla="*/ 1037 h 1882"/>
                <a:gd name="T2" fmla="*/ 30 w 1886"/>
                <a:gd name="T3" fmla="*/ 1176 h 1882"/>
                <a:gd name="T4" fmla="*/ 74 w 1886"/>
                <a:gd name="T5" fmla="*/ 1307 h 1882"/>
                <a:gd name="T6" fmla="*/ 137 w 1886"/>
                <a:gd name="T7" fmla="*/ 1428 h 1882"/>
                <a:gd name="T8" fmla="*/ 215 w 1886"/>
                <a:gd name="T9" fmla="*/ 1540 h 1882"/>
                <a:gd name="T10" fmla="*/ 310 w 1886"/>
                <a:gd name="T11" fmla="*/ 1637 h 1882"/>
                <a:gd name="T12" fmla="*/ 416 w 1886"/>
                <a:gd name="T13" fmla="*/ 1721 h 1882"/>
                <a:gd name="T14" fmla="*/ 534 w 1886"/>
                <a:gd name="T15" fmla="*/ 1789 h 1882"/>
                <a:gd name="T16" fmla="*/ 663 w 1886"/>
                <a:gd name="T17" fmla="*/ 1840 h 1882"/>
                <a:gd name="T18" fmla="*/ 800 w 1886"/>
                <a:gd name="T19" fmla="*/ 1871 h 1882"/>
                <a:gd name="T20" fmla="*/ 944 w 1886"/>
                <a:gd name="T21" fmla="*/ 1882 h 1882"/>
                <a:gd name="T22" fmla="*/ 1040 w 1886"/>
                <a:gd name="T23" fmla="*/ 1877 h 1882"/>
                <a:gd name="T24" fmla="*/ 1179 w 1886"/>
                <a:gd name="T25" fmla="*/ 1852 h 1882"/>
                <a:gd name="T26" fmla="*/ 1311 w 1886"/>
                <a:gd name="T27" fmla="*/ 1808 h 1882"/>
                <a:gd name="T28" fmla="*/ 1432 w 1886"/>
                <a:gd name="T29" fmla="*/ 1746 h 1882"/>
                <a:gd name="T30" fmla="*/ 1543 w 1886"/>
                <a:gd name="T31" fmla="*/ 1667 h 1882"/>
                <a:gd name="T32" fmla="*/ 1642 w 1886"/>
                <a:gd name="T33" fmla="*/ 1574 h 1882"/>
                <a:gd name="T34" fmla="*/ 1725 w 1886"/>
                <a:gd name="T35" fmla="*/ 1466 h 1882"/>
                <a:gd name="T36" fmla="*/ 1794 w 1886"/>
                <a:gd name="T37" fmla="*/ 1349 h 1882"/>
                <a:gd name="T38" fmla="*/ 1844 w 1886"/>
                <a:gd name="T39" fmla="*/ 1221 h 1882"/>
                <a:gd name="T40" fmla="*/ 1875 w 1886"/>
                <a:gd name="T41" fmla="*/ 1084 h 1882"/>
                <a:gd name="T42" fmla="*/ 1886 w 1886"/>
                <a:gd name="T43" fmla="*/ 940 h 1882"/>
                <a:gd name="T44" fmla="*/ 1881 w 1886"/>
                <a:gd name="T45" fmla="*/ 844 h 1882"/>
                <a:gd name="T46" fmla="*/ 1857 w 1886"/>
                <a:gd name="T47" fmla="*/ 705 h 1882"/>
                <a:gd name="T48" fmla="*/ 1813 w 1886"/>
                <a:gd name="T49" fmla="*/ 574 h 1882"/>
                <a:gd name="T50" fmla="*/ 1750 w 1886"/>
                <a:gd name="T51" fmla="*/ 452 h 1882"/>
                <a:gd name="T52" fmla="*/ 1671 w 1886"/>
                <a:gd name="T53" fmla="*/ 342 h 1882"/>
                <a:gd name="T54" fmla="*/ 1577 w 1886"/>
                <a:gd name="T55" fmla="*/ 244 h 1882"/>
                <a:gd name="T56" fmla="*/ 1471 w 1886"/>
                <a:gd name="T57" fmla="*/ 160 h 1882"/>
                <a:gd name="T58" fmla="*/ 1352 w 1886"/>
                <a:gd name="T59" fmla="*/ 92 h 1882"/>
                <a:gd name="T60" fmla="*/ 1224 w 1886"/>
                <a:gd name="T61" fmla="*/ 42 h 1882"/>
                <a:gd name="T62" fmla="*/ 1087 w 1886"/>
                <a:gd name="T63" fmla="*/ 11 h 1882"/>
                <a:gd name="T64" fmla="*/ 944 w 1886"/>
                <a:gd name="T65" fmla="*/ 0 h 1882"/>
                <a:gd name="T66" fmla="*/ 847 w 1886"/>
                <a:gd name="T67" fmla="*/ 5 h 1882"/>
                <a:gd name="T68" fmla="*/ 708 w 1886"/>
                <a:gd name="T69" fmla="*/ 29 h 1882"/>
                <a:gd name="T70" fmla="*/ 576 w 1886"/>
                <a:gd name="T71" fmla="*/ 74 h 1882"/>
                <a:gd name="T72" fmla="*/ 455 w 1886"/>
                <a:gd name="T73" fmla="*/ 136 h 1882"/>
                <a:gd name="T74" fmla="*/ 344 w 1886"/>
                <a:gd name="T75" fmla="*/ 215 h 1882"/>
                <a:gd name="T76" fmla="*/ 245 w 1886"/>
                <a:gd name="T77" fmla="*/ 308 h 1882"/>
                <a:gd name="T78" fmla="*/ 162 w 1886"/>
                <a:gd name="T79" fmla="*/ 414 h 1882"/>
                <a:gd name="T80" fmla="*/ 93 w 1886"/>
                <a:gd name="T81" fmla="*/ 533 h 1882"/>
                <a:gd name="T82" fmla="*/ 43 w 1886"/>
                <a:gd name="T83" fmla="*/ 661 h 1882"/>
                <a:gd name="T84" fmla="*/ 11 w 1886"/>
                <a:gd name="T85" fmla="*/ 798 h 1882"/>
                <a:gd name="T86" fmla="*/ 0 w 1886"/>
                <a:gd name="T87" fmla="*/ 94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6" h="1882">
                  <a:moveTo>
                    <a:pt x="0" y="940"/>
                  </a:moveTo>
                  <a:lnTo>
                    <a:pt x="2" y="990"/>
                  </a:lnTo>
                  <a:lnTo>
                    <a:pt x="5" y="1037"/>
                  </a:lnTo>
                  <a:lnTo>
                    <a:pt x="11" y="1084"/>
                  </a:lnTo>
                  <a:lnTo>
                    <a:pt x="19" y="1130"/>
                  </a:lnTo>
                  <a:lnTo>
                    <a:pt x="30" y="1176"/>
                  </a:lnTo>
                  <a:lnTo>
                    <a:pt x="43" y="1221"/>
                  </a:lnTo>
                  <a:lnTo>
                    <a:pt x="57" y="1265"/>
                  </a:lnTo>
                  <a:lnTo>
                    <a:pt x="74" y="1307"/>
                  </a:lnTo>
                  <a:lnTo>
                    <a:pt x="93" y="1349"/>
                  </a:lnTo>
                  <a:lnTo>
                    <a:pt x="115" y="1389"/>
                  </a:lnTo>
                  <a:lnTo>
                    <a:pt x="137" y="1428"/>
                  </a:lnTo>
                  <a:lnTo>
                    <a:pt x="162" y="1466"/>
                  </a:lnTo>
                  <a:lnTo>
                    <a:pt x="188" y="1504"/>
                  </a:lnTo>
                  <a:lnTo>
                    <a:pt x="215" y="1540"/>
                  </a:lnTo>
                  <a:lnTo>
                    <a:pt x="245" y="1574"/>
                  </a:lnTo>
                  <a:lnTo>
                    <a:pt x="277" y="1606"/>
                  </a:lnTo>
                  <a:lnTo>
                    <a:pt x="310" y="1637"/>
                  </a:lnTo>
                  <a:lnTo>
                    <a:pt x="344" y="1667"/>
                  </a:lnTo>
                  <a:lnTo>
                    <a:pt x="379" y="1695"/>
                  </a:lnTo>
                  <a:lnTo>
                    <a:pt x="416" y="1721"/>
                  </a:lnTo>
                  <a:lnTo>
                    <a:pt x="455" y="1746"/>
                  </a:lnTo>
                  <a:lnTo>
                    <a:pt x="494" y="1769"/>
                  </a:lnTo>
                  <a:lnTo>
                    <a:pt x="534" y="1789"/>
                  </a:lnTo>
                  <a:lnTo>
                    <a:pt x="576" y="1808"/>
                  </a:lnTo>
                  <a:lnTo>
                    <a:pt x="620" y="1825"/>
                  </a:lnTo>
                  <a:lnTo>
                    <a:pt x="663" y="1840"/>
                  </a:lnTo>
                  <a:lnTo>
                    <a:pt x="708" y="1852"/>
                  </a:lnTo>
                  <a:lnTo>
                    <a:pt x="753" y="1863"/>
                  </a:lnTo>
                  <a:lnTo>
                    <a:pt x="800" y="1871"/>
                  </a:lnTo>
                  <a:lnTo>
                    <a:pt x="847" y="1877"/>
                  </a:lnTo>
                  <a:lnTo>
                    <a:pt x="895" y="1881"/>
                  </a:lnTo>
                  <a:lnTo>
                    <a:pt x="944" y="1882"/>
                  </a:lnTo>
                  <a:lnTo>
                    <a:pt x="944" y="1882"/>
                  </a:lnTo>
                  <a:lnTo>
                    <a:pt x="992" y="1881"/>
                  </a:lnTo>
                  <a:lnTo>
                    <a:pt x="1040" y="1877"/>
                  </a:lnTo>
                  <a:lnTo>
                    <a:pt x="1087" y="1871"/>
                  </a:lnTo>
                  <a:lnTo>
                    <a:pt x="1134" y="1863"/>
                  </a:lnTo>
                  <a:lnTo>
                    <a:pt x="1179" y="1852"/>
                  </a:lnTo>
                  <a:lnTo>
                    <a:pt x="1224" y="1840"/>
                  </a:lnTo>
                  <a:lnTo>
                    <a:pt x="1267" y="1825"/>
                  </a:lnTo>
                  <a:lnTo>
                    <a:pt x="1311" y="1808"/>
                  </a:lnTo>
                  <a:lnTo>
                    <a:pt x="1352" y="1789"/>
                  </a:lnTo>
                  <a:lnTo>
                    <a:pt x="1393" y="1769"/>
                  </a:lnTo>
                  <a:lnTo>
                    <a:pt x="1432" y="1746"/>
                  </a:lnTo>
                  <a:lnTo>
                    <a:pt x="1471" y="1721"/>
                  </a:lnTo>
                  <a:lnTo>
                    <a:pt x="1508" y="1695"/>
                  </a:lnTo>
                  <a:lnTo>
                    <a:pt x="1543" y="1667"/>
                  </a:lnTo>
                  <a:lnTo>
                    <a:pt x="1577" y="1637"/>
                  </a:lnTo>
                  <a:lnTo>
                    <a:pt x="1610" y="1606"/>
                  </a:lnTo>
                  <a:lnTo>
                    <a:pt x="1642" y="1574"/>
                  </a:lnTo>
                  <a:lnTo>
                    <a:pt x="1671" y="1540"/>
                  </a:lnTo>
                  <a:lnTo>
                    <a:pt x="1699" y="1504"/>
                  </a:lnTo>
                  <a:lnTo>
                    <a:pt x="1725" y="1466"/>
                  </a:lnTo>
                  <a:lnTo>
                    <a:pt x="1750" y="1428"/>
                  </a:lnTo>
                  <a:lnTo>
                    <a:pt x="1772" y="1389"/>
                  </a:lnTo>
                  <a:lnTo>
                    <a:pt x="1794" y="1349"/>
                  </a:lnTo>
                  <a:lnTo>
                    <a:pt x="1813" y="1307"/>
                  </a:lnTo>
                  <a:lnTo>
                    <a:pt x="1829" y="1265"/>
                  </a:lnTo>
                  <a:lnTo>
                    <a:pt x="1844" y="1221"/>
                  </a:lnTo>
                  <a:lnTo>
                    <a:pt x="1857" y="1176"/>
                  </a:lnTo>
                  <a:lnTo>
                    <a:pt x="1867" y="1130"/>
                  </a:lnTo>
                  <a:lnTo>
                    <a:pt x="1875" y="1084"/>
                  </a:lnTo>
                  <a:lnTo>
                    <a:pt x="1881" y="1037"/>
                  </a:lnTo>
                  <a:lnTo>
                    <a:pt x="1885" y="990"/>
                  </a:lnTo>
                  <a:lnTo>
                    <a:pt x="1886" y="940"/>
                  </a:lnTo>
                  <a:lnTo>
                    <a:pt x="1886" y="940"/>
                  </a:lnTo>
                  <a:lnTo>
                    <a:pt x="1885" y="892"/>
                  </a:lnTo>
                  <a:lnTo>
                    <a:pt x="1881" y="844"/>
                  </a:lnTo>
                  <a:lnTo>
                    <a:pt x="1875" y="798"/>
                  </a:lnTo>
                  <a:lnTo>
                    <a:pt x="1867" y="751"/>
                  </a:lnTo>
                  <a:lnTo>
                    <a:pt x="1857" y="705"/>
                  </a:lnTo>
                  <a:lnTo>
                    <a:pt x="1844" y="661"/>
                  </a:lnTo>
                  <a:lnTo>
                    <a:pt x="1829" y="617"/>
                  </a:lnTo>
                  <a:lnTo>
                    <a:pt x="1813" y="574"/>
                  </a:lnTo>
                  <a:lnTo>
                    <a:pt x="1794" y="533"/>
                  </a:lnTo>
                  <a:lnTo>
                    <a:pt x="1772" y="492"/>
                  </a:lnTo>
                  <a:lnTo>
                    <a:pt x="1750" y="452"/>
                  </a:lnTo>
                  <a:lnTo>
                    <a:pt x="1725" y="414"/>
                  </a:lnTo>
                  <a:lnTo>
                    <a:pt x="1699" y="377"/>
                  </a:lnTo>
                  <a:lnTo>
                    <a:pt x="1671" y="342"/>
                  </a:lnTo>
                  <a:lnTo>
                    <a:pt x="1642" y="308"/>
                  </a:lnTo>
                  <a:lnTo>
                    <a:pt x="1610" y="275"/>
                  </a:lnTo>
                  <a:lnTo>
                    <a:pt x="1577" y="244"/>
                  </a:lnTo>
                  <a:lnTo>
                    <a:pt x="1543" y="215"/>
                  </a:lnTo>
                  <a:lnTo>
                    <a:pt x="1508" y="186"/>
                  </a:lnTo>
                  <a:lnTo>
                    <a:pt x="1471" y="160"/>
                  </a:lnTo>
                  <a:lnTo>
                    <a:pt x="1432" y="136"/>
                  </a:lnTo>
                  <a:lnTo>
                    <a:pt x="1393" y="113"/>
                  </a:lnTo>
                  <a:lnTo>
                    <a:pt x="1352" y="92"/>
                  </a:lnTo>
                  <a:lnTo>
                    <a:pt x="1311" y="74"/>
                  </a:lnTo>
                  <a:lnTo>
                    <a:pt x="1267" y="57"/>
                  </a:lnTo>
                  <a:lnTo>
                    <a:pt x="1224" y="42"/>
                  </a:lnTo>
                  <a:lnTo>
                    <a:pt x="1179" y="29"/>
                  </a:lnTo>
                  <a:lnTo>
                    <a:pt x="1134" y="19"/>
                  </a:lnTo>
                  <a:lnTo>
                    <a:pt x="1087" y="11"/>
                  </a:lnTo>
                  <a:lnTo>
                    <a:pt x="1040" y="5"/>
                  </a:lnTo>
                  <a:lnTo>
                    <a:pt x="992" y="1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895" y="1"/>
                  </a:lnTo>
                  <a:lnTo>
                    <a:pt x="847" y="5"/>
                  </a:lnTo>
                  <a:lnTo>
                    <a:pt x="800" y="11"/>
                  </a:lnTo>
                  <a:lnTo>
                    <a:pt x="753" y="19"/>
                  </a:lnTo>
                  <a:lnTo>
                    <a:pt x="708" y="29"/>
                  </a:lnTo>
                  <a:lnTo>
                    <a:pt x="663" y="42"/>
                  </a:lnTo>
                  <a:lnTo>
                    <a:pt x="620" y="57"/>
                  </a:lnTo>
                  <a:lnTo>
                    <a:pt x="576" y="74"/>
                  </a:lnTo>
                  <a:lnTo>
                    <a:pt x="534" y="92"/>
                  </a:lnTo>
                  <a:lnTo>
                    <a:pt x="494" y="113"/>
                  </a:lnTo>
                  <a:lnTo>
                    <a:pt x="455" y="136"/>
                  </a:lnTo>
                  <a:lnTo>
                    <a:pt x="416" y="160"/>
                  </a:lnTo>
                  <a:lnTo>
                    <a:pt x="379" y="186"/>
                  </a:lnTo>
                  <a:lnTo>
                    <a:pt x="344" y="215"/>
                  </a:lnTo>
                  <a:lnTo>
                    <a:pt x="310" y="244"/>
                  </a:lnTo>
                  <a:lnTo>
                    <a:pt x="277" y="275"/>
                  </a:lnTo>
                  <a:lnTo>
                    <a:pt x="245" y="308"/>
                  </a:lnTo>
                  <a:lnTo>
                    <a:pt x="215" y="342"/>
                  </a:lnTo>
                  <a:lnTo>
                    <a:pt x="188" y="377"/>
                  </a:lnTo>
                  <a:lnTo>
                    <a:pt x="162" y="414"/>
                  </a:lnTo>
                  <a:lnTo>
                    <a:pt x="137" y="452"/>
                  </a:lnTo>
                  <a:lnTo>
                    <a:pt x="115" y="492"/>
                  </a:lnTo>
                  <a:lnTo>
                    <a:pt x="93" y="533"/>
                  </a:lnTo>
                  <a:lnTo>
                    <a:pt x="74" y="574"/>
                  </a:lnTo>
                  <a:lnTo>
                    <a:pt x="57" y="617"/>
                  </a:lnTo>
                  <a:lnTo>
                    <a:pt x="43" y="661"/>
                  </a:lnTo>
                  <a:lnTo>
                    <a:pt x="30" y="705"/>
                  </a:lnTo>
                  <a:lnTo>
                    <a:pt x="19" y="751"/>
                  </a:lnTo>
                  <a:lnTo>
                    <a:pt x="11" y="798"/>
                  </a:lnTo>
                  <a:lnTo>
                    <a:pt x="5" y="844"/>
                  </a:lnTo>
                  <a:lnTo>
                    <a:pt x="2" y="892"/>
                  </a:lnTo>
                  <a:lnTo>
                    <a:pt x="0" y="940"/>
                  </a:lnTo>
                  <a:close/>
                </a:path>
              </a:pathLst>
            </a:custGeom>
            <a:solidFill>
              <a:srgbClr val="014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541" y="849"/>
              <a:ext cx="95" cy="95"/>
            </a:xfrm>
            <a:custGeom>
              <a:avLst/>
              <a:gdLst>
                <a:gd name="T0" fmla="*/ 4 w 1525"/>
                <a:gd name="T1" fmla="*/ 839 h 1522"/>
                <a:gd name="T2" fmla="*/ 24 w 1525"/>
                <a:gd name="T3" fmla="*/ 952 h 1522"/>
                <a:gd name="T4" fmla="*/ 60 w 1525"/>
                <a:gd name="T5" fmla="*/ 1057 h 1522"/>
                <a:gd name="T6" fmla="*/ 110 w 1525"/>
                <a:gd name="T7" fmla="*/ 1156 h 1522"/>
                <a:gd name="T8" fmla="*/ 174 w 1525"/>
                <a:gd name="T9" fmla="*/ 1245 h 1522"/>
                <a:gd name="T10" fmla="*/ 249 w 1525"/>
                <a:gd name="T11" fmla="*/ 1324 h 1522"/>
                <a:gd name="T12" fmla="*/ 336 w 1525"/>
                <a:gd name="T13" fmla="*/ 1393 h 1522"/>
                <a:gd name="T14" fmla="*/ 431 w 1525"/>
                <a:gd name="T15" fmla="*/ 1447 h 1522"/>
                <a:gd name="T16" fmla="*/ 535 w 1525"/>
                <a:gd name="T17" fmla="*/ 1488 h 1522"/>
                <a:gd name="T18" fmla="*/ 645 w 1525"/>
                <a:gd name="T19" fmla="*/ 1513 h 1522"/>
                <a:gd name="T20" fmla="*/ 762 w 1525"/>
                <a:gd name="T21" fmla="*/ 1522 h 1522"/>
                <a:gd name="T22" fmla="*/ 840 w 1525"/>
                <a:gd name="T23" fmla="*/ 1518 h 1522"/>
                <a:gd name="T24" fmla="*/ 952 w 1525"/>
                <a:gd name="T25" fmla="*/ 1498 h 1522"/>
                <a:gd name="T26" fmla="*/ 1059 w 1525"/>
                <a:gd name="T27" fmla="*/ 1463 h 1522"/>
                <a:gd name="T28" fmla="*/ 1157 w 1525"/>
                <a:gd name="T29" fmla="*/ 1412 h 1522"/>
                <a:gd name="T30" fmla="*/ 1247 w 1525"/>
                <a:gd name="T31" fmla="*/ 1348 h 1522"/>
                <a:gd name="T32" fmla="*/ 1326 w 1525"/>
                <a:gd name="T33" fmla="*/ 1273 h 1522"/>
                <a:gd name="T34" fmla="*/ 1394 w 1525"/>
                <a:gd name="T35" fmla="*/ 1187 h 1522"/>
                <a:gd name="T36" fmla="*/ 1449 w 1525"/>
                <a:gd name="T37" fmla="*/ 1091 h 1522"/>
                <a:gd name="T38" fmla="*/ 1490 w 1525"/>
                <a:gd name="T39" fmla="*/ 988 h 1522"/>
                <a:gd name="T40" fmla="*/ 1516 w 1525"/>
                <a:gd name="T41" fmla="*/ 878 h 1522"/>
                <a:gd name="T42" fmla="*/ 1525 w 1525"/>
                <a:gd name="T43" fmla="*/ 761 h 1522"/>
                <a:gd name="T44" fmla="*/ 1521 w 1525"/>
                <a:gd name="T45" fmla="*/ 684 h 1522"/>
                <a:gd name="T46" fmla="*/ 1501 w 1525"/>
                <a:gd name="T47" fmla="*/ 571 h 1522"/>
                <a:gd name="T48" fmla="*/ 1464 w 1525"/>
                <a:gd name="T49" fmla="*/ 465 h 1522"/>
                <a:gd name="T50" fmla="*/ 1414 w 1525"/>
                <a:gd name="T51" fmla="*/ 367 h 1522"/>
                <a:gd name="T52" fmla="*/ 1351 w 1525"/>
                <a:gd name="T53" fmla="*/ 277 h 1522"/>
                <a:gd name="T54" fmla="*/ 1274 w 1525"/>
                <a:gd name="T55" fmla="*/ 198 h 1522"/>
                <a:gd name="T56" fmla="*/ 1189 w 1525"/>
                <a:gd name="T57" fmla="*/ 131 h 1522"/>
                <a:gd name="T58" fmla="*/ 1092 w 1525"/>
                <a:gd name="T59" fmla="*/ 75 h 1522"/>
                <a:gd name="T60" fmla="*/ 988 w 1525"/>
                <a:gd name="T61" fmla="*/ 34 h 1522"/>
                <a:gd name="T62" fmla="*/ 878 w 1525"/>
                <a:gd name="T63" fmla="*/ 9 h 1522"/>
                <a:gd name="T64" fmla="*/ 762 w 1525"/>
                <a:gd name="T65" fmla="*/ 0 h 1522"/>
                <a:gd name="T66" fmla="*/ 684 w 1525"/>
                <a:gd name="T67" fmla="*/ 4 h 1522"/>
                <a:gd name="T68" fmla="*/ 571 w 1525"/>
                <a:gd name="T69" fmla="*/ 24 h 1522"/>
                <a:gd name="T70" fmla="*/ 465 w 1525"/>
                <a:gd name="T71" fmla="*/ 60 h 1522"/>
                <a:gd name="T72" fmla="*/ 367 w 1525"/>
                <a:gd name="T73" fmla="*/ 111 h 1522"/>
                <a:gd name="T74" fmla="*/ 277 w 1525"/>
                <a:gd name="T75" fmla="*/ 174 h 1522"/>
                <a:gd name="T76" fmla="*/ 198 w 1525"/>
                <a:gd name="T77" fmla="*/ 249 h 1522"/>
                <a:gd name="T78" fmla="*/ 129 w 1525"/>
                <a:gd name="T79" fmla="*/ 335 h 1522"/>
                <a:gd name="T80" fmla="*/ 75 w 1525"/>
                <a:gd name="T81" fmla="*/ 431 h 1522"/>
                <a:gd name="T82" fmla="*/ 34 w 1525"/>
                <a:gd name="T83" fmla="*/ 535 h 1522"/>
                <a:gd name="T84" fmla="*/ 9 w 1525"/>
                <a:gd name="T85" fmla="*/ 646 h 1522"/>
                <a:gd name="T86" fmla="*/ 0 w 1525"/>
                <a:gd name="T87" fmla="*/ 761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5" h="1522">
                  <a:moveTo>
                    <a:pt x="0" y="761"/>
                  </a:moveTo>
                  <a:lnTo>
                    <a:pt x="1" y="800"/>
                  </a:lnTo>
                  <a:lnTo>
                    <a:pt x="4" y="839"/>
                  </a:lnTo>
                  <a:lnTo>
                    <a:pt x="9" y="878"/>
                  </a:lnTo>
                  <a:lnTo>
                    <a:pt x="15" y="915"/>
                  </a:lnTo>
                  <a:lnTo>
                    <a:pt x="24" y="952"/>
                  </a:lnTo>
                  <a:lnTo>
                    <a:pt x="34" y="988"/>
                  </a:lnTo>
                  <a:lnTo>
                    <a:pt x="46" y="1023"/>
                  </a:lnTo>
                  <a:lnTo>
                    <a:pt x="60" y="1057"/>
                  </a:lnTo>
                  <a:lnTo>
                    <a:pt x="75" y="1091"/>
                  </a:lnTo>
                  <a:lnTo>
                    <a:pt x="91" y="1124"/>
                  </a:lnTo>
                  <a:lnTo>
                    <a:pt x="110" y="1156"/>
                  </a:lnTo>
                  <a:lnTo>
                    <a:pt x="129" y="1187"/>
                  </a:lnTo>
                  <a:lnTo>
                    <a:pt x="151" y="1217"/>
                  </a:lnTo>
                  <a:lnTo>
                    <a:pt x="174" y="1245"/>
                  </a:lnTo>
                  <a:lnTo>
                    <a:pt x="198" y="1273"/>
                  </a:lnTo>
                  <a:lnTo>
                    <a:pt x="223" y="1299"/>
                  </a:lnTo>
                  <a:lnTo>
                    <a:pt x="249" y="1324"/>
                  </a:lnTo>
                  <a:lnTo>
                    <a:pt x="277" y="1348"/>
                  </a:lnTo>
                  <a:lnTo>
                    <a:pt x="305" y="1371"/>
                  </a:lnTo>
                  <a:lnTo>
                    <a:pt x="336" y="1393"/>
                  </a:lnTo>
                  <a:lnTo>
                    <a:pt x="367" y="1412"/>
                  </a:lnTo>
                  <a:lnTo>
                    <a:pt x="399" y="1431"/>
                  </a:lnTo>
                  <a:lnTo>
                    <a:pt x="431" y="1447"/>
                  </a:lnTo>
                  <a:lnTo>
                    <a:pt x="465" y="1463"/>
                  </a:lnTo>
                  <a:lnTo>
                    <a:pt x="500" y="1476"/>
                  </a:lnTo>
                  <a:lnTo>
                    <a:pt x="535" y="1488"/>
                  </a:lnTo>
                  <a:lnTo>
                    <a:pt x="571" y="1498"/>
                  </a:lnTo>
                  <a:lnTo>
                    <a:pt x="608" y="1507"/>
                  </a:lnTo>
                  <a:lnTo>
                    <a:pt x="645" y="1513"/>
                  </a:lnTo>
                  <a:lnTo>
                    <a:pt x="684" y="1518"/>
                  </a:lnTo>
                  <a:lnTo>
                    <a:pt x="723" y="1521"/>
                  </a:lnTo>
                  <a:lnTo>
                    <a:pt x="762" y="1522"/>
                  </a:lnTo>
                  <a:lnTo>
                    <a:pt x="762" y="1522"/>
                  </a:lnTo>
                  <a:lnTo>
                    <a:pt x="801" y="1521"/>
                  </a:lnTo>
                  <a:lnTo>
                    <a:pt x="840" y="1518"/>
                  </a:lnTo>
                  <a:lnTo>
                    <a:pt x="878" y="1513"/>
                  </a:lnTo>
                  <a:lnTo>
                    <a:pt x="916" y="1507"/>
                  </a:lnTo>
                  <a:lnTo>
                    <a:pt x="952" y="1498"/>
                  </a:lnTo>
                  <a:lnTo>
                    <a:pt x="988" y="1488"/>
                  </a:lnTo>
                  <a:lnTo>
                    <a:pt x="1024" y="1476"/>
                  </a:lnTo>
                  <a:lnTo>
                    <a:pt x="1059" y="1463"/>
                  </a:lnTo>
                  <a:lnTo>
                    <a:pt x="1092" y="1447"/>
                  </a:lnTo>
                  <a:lnTo>
                    <a:pt x="1125" y="1431"/>
                  </a:lnTo>
                  <a:lnTo>
                    <a:pt x="1157" y="1412"/>
                  </a:lnTo>
                  <a:lnTo>
                    <a:pt x="1189" y="1393"/>
                  </a:lnTo>
                  <a:lnTo>
                    <a:pt x="1218" y="1371"/>
                  </a:lnTo>
                  <a:lnTo>
                    <a:pt x="1247" y="1348"/>
                  </a:lnTo>
                  <a:lnTo>
                    <a:pt x="1274" y="1324"/>
                  </a:lnTo>
                  <a:lnTo>
                    <a:pt x="1301" y="1299"/>
                  </a:lnTo>
                  <a:lnTo>
                    <a:pt x="1326" y="1273"/>
                  </a:lnTo>
                  <a:lnTo>
                    <a:pt x="1351" y="1245"/>
                  </a:lnTo>
                  <a:lnTo>
                    <a:pt x="1373" y="1217"/>
                  </a:lnTo>
                  <a:lnTo>
                    <a:pt x="1394" y="1187"/>
                  </a:lnTo>
                  <a:lnTo>
                    <a:pt x="1414" y="1156"/>
                  </a:lnTo>
                  <a:lnTo>
                    <a:pt x="1432" y="1124"/>
                  </a:lnTo>
                  <a:lnTo>
                    <a:pt x="1449" y="1091"/>
                  </a:lnTo>
                  <a:lnTo>
                    <a:pt x="1464" y="1057"/>
                  </a:lnTo>
                  <a:lnTo>
                    <a:pt x="1478" y="1023"/>
                  </a:lnTo>
                  <a:lnTo>
                    <a:pt x="1490" y="988"/>
                  </a:lnTo>
                  <a:lnTo>
                    <a:pt x="1501" y="952"/>
                  </a:lnTo>
                  <a:lnTo>
                    <a:pt x="1509" y="915"/>
                  </a:lnTo>
                  <a:lnTo>
                    <a:pt x="1516" y="878"/>
                  </a:lnTo>
                  <a:lnTo>
                    <a:pt x="1521" y="839"/>
                  </a:lnTo>
                  <a:lnTo>
                    <a:pt x="1524" y="800"/>
                  </a:lnTo>
                  <a:lnTo>
                    <a:pt x="1525" y="761"/>
                  </a:lnTo>
                  <a:lnTo>
                    <a:pt x="1525" y="761"/>
                  </a:lnTo>
                  <a:lnTo>
                    <a:pt x="1524" y="722"/>
                  </a:lnTo>
                  <a:lnTo>
                    <a:pt x="1521" y="684"/>
                  </a:lnTo>
                  <a:lnTo>
                    <a:pt x="1516" y="646"/>
                  </a:lnTo>
                  <a:lnTo>
                    <a:pt x="1509" y="607"/>
                  </a:lnTo>
                  <a:lnTo>
                    <a:pt x="1501" y="571"/>
                  </a:lnTo>
                  <a:lnTo>
                    <a:pt x="1490" y="535"/>
                  </a:lnTo>
                  <a:lnTo>
                    <a:pt x="1478" y="500"/>
                  </a:lnTo>
                  <a:lnTo>
                    <a:pt x="1464" y="465"/>
                  </a:lnTo>
                  <a:lnTo>
                    <a:pt x="1449" y="431"/>
                  </a:lnTo>
                  <a:lnTo>
                    <a:pt x="1432" y="399"/>
                  </a:lnTo>
                  <a:lnTo>
                    <a:pt x="1414" y="367"/>
                  </a:lnTo>
                  <a:lnTo>
                    <a:pt x="1394" y="335"/>
                  </a:lnTo>
                  <a:lnTo>
                    <a:pt x="1373" y="306"/>
                  </a:lnTo>
                  <a:lnTo>
                    <a:pt x="1351" y="277"/>
                  </a:lnTo>
                  <a:lnTo>
                    <a:pt x="1326" y="249"/>
                  </a:lnTo>
                  <a:lnTo>
                    <a:pt x="1301" y="223"/>
                  </a:lnTo>
                  <a:lnTo>
                    <a:pt x="1274" y="198"/>
                  </a:lnTo>
                  <a:lnTo>
                    <a:pt x="1247" y="174"/>
                  </a:lnTo>
                  <a:lnTo>
                    <a:pt x="1218" y="152"/>
                  </a:lnTo>
                  <a:lnTo>
                    <a:pt x="1189" y="131"/>
                  </a:lnTo>
                  <a:lnTo>
                    <a:pt x="1157" y="111"/>
                  </a:lnTo>
                  <a:lnTo>
                    <a:pt x="1125" y="92"/>
                  </a:lnTo>
                  <a:lnTo>
                    <a:pt x="1092" y="75"/>
                  </a:lnTo>
                  <a:lnTo>
                    <a:pt x="1059" y="60"/>
                  </a:lnTo>
                  <a:lnTo>
                    <a:pt x="1024" y="46"/>
                  </a:lnTo>
                  <a:lnTo>
                    <a:pt x="988" y="34"/>
                  </a:lnTo>
                  <a:lnTo>
                    <a:pt x="952" y="24"/>
                  </a:lnTo>
                  <a:lnTo>
                    <a:pt x="916" y="16"/>
                  </a:lnTo>
                  <a:lnTo>
                    <a:pt x="878" y="9"/>
                  </a:lnTo>
                  <a:lnTo>
                    <a:pt x="840" y="4"/>
                  </a:lnTo>
                  <a:lnTo>
                    <a:pt x="801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23" y="1"/>
                  </a:lnTo>
                  <a:lnTo>
                    <a:pt x="684" y="4"/>
                  </a:lnTo>
                  <a:lnTo>
                    <a:pt x="645" y="9"/>
                  </a:lnTo>
                  <a:lnTo>
                    <a:pt x="608" y="16"/>
                  </a:lnTo>
                  <a:lnTo>
                    <a:pt x="571" y="24"/>
                  </a:lnTo>
                  <a:lnTo>
                    <a:pt x="535" y="34"/>
                  </a:lnTo>
                  <a:lnTo>
                    <a:pt x="500" y="46"/>
                  </a:lnTo>
                  <a:lnTo>
                    <a:pt x="465" y="60"/>
                  </a:lnTo>
                  <a:lnTo>
                    <a:pt x="431" y="75"/>
                  </a:lnTo>
                  <a:lnTo>
                    <a:pt x="399" y="92"/>
                  </a:lnTo>
                  <a:lnTo>
                    <a:pt x="367" y="111"/>
                  </a:lnTo>
                  <a:lnTo>
                    <a:pt x="336" y="131"/>
                  </a:lnTo>
                  <a:lnTo>
                    <a:pt x="305" y="152"/>
                  </a:lnTo>
                  <a:lnTo>
                    <a:pt x="277" y="174"/>
                  </a:lnTo>
                  <a:lnTo>
                    <a:pt x="249" y="198"/>
                  </a:lnTo>
                  <a:lnTo>
                    <a:pt x="223" y="223"/>
                  </a:lnTo>
                  <a:lnTo>
                    <a:pt x="198" y="249"/>
                  </a:lnTo>
                  <a:lnTo>
                    <a:pt x="174" y="277"/>
                  </a:lnTo>
                  <a:lnTo>
                    <a:pt x="151" y="306"/>
                  </a:lnTo>
                  <a:lnTo>
                    <a:pt x="129" y="335"/>
                  </a:lnTo>
                  <a:lnTo>
                    <a:pt x="110" y="367"/>
                  </a:lnTo>
                  <a:lnTo>
                    <a:pt x="91" y="399"/>
                  </a:lnTo>
                  <a:lnTo>
                    <a:pt x="75" y="431"/>
                  </a:lnTo>
                  <a:lnTo>
                    <a:pt x="60" y="465"/>
                  </a:lnTo>
                  <a:lnTo>
                    <a:pt x="46" y="500"/>
                  </a:lnTo>
                  <a:lnTo>
                    <a:pt x="34" y="535"/>
                  </a:lnTo>
                  <a:lnTo>
                    <a:pt x="24" y="571"/>
                  </a:lnTo>
                  <a:lnTo>
                    <a:pt x="15" y="607"/>
                  </a:lnTo>
                  <a:lnTo>
                    <a:pt x="9" y="646"/>
                  </a:lnTo>
                  <a:lnTo>
                    <a:pt x="4" y="684"/>
                  </a:lnTo>
                  <a:lnTo>
                    <a:pt x="1" y="722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005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376" y="838"/>
              <a:ext cx="60" cy="60"/>
            </a:xfrm>
            <a:custGeom>
              <a:avLst/>
              <a:gdLst>
                <a:gd name="T0" fmla="*/ 3 w 958"/>
                <a:gd name="T1" fmla="*/ 527 h 956"/>
                <a:gd name="T2" fmla="*/ 15 w 958"/>
                <a:gd name="T3" fmla="*/ 598 h 956"/>
                <a:gd name="T4" fmla="*/ 38 w 958"/>
                <a:gd name="T5" fmla="*/ 664 h 956"/>
                <a:gd name="T6" fmla="*/ 69 w 958"/>
                <a:gd name="T7" fmla="*/ 726 h 956"/>
                <a:gd name="T8" fmla="*/ 109 w 958"/>
                <a:gd name="T9" fmla="*/ 782 h 956"/>
                <a:gd name="T10" fmla="*/ 157 w 958"/>
                <a:gd name="T11" fmla="*/ 833 h 956"/>
                <a:gd name="T12" fmla="*/ 211 w 958"/>
                <a:gd name="T13" fmla="*/ 875 h 956"/>
                <a:gd name="T14" fmla="*/ 271 w 958"/>
                <a:gd name="T15" fmla="*/ 909 h 956"/>
                <a:gd name="T16" fmla="*/ 337 w 958"/>
                <a:gd name="T17" fmla="*/ 935 h 956"/>
                <a:gd name="T18" fmla="*/ 406 w 958"/>
                <a:gd name="T19" fmla="*/ 951 h 956"/>
                <a:gd name="T20" fmla="*/ 479 w 958"/>
                <a:gd name="T21" fmla="*/ 956 h 956"/>
                <a:gd name="T22" fmla="*/ 528 w 958"/>
                <a:gd name="T23" fmla="*/ 954 h 956"/>
                <a:gd name="T24" fmla="*/ 598 w 958"/>
                <a:gd name="T25" fmla="*/ 941 h 956"/>
                <a:gd name="T26" fmla="*/ 666 w 958"/>
                <a:gd name="T27" fmla="*/ 919 h 956"/>
                <a:gd name="T28" fmla="*/ 727 w 958"/>
                <a:gd name="T29" fmla="*/ 887 h 956"/>
                <a:gd name="T30" fmla="*/ 784 w 958"/>
                <a:gd name="T31" fmla="*/ 847 h 956"/>
                <a:gd name="T32" fmla="*/ 834 w 958"/>
                <a:gd name="T33" fmla="*/ 800 h 956"/>
                <a:gd name="T34" fmla="*/ 876 w 958"/>
                <a:gd name="T35" fmla="*/ 745 h 956"/>
                <a:gd name="T36" fmla="*/ 910 w 958"/>
                <a:gd name="T37" fmla="*/ 685 h 956"/>
                <a:gd name="T38" fmla="*/ 936 w 958"/>
                <a:gd name="T39" fmla="*/ 621 h 956"/>
                <a:gd name="T40" fmla="*/ 953 w 958"/>
                <a:gd name="T41" fmla="*/ 552 h 956"/>
                <a:gd name="T42" fmla="*/ 958 w 958"/>
                <a:gd name="T43" fmla="*/ 478 h 956"/>
                <a:gd name="T44" fmla="*/ 956 w 958"/>
                <a:gd name="T45" fmla="*/ 429 h 956"/>
                <a:gd name="T46" fmla="*/ 942 w 958"/>
                <a:gd name="T47" fmla="*/ 359 h 956"/>
                <a:gd name="T48" fmla="*/ 920 w 958"/>
                <a:gd name="T49" fmla="*/ 293 h 956"/>
                <a:gd name="T50" fmla="*/ 888 w 958"/>
                <a:gd name="T51" fmla="*/ 230 h 956"/>
                <a:gd name="T52" fmla="*/ 849 w 958"/>
                <a:gd name="T53" fmla="*/ 174 h 956"/>
                <a:gd name="T54" fmla="*/ 801 w 958"/>
                <a:gd name="T55" fmla="*/ 125 h 956"/>
                <a:gd name="T56" fmla="*/ 746 w 958"/>
                <a:gd name="T57" fmla="*/ 82 h 956"/>
                <a:gd name="T58" fmla="*/ 687 w 958"/>
                <a:gd name="T59" fmla="*/ 48 h 956"/>
                <a:gd name="T60" fmla="*/ 622 w 958"/>
                <a:gd name="T61" fmla="*/ 22 h 956"/>
                <a:gd name="T62" fmla="*/ 552 w 958"/>
                <a:gd name="T63" fmla="*/ 5 h 956"/>
                <a:gd name="T64" fmla="*/ 479 w 958"/>
                <a:gd name="T65" fmla="*/ 0 h 956"/>
                <a:gd name="T66" fmla="*/ 430 w 958"/>
                <a:gd name="T67" fmla="*/ 2 h 956"/>
                <a:gd name="T68" fmla="*/ 359 w 958"/>
                <a:gd name="T69" fmla="*/ 15 h 956"/>
                <a:gd name="T70" fmla="*/ 293 w 958"/>
                <a:gd name="T71" fmla="*/ 38 h 956"/>
                <a:gd name="T72" fmla="*/ 230 w 958"/>
                <a:gd name="T73" fmla="*/ 70 h 956"/>
                <a:gd name="T74" fmla="*/ 174 w 958"/>
                <a:gd name="T75" fmla="*/ 110 h 956"/>
                <a:gd name="T76" fmla="*/ 125 w 958"/>
                <a:gd name="T77" fmla="*/ 157 h 956"/>
                <a:gd name="T78" fmla="*/ 81 w 958"/>
                <a:gd name="T79" fmla="*/ 211 h 956"/>
                <a:gd name="T80" fmla="*/ 47 w 958"/>
                <a:gd name="T81" fmla="*/ 271 h 956"/>
                <a:gd name="T82" fmla="*/ 22 w 958"/>
                <a:gd name="T83" fmla="*/ 336 h 956"/>
                <a:gd name="T84" fmla="*/ 6 w 958"/>
                <a:gd name="T85" fmla="*/ 406 h 956"/>
                <a:gd name="T86" fmla="*/ 0 w 958"/>
                <a:gd name="T87" fmla="*/ 478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8" h="956">
                  <a:moveTo>
                    <a:pt x="0" y="478"/>
                  </a:moveTo>
                  <a:lnTo>
                    <a:pt x="1" y="503"/>
                  </a:lnTo>
                  <a:lnTo>
                    <a:pt x="3" y="527"/>
                  </a:lnTo>
                  <a:lnTo>
                    <a:pt x="6" y="552"/>
                  </a:lnTo>
                  <a:lnTo>
                    <a:pt x="10" y="575"/>
                  </a:lnTo>
                  <a:lnTo>
                    <a:pt x="15" y="598"/>
                  </a:lnTo>
                  <a:lnTo>
                    <a:pt x="22" y="621"/>
                  </a:lnTo>
                  <a:lnTo>
                    <a:pt x="29" y="643"/>
                  </a:lnTo>
                  <a:lnTo>
                    <a:pt x="38" y="664"/>
                  </a:lnTo>
                  <a:lnTo>
                    <a:pt x="47" y="685"/>
                  </a:lnTo>
                  <a:lnTo>
                    <a:pt x="58" y="706"/>
                  </a:lnTo>
                  <a:lnTo>
                    <a:pt x="69" y="726"/>
                  </a:lnTo>
                  <a:lnTo>
                    <a:pt x="81" y="745"/>
                  </a:lnTo>
                  <a:lnTo>
                    <a:pt x="95" y="764"/>
                  </a:lnTo>
                  <a:lnTo>
                    <a:pt x="109" y="782"/>
                  </a:lnTo>
                  <a:lnTo>
                    <a:pt x="125" y="800"/>
                  </a:lnTo>
                  <a:lnTo>
                    <a:pt x="141" y="817"/>
                  </a:lnTo>
                  <a:lnTo>
                    <a:pt x="157" y="833"/>
                  </a:lnTo>
                  <a:lnTo>
                    <a:pt x="174" y="847"/>
                  </a:lnTo>
                  <a:lnTo>
                    <a:pt x="192" y="862"/>
                  </a:lnTo>
                  <a:lnTo>
                    <a:pt x="211" y="875"/>
                  </a:lnTo>
                  <a:lnTo>
                    <a:pt x="230" y="887"/>
                  </a:lnTo>
                  <a:lnTo>
                    <a:pt x="250" y="899"/>
                  </a:lnTo>
                  <a:lnTo>
                    <a:pt x="271" y="909"/>
                  </a:lnTo>
                  <a:lnTo>
                    <a:pt x="293" y="919"/>
                  </a:lnTo>
                  <a:lnTo>
                    <a:pt x="315" y="927"/>
                  </a:lnTo>
                  <a:lnTo>
                    <a:pt x="337" y="935"/>
                  </a:lnTo>
                  <a:lnTo>
                    <a:pt x="359" y="941"/>
                  </a:lnTo>
                  <a:lnTo>
                    <a:pt x="382" y="946"/>
                  </a:lnTo>
                  <a:lnTo>
                    <a:pt x="406" y="951"/>
                  </a:lnTo>
                  <a:lnTo>
                    <a:pt x="430" y="954"/>
                  </a:lnTo>
                  <a:lnTo>
                    <a:pt x="455" y="956"/>
                  </a:lnTo>
                  <a:lnTo>
                    <a:pt x="479" y="956"/>
                  </a:lnTo>
                  <a:lnTo>
                    <a:pt x="479" y="956"/>
                  </a:lnTo>
                  <a:lnTo>
                    <a:pt x="504" y="956"/>
                  </a:lnTo>
                  <a:lnTo>
                    <a:pt x="528" y="954"/>
                  </a:lnTo>
                  <a:lnTo>
                    <a:pt x="552" y="951"/>
                  </a:lnTo>
                  <a:lnTo>
                    <a:pt x="575" y="946"/>
                  </a:lnTo>
                  <a:lnTo>
                    <a:pt x="598" y="941"/>
                  </a:lnTo>
                  <a:lnTo>
                    <a:pt x="622" y="935"/>
                  </a:lnTo>
                  <a:lnTo>
                    <a:pt x="644" y="927"/>
                  </a:lnTo>
                  <a:lnTo>
                    <a:pt x="666" y="919"/>
                  </a:lnTo>
                  <a:lnTo>
                    <a:pt x="687" y="909"/>
                  </a:lnTo>
                  <a:lnTo>
                    <a:pt x="707" y="899"/>
                  </a:lnTo>
                  <a:lnTo>
                    <a:pt x="727" y="887"/>
                  </a:lnTo>
                  <a:lnTo>
                    <a:pt x="746" y="875"/>
                  </a:lnTo>
                  <a:lnTo>
                    <a:pt x="765" y="862"/>
                  </a:lnTo>
                  <a:lnTo>
                    <a:pt x="784" y="847"/>
                  </a:lnTo>
                  <a:lnTo>
                    <a:pt x="801" y="833"/>
                  </a:lnTo>
                  <a:lnTo>
                    <a:pt x="818" y="817"/>
                  </a:lnTo>
                  <a:lnTo>
                    <a:pt x="834" y="800"/>
                  </a:lnTo>
                  <a:lnTo>
                    <a:pt x="849" y="782"/>
                  </a:lnTo>
                  <a:lnTo>
                    <a:pt x="863" y="764"/>
                  </a:lnTo>
                  <a:lnTo>
                    <a:pt x="876" y="745"/>
                  </a:lnTo>
                  <a:lnTo>
                    <a:pt x="888" y="726"/>
                  </a:lnTo>
                  <a:lnTo>
                    <a:pt x="900" y="706"/>
                  </a:lnTo>
                  <a:lnTo>
                    <a:pt x="910" y="685"/>
                  </a:lnTo>
                  <a:lnTo>
                    <a:pt x="920" y="664"/>
                  </a:lnTo>
                  <a:lnTo>
                    <a:pt x="928" y="643"/>
                  </a:lnTo>
                  <a:lnTo>
                    <a:pt x="936" y="621"/>
                  </a:lnTo>
                  <a:lnTo>
                    <a:pt x="942" y="598"/>
                  </a:lnTo>
                  <a:lnTo>
                    <a:pt x="948" y="575"/>
                  </a:lnTo>
                  <a:lnTo>
                    <a:pt x="953" y="552"/>
                  </a:lnTo>
                  <a:lnTo>
                    <a:pt x="956" y="527"/>
                  </a:lnTo>
                  <a:lnTo>
                    <a:pt x="958" y="503"/>
                  </a:lnTo>
                  <a:lnTo>
                    <a:pt x="958" y="478"/>
                  </a:lnTo>
                  <a:lnTo>
                    <a:pt x="958" y="478"/>
                  </a:lnTo>
                  <a:lnTo>
                    <a:pt x="958" y="454"/>
                  </a:lnTo>
                  <a:lnTo>
                    <a:pt x="956" y="429"/>
                  </a:lnTo>
                  <a:lnTo>
                    <a:pt x="953" y="406"/>
                  </a:lnTo>
                  <a:lnTo>
                    <a:pt x="948" y="382"/>
                  </a:lnTo>
                  <a:lnTo>
                    <a:pt x="942" y="359"/>
                  </a:lnTo>
                  <a:lnTo>
                    <a:pt x="936" y="336"/>
                  </a:lnTo>
                  <a:lnTo>
                    <a:pt x="928" y="314"/>
                  </a:lnTo>
                  <a:lnTo>
                    <a:pt x="920" y="293"/>
                  </a:lnTo>
                  <a:lnTo>
                    <a:pt x="910" y="271"/>
                  </a:lnTo>
                  <a:lnTo>
                    <a:pt x="900" y="250"/>
                  </a:lnTo>
                  <a:lnTo>
                    <a:pt x="888" y="230"/>
                  </a:lnTo>
                  <a:lnTo>
                    <a:pt x="876" y="211"/>
                  </a:lnTo>
                  <a:lnTo>
                    <a:pt x="863" y="192"/>
                  </a:lnTo>
                  <a:lnTo>
                    <a:pt x="849" y="174"/>
                  </a:lnTo>
                  <a:lnTo>
                    <a:pt x="834" y="157"/>
                  </a:lnTo>
                  <a:lnTo>
                    <a:pt x="818" y="140"/>
                  </a:lnTo>
                  <a:lnTo>
                    <a:pt x="801" y="125"/>
                  </a:lnTo>
                  <a:lnTo>
                    <a:pt x="784" y="110"/>
                  </a:lnTo>
                  <a:lnTo>
                    <a:pt x="765" y="96"/>
                  </a:lnTo>
                  <a:lnTo>
                    <a:pt x="746" y="82"/>
                  </a:lnTo>
                  <a:lnTo>
                    <a:pt x="727" y="70"/>
                  </a:lnTo>
                  <a:lnTo>
                    <a:pt x="707" y="58"/>
                  </a:lnTo>
                  <a:lnTo>
                    <a:pt x="687" y="48"/>
                  </a:lnTo>
                  <a:lnTo>
                    <a:pt x="666" y="38"/>
                  </a:lnTo>
                  <a:lnTo>
                    <a:pt x="644" y="30"/>
                  </a:lnTo>
                  <a:lnTo>
                    <a:pt x="622" y="22"/>
                  </a:lnTo>
                  <a:lnTo>
                    <a:pt x="598" y="15"/>
                  </a:lnTo>
                  <a:lnTo>
                    <a:pt x="575" y="10"/>
                  </a:lnTo>
                  <a:lnTo>
                    <a:pt x="552" y="5"/>
                  </a:lnTo>
                  <a:lnTo>
                    <a:pt x="528" y="2"/>
                  </a:lnTo>
                  <a:lnTo>
                    <a:pt x="504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55" y="1"/>
                  </a:lnTo>
                  <a:lnTo>
                    <a:pt x="430" y="2"/>
                  </a:lnTo>
                  <a:lnTo>
                    <a:pt x="406" y="5"/>
                  </a:lnTo>
                  <a:lnTo>
                    <a:pt x="382" y="10"/>
                  </a:lnTo>
                  <a:lnTo>
                    <a:pt x="359" y="15"/>
                  </a:lnTo>
                  <a:lnTo>
                    <a:pt x="337" y="22"/>
                  </a:lnTo>
                  <a:lnTo>
                    <a:pt x="315" y="30"/>
                  </a:lnTo>
                  <a:lnTo>
                    <a:pt x="293" y="38"/>
                  </a:lnTo>
                  <a:lnTo>
                    <a:pt x="271" y="48"/>
                  </a:lnTo>
                  <a:lnTo>
                    <a:pt x="250" y="58"/>
                  </a:lnTo>
                  <a:lnTo>
                    <a:pt x="230" y="70"/>
                  </a:lnTo>
                  <a:lnTo>
                    <a:pt x="211" y="82"/>
                  </a:lnTo>
                  <a:lnTo>
                    <a:pt x="192" y="96"/>
                  </a:lnTo>
                  <a:lnTo>
                    <a:pt x="174" y="110"/>
                  </a:lnTo>
                  <a:lnTo>
                    <a:pt x="157" y="125"/>
                  </a:lnTo>
                  <a:lnTo>
                    <a:pt x="141" y="140"/>
                  </a:lnTo>
                  <a:lnTo>
                    <a:pt x="125" y="157"/>
                  </a:lnTo>
                  <a:lnTo>
                    <a:pt x="109" y="174"/>
                  </a:lnTo>
                  <a:lnTo>
                    <a:pt x="95" y="192"/>
                  </a:lnTo>
                  <a:lnTo>
                    <a:pt x="81" y="211"/>
                  </a:lnTo>
                  <a:lnTo>
                    <a:pt x="69" y="230"/>
                  </a:lnTo>
                  <a:lnTo>
                    <a:pt x="58" y="250"/>
                  </a:lnTo>
                  <a:lnTo>
                    <a:pt x="47" y="271"/>
                  </a:lnTo>
                  <a:lnTo>
                    <a:pt x="38" y="293"/>
                  </a:lnTo>
                  <a:lnTo>
                    <a:pt x="29" y="314"/>
                  </a:lnTo>
                  <a:lnTo>
                    <a:pt x="22" y="336"/>
                  </a:lnTo>
                  <a:lnTo>
                    <a:pt x="15" y="359"/>
                  </a:lnTo>
                  <a:lnTo>
                    <a:pt x="10" y="382"/>
                  </a:lnTo>
                  <a:lnTo>
                    <a:pt x="6" y="406"/>
                  </a:lnTo>
                  <a:lnTo>
                    <a:pt x="3" y="429"/>
                  </a:lnTo>
                  <a:lnTo>
                    <a:pt x="1" y="454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00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947" y="783"/>
              <a:ext cx="74" cy="74"/>
            </a:xfrm>
            <a:custGeom>
              <a:avLst/>
              <a:gdLst>
                <a:gd name="T0" fmla="*/ 3 w 1196"/>
                <a:gd name="T1" fmla="*/ 658 h 1194"/>
                <a:gd name="T2" fmla="*/ 18 w 1196"/>
                <a:gd name="T3" fmla="*/ 746 h 1194"/>
                <a:gd name="T4" fmla="*/ 47 w 1196"/>
                <a:gd name="T5" fmla="*/ 829 h 1194"/>
                <a:gd name="T6" fmla="*/ 87 w 1196"/>
                <a:gd name="T7" fmla="*/ 907 h 1194"/>
                <a:gd name="T8" fmla="*/ 136 w 1196"/>
                <a:gd name="T9" fmla="*/ 977 h 1194"/>
                <a:gd name="T10" fmla="*/ 195 w 1196"/>
                <a:gd name="T11" fmla="*/ 1038 h 1194"/>
                <a:gd name="T12" fmla="*/ 264 w 1196"/>
                <a:gd name="T13" fmla="*/ 1091 h 1194"/>
                <a:gd name="T14" fmla="*/ 338 w 1196"/>
                <a:gd name="T15" fmla="*/ 1134 h 1194"/>
                <a:gd name="T16" fmla="*/ 420 w 1196"/>
                <a:gd name="T17" fmla="*/ 1167 h 1194"/>
                <a:gd name="T18" fmla="*/ 507 w 1196"/>
                <a:gd name="T19" fmla="*/ 1187 h 1194"/>
                <a:gd name="T20" fmla="*/ 598 w 1196"/>
                <a:gd name="T21" fmla="*/ 1194 h 1194"/>
                <a:gd name="T22" fmla="*/ 659 w 1196"/>
                <a:gd name="T23" fmla="*/ 1191 h 1194"/>
                <a:gd name="T24" fmla="*/ 748 w 1196"/>
                <a:gd name="T25" fmla="*/ 1175 h 1194"/>
                <a:gd name="T26" fmla="*/ 831 w 1196"/>
                <a:gd name="T27" fmla="*/ 1146 h 1194"/>
                <a:gd name="T28" fmla="*/ 908 w 1196"/>
                <a:gd name="T29" fmla="*/ 1107 h 1194"/>
                <a:gd name="T30" fmla="*/ 978 w 1196"/>
                <a:gd name="T31" fmla="*/ 1057 h 1194"/>
                <a:gd name="T32" fmla="*/ 1041 w 1196"/>
                <a:gd name="T33" fmla="*/ 998 h 1194"/>
                <a:gd name="T34" fmla="*/ 1094 w 1196"/>
                <a:gd name="T35" fmla="*/ 931 h 1194"/>
                <a:gd name="T36" fmla="*/ 1137 w 1196"/>
                <a:gd name="T37" fmla="*/ 855 h 1194"/>
                <a:gd name="T38" fmla="*/ 1169 w 1196"/>
                <a:gd name="T39" fmla="*/ 774 h 1194"/>
                <a:gd name="T40" fmla="*/ 1189 w 1196"/>
                <a:gd name="T41" fmla="*/ 688 h 1194"/>
                <a:gd name="T42" fmla="*/ 1196 w 1196"/>
                <a:gd name="T43" fmla="*/ 596 h 1194"/>
                <a:gd name="T44" fmla="*/ 1193 w 1196"/>
                <a:gd name="T45" fmla="*/ 535 h 1194"/>
                <a:gd name="T46" fmla="*/ 1177 w 1196"/>
                <a:gd name="T47" fmla="*/ 448 h 1194"/>
                <a:gd name="T48" fmla="*/ 1149 w 1196"/>
                <a:gd name="T49" fmla="*/ 364 h 1194"/>
                <a:gd name="T50" fmla="*/ 1110 w 1196"/>
                <a:gd name="T51" fmla="*/ 287 h 1194"/>
                <a:gd name="T52" fmla="*/ 1060 w 1196"/>
                <a:gd name="T53" fmla="*/ 217 h 1194"/>
                <a:gd name="T54" fmla="*/ 1000 w 1196"/>
                <a:gd name="T55" fmla="*/ 155 h 1194"/>
                <a:gd name="T56" fmla="*/ 933 w 1196"/>
                <a:gd name="T57" fmla="*/ 101 h 1194"/>
                <a:gd name="T58" fmla="*/ 857 w 1196"/>
                <a:gd name="T59" fmla="*/ 58 h 1194"/>
                <a:gd name="T60" fmla="*/ 776 w 1196"/>
                <a:gd name="T61" fmla="*/ 26 h 1194"/>
                <a:gd name="T62" fmla="*/ 689 w 1196"/>
                <a:gd name="T63" fmla="*/ 7 h 1194"/>
                <a:gd name="T64" fmla="*/ 598 w 1196"/>
                <a:gd name="T65" fmla="*/ 0 h 1194"/>
                <a:gd name="T66" fmla="*/ 537 w 1196"/>
                <a:gd name="T67" fmla="*/ 3 h 1194"/>
                <a:gd name="T68" fmla="*/ 449 w 1196"/>
                <a:gd name="T69" fmla="*/ 18 h 1194"/>
                <a:gd name="T70" fmla="*/ 365 w 1196"/>
                <a:gd name="T71" fmla="*/ 46 h 1194"/>
                <a:gd name="T72" fmla="*/ 288 w 1196"/>
                <a:gd name="T73" fmla="*/ 86 h 1194"/>
                <a:gd name="T74" fmla="*/ 218 w 1196"/>
                <a:gd name="T75" fmla="*/ 135 h 1194"/>
                <a:gd name="T76" fmla="*/ 155 w 1196"/>
                <a:gd name="T77" fmla="*/ 196 h 1194"/>
                <a:gd name="T78" fmla="*/ 102 w 1196"/>
                <a:gd name="T79" fmla="*/ 263 h 1194"/>
                <a:gd name="T80" fmla="*/ 59 w 1196"/>
                <a:gd name="T81" fmla="*/ 338 h 1194"/>
                <a:gd name="T82" fmla="*/ 26 w 1196"/>
                <a:gd name="T83" fmla="*/ 419 h 1194"/>
                <a:gd name="T84" fmla="*/ 6 w 1196"/>
                <a:gd name="T85" fmla="*/ 506 h 1194"/>
                <a:gd name="T86" fmla="*/ 0 w 1196"/>
                <a:gd name="T87" fmla="*/ 596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6" h="1194">
                  <a:moveTo>
                    <a:pt x="0" y="596"/>
                  </a:moveTo>
                  <a:lnTo>
                    <a:pt x="0" y="627"/>
                  </a:lnTo>
                  <a:lnTo>
                    <a:pt x="3" y="658"/>
                  </a:lnTo>
                  <a:lnTo>
                    <a:pt x="6" y="688"/>
                  </a:lnTo>
                  <a:lnTo>
                    <a:pt x="12" y="717"/>
                  </a:lnTo>
                  <a:lnTo>
                    <a:pt x="18" y="746"/>
                  </a:lnTo>
                  <a:lnTo>
                    <a:pt x="26" y="774"/>
                  </a:lnTo>
                  <a:lnTo>
                    <a:pt x="37" y="802"/>
                  </a:lnTo>
                  <a:lnTo>
                    <a:pt x="47" y="829"/>
                  </a:lnTo>
                  <a:lnTo>
                    <a:pt x="59" y="855"/>
                  </a:lnTo>
                  <a:lnTo>
                    <a:pt x="72" y="881"/>
                  </a:lnTo>
                  <a:lnTo>
                    <a:pt x="87" y="907"/>
                  </a:lnTo>
                  <a:lnTo>
                    <a:pt x="102" y="931"/>
                  </a:lnTo>
                  <a:lnTo>
                    <a:pt x="119" y="954"/>
                  </a:lnTo>
                  <a:lnTo>
                    <a:pt x="136" y="977"/>
                  </a:lnTo>
                  <a:lnTo>
                    <a:pt x="155" y="998"/>
                  </a:lnTo>
                  <a:lnTo>
                    <a:pt x="175" y="1019"/>
                  </a:lnTo>
                  <a:lnTo>
                    <a:pt x="195" y="1038"/>
                  </a:lnTo>
                  <a:lnTo>
                    <a:pt x="218" y="1057"/>
                  </a:lnTo>
                  <a:lnTo>
                    <a:pt x="240" y="1075"/>
                  </a:lnTo>
                  <a:lnTo>
                    <a:pt x="264" y="1091"/>
                  </a:lnTo>
                  <a:lnTo>
                    <a:pt x="288" y="1107"/>
                  </a:lnTo>
                  <a:lnTo>
                    <a:pt x="313" y="1121"/>
                  </a:lnTo>
                  <a:lnTo>
                    <a:pt x="338" y="1134"/>
                  </a:lnTo>
                  <a:lnTo>
                    <a:pt x="365" y="1146"/>
                  </a:lnTo>
                  <a:lnTo>
                    <a:pt x="393" y="1157"/>
                  </a:lnTo>
                  <a:lnTo>
                    <a:pt x="420" y="1167"/>
                  </a:lnTo>
                  <a:lnTo>
                    <a:pt x="449" y="1175"/>
                  </a:lnTo>
                  <a:lnTo>
                    <a:pt x="477" y="1182"/>
                  </a:lnTo>
                  <a:lnTo>
                    <a:pt x="507" y="1187"/>
                  </a:lnTo>
                  <a:lnTo>
                    <a:pt x="537" y="1191"/>
                  </a:lnTo>
                  <a:lnTo>
                    <a:pt x="568" y="1193"/>
                  </a:lnTo>
                  <a:lnTo>
                    <a:pt x="598" y="1194"/>
                  </a:lnTo>
                  <a:lnTo>
                    <a:pt x="598" y="1194"/>
                  </a:lnTo>
                  <a:lnTo>
                    <a:pt x="629" y="1193"/>
                  </a:lnTo>
                  <a:lnTo>
                    <a:pt x="659" y="1191"/>
                  </a:lnTo>
                  <a:lnTo>
                    <a:pt x="689" y="1187"/>
                  </a:lnTo>
                  <a:lnTo>
                    <a:pt x="719" y="1182"/>
                  </a:lnTo>
                  <a:lnTo>
                    <a:pt x="748" y="1175"/>
                  </a:lnTo>
                  <a:lnTo>
                    <a:pt x="776" y="1167"/>
                  </a:lnTo>
                  <a:lnTo>
                    <a:pt x="804" y="1157"/>
                  </a:lnTo>
                  <a:lnTo>
                    <a:pt x="831" y="1146"/>
                  </a:lnTo>
                  <a:lnTo>
                    <a:pt x="857" y="1134"/>
                  </a:lnTo>
                  <a:lnTo>
                    <a:pt x="884" y="1121"/>
                  </a:lnTo>
                  <a:lnTo>
                    <a:pt x="908" y="1107"/>
                  </a:lnTo>
                  <a:lnTo>
                    <a:pt x="933" y="1091"/>
                  </a:lnTo>
                  <a:lnTo>
                    <a:pt x="956" y="1075"/>
                  </a:lnTo>
                  <a:lnTo>
                    <a:pt x="978" y="1057"/>
                  </a:lnTo>
                  <a:lnTo>
                    <a:pt x="1000" y="1038"/>
                  </a:lnTo>
                  <a:lnTo>
                    <a:pt x="1021" y="1019"/>
                  </a:lnTo>
                  <a:lnTo>
                    <a:pt x="1041" y="998"/>
                  </a:lnTo>
                  <a:lnTo>
                    <a:pt x="1060" y="977"/>
                  </a:lnTo>
                  <a:lnTo>
                    <a:pt x="1078" y="954"/>
                  </a:lnTo>
                  <a:lnTo>
                    <a:pt x="1094" y="931"/>
                  </a:lnTo>
                  <a:lnTo>
                    <a:pt x="1110" y="907"/>
                  </a:lnTo>
                  <a:lnTo>
                    <a:pt x="1124" y="881"/>
                  </a:lnTo>
                  <a:lnTo>
                    <a:pt x="1137" y="855"/>
                  </a:lnTo>
                  <a:lnTo>
                    <a:pt x="1149" y="829"/>
                  </a:lnTo>
                  <a:lnTo>
                    <a:pt x="1160" y="802"/>
                  </a:lnTo>
                  <a:lnTo>
                    <a:pt x="1169" y="774"/>
                  </a:lnTo>
                  <a:lnTo>
                    <a:pt x="1177" y="746"/>
                  </a:lnTo>
                  <a:lnTo>
                    <a:pt x="1184" y="717"/>
                  </a:lnTo>
                  <a:lnTo>
                    <a:pt x="1189" y="688"/>
                  </a:lnTo>
                  <a:lnTo>
                    <a:pt x="1193" y="658"/>
                  </a:lnTo>
                  <a:lnTo>
                    <a:pt x="1195" y="627"/>
                  </a:lnTo>
                  <a:lnTo>
                    <a:pt x="1196" y="596"/>
                  </a:lnTo>
                  <a:lnTo>
                    <a:pt x="1196" y="596"/>
                  </a:lnTo>
                  <a:lnTo>
                    <a:pt x="1195" y="566"/>
                  </a:lnTo>
                  <a:lnTo>
                    <a:pt x="1193" y="535"/>
                  </a:lnTo>
                  <a:lnTo>
                    <a:pt x="1189" y="506"/>
                  </a:lnTo>
                  <a:lnTo>
                    <a:pt x="1184" y="476"/>
                  </a:lnTo>
                  <a:lnTo>
                    <a:pt x="1177" y="448"/>
                  </a:lnTo>
                  <a:lnTo>
                    <a:pt x="1169" y="419"/>
                  </a:lnTo>
                  <a:lnTo>
                    <a:pt x="1160" y="391"/>
                  </a:lnTo>
                  <a:lnTo>
                    <a:pt x="1149" y="364"/>
                  </a:lnTo>
                  <a:lnTo>
                    <a:pt x="1137" y="338"/>
                  </a:lnTo>
                  <a:lnTo>
                    <a:pt x="1124" y="312"/>
                  </a:lnTo>
                  <a:lnTo>
                    <a:pt x="1110" y="287"/>
                  </a:lnTo>
                  <a:lnTo>
                    <a:pt x="1094" y="263"/>
                  </a:lnTo>
                  <a:lnTo>
                    <a:pt x="1078" y="240"/>
                  </a:lnTo>
                  <a:lnTo>
                    <a:pt x="1060" y="217"/>
                  </a:lnTo>
                  <a:lnTo>
                    <a:pt x="1041" y="196"/>
                  </a:lnTo>
                  <a:lnTo>
                    <a:pt x="1021" y="175"/>
                  </a:lnTo>
                  <a:lnTo>
                    <a:pt x="1000" y="155"/>
                  </a:lnTo>
                  <a:lnTo>
                    <a:pt x="978" y="135"/>
                  </a:lnTo>
                  <a:lnTo>
                    <a:pt x="956" y="118"/>
                  </a:lnTo>
                  <a:lnTo>
                    <a:pt x="933" y="101"/>
                  </a:lnTo>
                  <a:lnTo>
                    <a:pt x="908" y="86"/>
                  </a:lnTo>
                  <a:lnTo>
                    <a:pt x="884" y="71"/>
                  </a:lnTo>
                  <a:lnTo>
                    <a:pt x="857" y="58"/>
                  </a:lnTo>
                  <a:lnTo>
                    <a:pt x="831" y="46"/>
                  </a:lnTo>
                  <a:lnTo>
                    <a:pt x="804" y="36"/>
                  </a:lnTo>
                  <a:lnTo>
                    <a:pt x="776" y="26"/>
                  </a:lnTo>
                  <a:lnTo>
                    <a:pt x="748" y="18"/>
                  </a:lnTo>
                  <a:lnTo>
                    <a:pt x="719" y="12"/>
                  </a:lnTo>
                  <a:lnTo>
                    <a:pt x="689" y="7"/>
                  </a:lnTo>
                  <a:lnTo>
                    <a:pt x="659" y="3"/>
                  </a:lnTo>
                  <a:lnTo>
                    <a:pt x="629" y="0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568" y="0"/>
                  </a:lnTo>
                  <a:lnTo>
                    <a:pt x="537" y="3"/>
                  </a:lnTo>
                  <a:lnTo>
                    <a:pt x="507" y="7"/>
                  </a:lnTo>
                  <a:lnTo>
                    <a:pt x="477" y="12"/>
                  </a:lnTo>
                  <a:lnTo>
                    <a:pt x="449" y="18"/>
                  </a:lnTo>
                  <a:lnTo>
                    <a:pt x="420" y="26"/>
                  </a:lnTo>
                  <a:lnTo>
                    <a:pt x="393" y="36"/>
                  </a:lnTo>
                  <a:lnTo>
                    <a:pt x="365" y="46"/>
                  </a:lnTo>
                  <a:lnTo>
                    <a:pt x="338" y="58"/>
                  </a:lnTo>
                  <a:lnTo>
                    <a:pt x="313" y="71"/>
                  </a:lnTo>
                  <a:lnTo>
                    <a:pt x="288" y="86"/>
                  </a:lnTo>
                  <a:lnTo>
                    <a:pt x="264" y="101"/>
                  </a:lnTo>
                  <a:lnTo>
                    <a:pt x="240" y="118"/>
                  </a:lnTo>
                  <a:lnTo>
                    <a:pt x="218" y="135"/>
                  </a:lnTo>
                  <a:lnTo>
                    <a:pt x="195" y="155"/>
                  </a:lnTo>
                  <a:lnTo>
                    <a:pt x="175" y="175"/>
                  </a:lnTo>
                  <a:lnTo>
                    <a:pt x="155" y="196"/>
                  </a:lnTo>
                  <a:lnTo>
                    <a:pt x="136" y="217"/>
                  </a:lnTo>
                  <a:lnTo>
                    <a:pt x="119" y="240"/>
                  </a:lnTo>
                  <a:lnTo>
                    <a:pt x="102" y="263"/>
                  </a:lnTo>
                  <a:lnTo>
                    <a:pt x="87" y="287"/>
                  </a:lnTo>
                  <a:lnTo>
                    <a:pt x="72" y="312"/>
                  </a:lnTo>
                  <a:lnTo>
                    <a:pt x="59" y="338"/>
                  </a:lnTo>
                  <a:lnTo>
                    <a:pt x="47" y="364"/>
                  </a:lnTo>
                  <a:lnTo>
                    <a:pt x="37" y="391"/>
                  </a:lnTo>
                  <a:lnTo>
                    <a:pt x="26" y="419"/>
                  </a:lnTo>
                  <a:lnTo>
                    <a:pt x="18" y="448"/>
                  </a:lnTo>
                  <a:lnTo>
                    <a:pt x="12" y="476"/>
                  </a:lnTo>
                  <a:lnTo>
                    <a:pt x="6" y="506"/>
                  </a:lnTo>
                  <a:lnTo>
                    <a:pt x="3" y="535"/>
                  </a:lnTo>
                  <a:lnTo>
                    <a:pt x="0" y="566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143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830" y="748"/>
              <a:ext cx="105" cy="105"/>
            </a:xfrm>
            <a:custGeom>
              <a:avLst/>
              <a:gdLst>
                <a:gd name="T0" fmla="*/ 4 w 1675"/>
                <a:gd name="T1" fmla="*/ 921 h 1672"/>
                <a:gd name="T2" fmla="*/ 26 w 1675"/>
                <a:gd name="T3" fmla="*/ 1045 h 1672"/>
                <a:gd name="T4" fmla="*/ 66 w 1675"/>
                <a:gd name="T5" fmla="*/ 1162 h 1672"/>
                <a:gd name="T6" fmla="*/ 121 w 1675"/>
                <a:gd name="T7" fmla="*/ 1270 h 1672"/>
                <a:gd name="T8" fmla="*/ 191 w 1675"/>
                <a:gd name="T9" fmla="*/ 1368 h 1672"/>
                <a:gd name="T10" fmla="*/ 274 w 1675"/>
                <a:gd name="T11" fmla="*/ 1455 h 1672"/>
                <a:gd name="T12" fmla="*/ 369 w 1675"/>
                <a:gd name="T13" fmla="*/ 1530 h 1672"/>
                <a:gd name="T14" fmla="*/ 474 w 1675"/>
                <a:gd name="T15" fmla="*/ 1590 h 1672"/>
                <a:gd name="T16" fmla="*/ 589 w 1675"/>
                <a:gd name="T17" fmla="*/ 1635 h 1672"/>
                <a:gd name="T18" fmla="*/ 710 w 1675"/>
                <a:gd name="T19" fmla="*/ 1663 h 1672"/>
                <a:gd name="T20" fmla="*/ 837 w 1675"/>
                <a:gd name="T21" fmla="*/ 1672 h 1672"/>
                <a:gd name="T22" fmla="*/ 924 w 1675"/>
                <a:gd name="T23" fmla="*/ 1668 h 1672"/>
                <a:gd name="T24" fmla="*/ 1047 w 1675"/>
                <a:gd name="T25" fmla="*/ 1646 h 1672"/>
                <a:gd name="T26" fmla="*/ 1164 w 1675"/>
                <a:gd name="T27" fmla="*/ 1607 h 1672"/>
                <a:gd name="T28" fmla="*/ 1272 w 1675"/>
                <a:gd name="T29" fmla="*/ 1552 h 1672"/>
                <a:gd name="T30" fmla="*/ 1370 w 1675"/>
                <a:gd name="T31" fmla="*/ 1482 h 1672"/>
                <a:gd name="T32" fmla="*/ 1458 w 1675"/>
                <a:gd name="T33" fmla="*/ 1398 h 1672"/>
                <a:gd name="T34" fmla="*/ 1532 w 1675"/>
                <a:gd name="T35" fmla="*/ 1304 h 1672"/>
                <a:gd name="T36" fmla="*/ 1593 w 1675"/>
                <a:gd name="T37" fmla="*/ 1198 h 1672"/>
                <a:gd name="T38" fmla="*/ 1638 w 1675"/>
                <a:gd name="T39" fmla="*/ 1085 h 1672"/>
                <a:gd name="T40" fmla="*/ 1666 w 1675"/>
                <a:gd name="T41" fmla="*/ 964 h 1672"/>
                <a:gd name="T42" fmla="*/ 1675 w 1675"/>
                <a:gd name="T43" fmla="*/ 836 h 1672"/>
                <a:gd name="T44" fmla="*/ 1671 w 1675"/>
                <a:gd name="T45" fmla="*/ 751 h 1672"/>
                <a:gd name="T46" fmla="*/ 1649 w 1675"/>
                <a:gd name="T47" fmla="*/ 627 h 1672"/>
                <a:gd name="T48" fmla="*/ 1610 w 1675"/>
                <a:gd name="T49" fmla="*/ 511 h 1672"/>
                <a:gd name="T50" fmla="*/ 1554 w 1675"/>
                <a:gd name="T51" fmla="*/ 402 h 1672"/>
                <a:gd name="T52" fmla="*/ 1484 w 1675"/>
                <a:gd name="T53" fmla="*/ 304 h 1672"/>
                <a:gd name="T54" fmla="*/ 1402 w 1675"/>
                <a:gd name="T55" fmla="*/ 218 h 1672"/>
                <a:gd name="T56" fmla="*/ 1306 w 1675"/>
                <a:gd name="T57" fmla="*/ 143 h 1672"/>
                <a:gd name="T58" fmla="*/ 1201 w 1675"/>
                <a:gd name="T59" fmla="*/ 82 h 1672"/>
                <a:gd name="T60" fmla="*/ 1087 w 1675"/>
                <a:gd name="T61" fmla="*/ 38 h 1672"/>
                <a:gd name="T62" fmla="*/ 965 w 1675"/>
                <a:gd name="T63" fmla="*/ 10 h 1672"/>
                <a:gd name="T64" fmla="*/ 837 w 1675"/>
                <a:gd name="T65" fmla="*/ 0 h 1672"/>
                <a:gd name="T66" fmla="*/ 752 w 1675"/>
                <a:gd name="T67" fmla="*/ 5 h 1672"/>
                <a:gd name="T68" fmla="*/ 628 w 1675"/>
                <a:gd name="T69" fmla="*/ 27 h 1672"/>
                <a:gd name="T70" fmla="*/ 511 w 1675"/>
                <a:gd name="T71" fmla="*/ 66 h 1672"/>
                <a:gd name="T72" fmla="*/ 404 w 1675"/>
                <a:gd name="T73" fmla="*/ 121 h 1672"/>
                <a:gd name="T74" fmla="*/ 305 w 1675"/>
                <a:gd name="T75" fmla="*/ 192 h 1672"/>
                <a:gd name="T76" fmla="*/ 217 w 1675"/>
                <a:gd name="T77" fmla="*/ 274 h 1672"/>
                <a:gd name="T78" fmla="*/ 143 w 1675"/>
                <a:gd name="T79" fmla="*/ 369 h 1672"/>
                <a:gd name="T80" fmla="*/ 83 w 1675"/>
                <a:gd name="T81" fmla="*/ 474 h 1672"/>
                <a:gd name="T82" fmla="*/ 37 w 1675"/>
                <a:gd name="T83" fmla="*/ 588 h 1672"/>
                <a:gd name="T84" fmla="*/ 9 w 1675"/>
                <a:gd name="T85" fmla="*/ 709 h 1672"/>
                <a:gd name="T86" fmla="*/ 0 w 1675"/>
                <a:gd name="T87" fmla="*/ 836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5" h="1672">
                  <a:moveTo>
                    <a:pt x="0" y="836"/>
                  </a:moveTo>
                  <a:lnTo>
                    <a:pt x="1" y="879"/>
                  </a:lnTo>
                  <a:lnTo>
                    <a:pt x="4" y="921"/>
                  </a:lnTo>
                  <a:lnTo>
                    <a:pt x="9" y="964"/>
                  </a:lnTo>
                  <a:lnTo>
                    <a:pt x="16" y="1005"/>
                  </a:lnTo>
                  <a:lnTo>
                    <a:pt x="26" y="1045"/>
                  </a:lnTo>
                  <a:lnTo>
                    <a:pt x="37" y="1085"/>
                  </a:lnTo>
                  <a:lnTo>
                    <a:pt x="50" y="1124"/>
                  </a:lnTo>
                  <a:lnTo>
                    <a:pt x="66" y="1162"/>
                  </a:lnTo>
                  <a:lnTo>
                    <a:pt x="83" y="1198"/>
                  </a:lnTo>
                  <a:lnTo>
                    <a:pt x="101" y="1235"/>
                  </a:lnTo>
                  <a:lnTo>
                    <a:pt x="121" y="1270"/>
                  </a:lnTo>
                  <a:lnTo>
                    <a:pt x="143" y="1304"/>
                  </a:lnTo>
                  <a:lnTo>
                    <a:pt x="166" y="1337"/>
                  </a:lnTo>
                  <a:lnTo>
                    <a:pt x="191" y="1368"/>
                  </a:lnTo>
                  <a:lnTo>
                    <a:pt x="217" y="1398"/>
                  </a:lnTo>
                  <a:lnTo>
                    <a:pt x="245" y="1427"/>
                  </a:lnTo>
                  <a:lnTo>
                    <a:pt x="274" y="1455"/>
                  </a:lnTo>
                  <a:lnTo>
                    <a:pt x="305" y="1482"/>
                  </a:lnTo>
                  <a:lnTo>
                    <a:pt x="336" y="1507"/>
                  </a:lnTo>
                  <a:lnTo>
                    <a:pt x="369" y="1530"/>
                  </a:lnTo>
                  <a:lnTo>
                    <a:pt x="404" y="1552"/>
                  </a:lnTo>
                  <a:lnTo>
                    <a:pt x="438" y="1572"/>
                  </a:lnTo>
                  <a:lnTo>
                    <a:pt x="474" y="1590"/>
                  </a:lnTo>
                  <a:lnTo>
                    <a:pt x="511" y="1607"/>
                  </a:lnTo>
                  <a:lnTo>
                    <a:pt x="549" y="1622"/>
                  </a:lnTo>
                  <a:lnTo>
                    <a:pt x="589" y="1635"/>
                  </a:lnTo>
                  <a:lnTo>
                    <a:pt x="628" y="1646"/>
                  </a:lnTo>
                  <a:lnTo>
                    <a:pt x="669" y="1655"/>
                  </a:lnTo>
                  <a:lnTo>
                    <a:pt x="710" y="1663"/>
                  </a:lnTo>
                  <a:lnTo>
                    <a:pt x="752" y="1668"/>
                  </a:lnTo>
                  <a:lnTo>
                    <a:pt x="795" y="1671"/>
                  </a:lnTo>
                  <a:lnTo>
                    <a:pt x="837" y="1672"/>
                  </a:lnTo>
                  <a:lnTo>
                    <a:pt x="837" y="1672"/>
                  </a:lnTo>
                  <a:lnTo>
                    <a:pt x="880" y="1671"/>
                  </a:lnTo>
                  <a:lnTo>
                    <a:pt x="924" y="1668"/>
                  </a:lnTo>
                  <a:lnTo>
                    <a:pt x="965" y="1663"/>
                  </a:lnTo>
                  <a:lnTo>
                    <a:pt x="1006" y="1655"/>
                  </a:lnTo>
                  <a:lnTo>
                    <a:pt x="1047" y="1646"/>
                  </a:lnTo>
                  <a:lnTo>
                    <a:pt x="1087" y="1635"/>
                  </a:lnTo>
                  <a:lnTo>
                    <a:pt x="1126" y="1622"/>
                  </a:lnTo>
                  <a:lnTo>
                    <a:pt x="1164" y="1607"/>
                  </a:lnTo>
                  <a:lnTo>
                    <a:pt x="1201" y="1590"/>
                  </a:lnTo>
                  <a:lnTo>
                    <a:pt x="1237" y="1572"/>
                  </a:lnTo>
                  <a:lnTo>
                    <a:pt x="1272" y="1552"/>
                  </a:lnTo>
                  <a:lnTo>
                    <a:pt x="1306" y="1530"/>
                  </a:lnTo>
                  <a:lnTo>
                    <a:pt x="1339" y="1507"/>
                  </a:lnTo>
                  <a:lnTo>
                    <a:pt x="1370" y="1482"/>
                  </a:lnTo>
                  <a:lnTo>
                    <a:pt x="1402" y="1455"/>
                  </a:lnTo>
                  <a:lnTo>
                    <a:pt x="1430" y="1427"/>
                  </a:lnTo>
                  <a:lnTo>
                    <a:pt x="1458" y="1398"/>
                  </a:lnTo>
                  <a:lnTo>
                    <a:pt x="1484" y="1368"/>
                  </a:lnTo>
                  <a:lnTo>
                    <a:pt x="1509" y="1337"/>
                  </a:lnTo>
                  <a:lnTo>
                    <a:pt x="1532" y="1304"/>
                  </a:lnTo>
                  <a:lnTo>
                    <a:pt x="1554" y="1270"/>
                  </a:lnTo>
                  <a:lnTo>
                    <a:pt x="1575" y="1235"/>
                  </a:lnTo>
                  <a:lnTo>
                    <a:pt x="1593" y="1198"/>
                  </a:lnTo>
                  <a:lnTo>
                    <a:pt x="1610" y="1162"/>
                  </a:lnTo>
                  <a:lnTo>
                    <a:pt x="1625" y="1124"/>
                  </a:lnTo>
                  <a:lnTo>
                    <a:pt x="1638" y="1085"/>
                  </a:lnTo>
                  <a:lnTo>
                    <a:pt x="1649" y="1045"/>
                  </a:lnTo>
                  <a:lnTo>
                    <a:pt x="1659" y="1005"/>
                  </a:lnTo>
                  <a:lnTo>
                    <a:pt x="1666" y="964"/>
                  </a:lnTo>
                  <a:lnTo>
                    <a:pt x="1671" y="921"/>
                  </a:lnTo>
                  <a:lnTo>
                    <a:pt x="1674" y="879"/>
                  </a:lnTo>
                  <a:lnTo>
                    <a:pt x="1675" y="836"/>
                  </a:lnTo>
                  <a:lnTo>
                    <a:pt x="1675" y="836"/>
                  </a:lnTo>
                  <a:lnTo>
                    <a:pt x="1674" y="793"/>
                  </a:lnTo>
                  <a:lnTo>
                    <a:pt x="1671" y="751"/>
                  </a:lnTo>
                  <a:lnTo>
                    <a:pt x="1666" y="709"/>
                  </a:lnTo>
                  <a:lnTo>
                    <a:pt x="1659" y="667"/>
                  </a:lnTo>
                  <a:lnTo>
                    <a:pt x="1649" y="627"/>
                  </a:lnTo>
                  <a:lnTo>
                    <a:pt x="1638" y="588"/>
                  </a:lnTo>
                  <a:lnTo>
                    <a:pt x="1625" y="549"/>
                  </a:lnTo>
                  <a:lnTo>
                    <a:pt x="1610" y="511"/>
                  </a:lnTo>
                  <a:lnTo>
                    <a:pt x="1593" y="474"/>
                  </a:lnTo>
                  <a:lnTo>
                    <a:pt x="1575" y="437"/>
                  </a:lnTo>
                  <a:lnTo>
                    <a:pt x="1554" y="402"/>
                  </a:lnTo>
                  <a:lnTo>
                    <a:pt x="1532" y="369"/>
                  </a:lnTo>
                  <a:lnTo>
                    <a:pt x="1509" y="336"/>
                  </a:lnTo>
                  <a:lnTo>
                    <a:pt x="1484" y="304"/>
                  </a:lnTo>
                  <a:lnTo>
                    <a:pt x="1458" y="274"/>
                  </a:lnTo>
                  <a:lnTo>
                    <a:pt x="1430" y="245"/>
                  </a:lnTo>
                  <a:lnTo>
                    <a:pt x="1402" y="218"/>
                  </a:lnTo>
                  <a:lnTo>
                    <a:pt x="1370" y="192"/>
                  </a:lnTo>
                  <a:lnTo>
                    <a:pt x="1339" y="166"/>
                  </a:lnTo>
                  <a:lnTo>
                    <a:pt x="1306" y="143"/>
                  </a:lnTo>
                  <a:lnTo>
                    <a:pt x="1272" y="121"/>
                  </a:lnTo>
                  <a:lnTo>
                    <a:pt x="1237" y="101"/>
                  </a:lnTo>
                  <a:lnTo>
                    <a:pt x="1201" y="82"/>
                  </a:lnTo>
                  <a:lnTo>
                    <a:pt x="1164" y="66"/>
                  </a:lnTo>
                  <a:lnTo>
                    <a:pt x="1126" y="51"/>
                  </a:lnTo>
                  <a:lnTo>
                    <a:pt x="1087" y="38"/>
                  </a:lnTo>
                  <a:lnTo>
                    <a:pt x="1047" y="27"/>
                  </a:lnTo>
                  <a:lnTo>
                    <a:pt x="1006" y="17"/>
                  </a:lnTo>
                  <a:lnTo>
                    <a:pt x="965" y="10"/>
                  </a:lnTo>
                  <a:lnTo>
                    <a:pt x="924" y="5"/>
                  </a:lnTo>
                  <a:lnTo>
                    <a:pt x="880" y="1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795" y="1"/>
                  </a:lnTo>
                  <a:lnTo>
                    <a:pt x="752" y="5"/>
                  </a:lnTo>
                  <a:lnTo>
                    <a:pt x="710" y="10"/>
                  </a:lnTo>
                  <a:lnTo>
                    <a:pt x="669" y="17"/>
                  </a:lnTo>
                  <a:lnTo>
                    <a:pt x="628" y="27"/>
                  </a:lnTo>
                  <a:lnTo>
                    <a:pt x="589" y="38"/>
                  </a:lnTo>
                  <a:lnTo>
                    <a:pt x="549" y="51"/>
                  </a:lnTo>
                  <a:lnTo>
                    <a:pt x="511" y="66"/>
                  </a:lnTo>
                  <a:lnTo>
                    <a:pt x="474" y="82"/>
                  </a:lnTo>
                  <a:lnTo>
                    <a:pt x="438" y="101"/>
                  </a:lnTo>
                  <a:lnTo>
                    <a:pt x="404" y="121"/>
                  </a:lnTo>
                  <a:lnTo>
                    <a:pt x="369" y="143"/>
                  </a:lnTo>
                  <a:lnTo>
                    <a:pt x="336" y="166"/>
                  </a:lnTo>
                  <a:lnTo>
                    <a:pt x="305" y="192"/>
                  </a:lnTo>
                  <a:lnTo>
                    <a:pt x="274" y="218"/>
                  </a:lnTo>
                  <a:lnTo>
                    <a:pt x="245" y="245"/>
                  </a:lnTo>
                  <a:lnTo>
                    <a:pt x="217" y="274"/>
                  </a:lnTo>
                  <a:lnTo>
                    <a:pt x="191" y="304"/>
                  </a:lnTo>
                  <a:lnTo>
                    <a:pt x="166" y="336"/>
                  </a:lnTo>
                  <a:lnTo>
                    <a:pt x="143" y="369"/>
                  </a:lnTo>
                  <a:lnTo>
                    <a:pt x="121" y="402"/>
                  </a:lnTo>
                  <a:lnTo>
                    <a:pt x="101" y="437"/>
                  </a:lnTo>
                  <a:lnTo>
                    <a:pt x="83" y="474"/>
                  </a:lnTo>
                  <a:lnTo>
                    <a:pt x="66" y="511"/>
                  </a:lnTo>
                  <a:lnTo>
                    <a:pt x="50" y="549"/>
                  </a:lnTo>
                  <a:lnTo>
                    <a:pt x="37" y="588"/>
                  </a:lnTo>
                  <a:lnTo>
                    <a:pt x="26" y="627"/>
                  </a:lnTo>
                  <a:lnTo>
                    <a:pt x="16" y="667"/>
                  </a:lnTo>
                  <a:lnTo>
                    <a:pt x="9" y="709"/>
                  </a:lnTo>
                  <a:lnTo>
                    <a:pt x="4" y="751"/>
                  </a:lnTo>
                  <a:lnTo>
                    <a:pt x="1" y="793"/>
                  </a:lnTo>
                  <a:lnTo>
                    <a:pt x="0" y="836"/>
                  </a:lnTo>
                  <a:close/>
                </a:path>
              </a:pathLst>
            </a:custGeom>
            <a:solidFill>
              <a:srgbClr val="014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16"/>
            <p:cNvSpPr>
              <a:spLocks/>
            </p:cNvSpPr>
            <p:nvPr userDrawn="1"/>
          </p:nvSpPr>
          <p:spPr bwMode="auto">
            <a:xfrm>
              <a:off x="516" y="734"/>
              <a:ext cx="87" cy="87"/>
            </a:xfrm>
            <a:custGeom>
              <a:avLst/>
              <a:gdLst>
                <a:gd name="T0" fmla="*/ 4 w 1392"/>
                <a:gd name="T1" fmla="*/ 765 h 1387"/>
                <a:gd name="T2" fmla="*/ 22 w 1392"/>
                <a:gd name="T3" fmla="*/ 867 h 1387"/>
                <a:gd name="T4" fmla="*/ 56 w 1392"/>
                <a:gd name="T5" fmla="*/ 964 h 1387"/>
                <a:gd name="T6" fmla="*/ 102 w 1392"/>
                <a:gd name="T7" fmla="*/ 1054 h 1387"/>
                <a:gd name="T8" fmla="*/ 159 w 1392"/>
                <a:gd name="T9" fmla="*/ 1135 h 1387"/>
                <a:gd name="T10" fmla="*/ 229 w 1392"/>
                <a:gd name="T11" fmla="*/ 1208 h 1387"/>
                <a:gd name="T12" fmla="*/ 307 w 1392"/>
                <a:gd name="T13" fmla="*/ 1269 h 1387"/>
                <a:gd name="T14" fmla="*/ 395 w 1392"/>
                <a:gd name="T15" fmla="*/ 1319 h 1387"/>
                <a:gd name="T16" fmla="*/ 489 w 1392"/>
                <a:gd name="T17" fmla="*/ 1356 h 1387"/>
                <a:gd name="T18" fmla="*/ 590 w 1392"/>
                <a:gd name="T19" fmla="*/ 1379 h 1387"/>
                <a:gd name="T20" fmla="*/ 696 w 1392"/>
                <a:gd name="T21" fmla="*/ 1387 h 1387"/>
                <a:gd name="T22" fmla="*/ 767 w 1392"/>
                <a:gd name="T23" fmla="*/ 1384 h 1387"/>
                <a:gd name="T24" fmla="*/ 870 w 1392"/>
                <a:gd name="T25" fmla="*/ 1366 h 1387"/>
                <a:gd name="T26" fmla="*/ 967 w 1392"/>
                <a:gd name="T27" fmla="*/ 1333 h 1387"/>
                <a:gd name="T28" fmla="*/ 1057 w 1392"/>
                <a:gd name="T29" fmla="*/ 1287 h 1387"/>
                <a:gd name="T30" fmla="*/ 1139 w 1392"/>
                <a:gd name="T31" fmla="*/ 1229 h 1387"/>
                <a:gd name="T32" fmla="*/ 1211 w 1392"/>
                <a:gd name="T33" fmla="*/ 1160 h 1387"/>
                <a:gd name="T34" fmla="*/ 1273 w 1392"/>
                <a:gd name="T35" fmla="*/ 1082 h 1387"/>
                <a:gd name="T36" fmla="*/ 1323 w 1392"/>
                <a:gd name="T37" fmla="*/ 995 h 1387"/>
                <a:gd name="T38" fmla="*/ 1360 w 1392"/>
                <a:gd name="T39" fmla="*/ 900 h 1387"/>
                <a:gd name="T40" fmla="*/ 1383 w 1392"/>
                <a:gd name="T41" fmla="*/ 799 h 1387"/>
                <a:gd name="T42" fmla="*/ 1392 w 1392"/>
                <a:gd name="T43" fmla="*/ 694 h 1387"/>
                <a:gd name="T44" fmla="*/ 1389 w 1392"/>
                <a:gd name="T45" fmla="*/ 622 h 1387"/>
                <a:gd name="T46" fmla="*/ 1369 w 1392"/>
                <a:gd name="T47" fmla="*/ 520 h 1387"/>
                <a:gd name="T48" fmla="*/ 1337 w 1392"/>
                <a:gd name="T49" fmla="*/ 424 h 1387"/>
                <a:gd name="T50" fmla="*/ 1291 w 1392"/>
                <a:gd name="T51" fmla="*/ 334 h 1387"/>
                <a:gd name="T52" fmla="*/ 1233 w 1392"/>
                <a:gd name="T53" fmla="*/ 252 h 1387"/>
                <a:gd name="T54" fmla="*/ 1164 w 1392"/>
                <a:gd name="T55" fmla="*/ 180 h 1387"/>
                <a:gd name="T56" fmla="*/ 1085 w 1392"/>
                <a:gd name="T57" fmla="*/ 118 h 1387"/>
                <a:gd name="T58" fmla="*/ 997 w 1392"/>
                <a:gd name="T59" fmla="*/ 68 h 1387"/>
                <a:gd name="T60" fmla="*/ 903 w 1392"/>
                <a:gd name="T61" fmla="*/ 31 h 1387"/>
                <a:gd name="T62" fmla="*/ 802 w 1392"/>
                <a:gd name="T63" fmla="*/ 8 h 1387"/>
                <a:gd name="T64" fmla="*/ 696 w 1392"/>
                <a:gd name="T65" fmla="*/ 0 h 1387"/>
                <a:gd name="T66" fmla="*/ 625 w 1392"/>
                <a:gd name="T67" fmla="*/ 3 h 1387"/>
                <a:gd name="T68" fmla="*/ 522 w 1392"/>
                <a:gd name="T69" fmla="*/ 21 h 1387"/>
                <a:gd name="T70" fmla="*/ 426 w 1392"/>
                <a:gd name="T71" fmla="*/ 54 h 1387"/>
                <a:gd name="T72" fmla="*/ 335 w 1392"/>
                <a:gd name="T73" fmla="*/ 100 h 1387"/>
                <a:gd name="T74" fmla="*/ 254 w 1392"/>
                <a:gd name="T75" fmla="*/ 159 h 1387"/>
                <a:gd name="T76" fmla="*/ 181 w 1392"/>
                <a:gd name="T77" fmla="*/ 227 h 1387"/>
                <a:gd name="T78" fmla="*/ 119 w 1392"/>
                <a:gd name="T79" fmla="*/ 305 h 1387"/>
                <a:gd name="T80" fmla="*/ 70 w 1392"/>
                <a:gd name="T81" fmla="*/ 392 h 1387"/>
                <a:gd name="T82" fmla="*/ 32 w 1392"/>
                <a:gd name="T83" fmla="*/ 487 h 1387"/>
                <a:gd name="T84" fmla="*/ 8 w 1392"/>
                <a:gd name="T85" fmla="*/ 588 h 1387"/>
                <a:gd name="T86" fmla="*/ 0 w 1392"/>
                <a:gd name="T87" fmla="*/ 69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2" h="1387">
                  <a:moveTo>
                    <a:pt x="0" y="694"/>
                  </a:moveTo>
                  <a:lnTo>
                    <a:pt x="1" y="730"/>
                  </a:lnTo>
                  <a:lnTo>
                    <a:pt x="4" y="765"/>
                  </a:lnTo>
                  <a:lnTo>
                    <a:pt x="8" y="799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2" y="900"/>
                  </a:lnTo>
                  <a:lnTo>
                    <a:pt x="42" y="933"/>
                  </a:lnTo>
                  <a:lnTo>
                    <a:pt x="56" y="964"/>
                  </a:lnTo>
                  <a:lnTo>
                    <a:pt x="70" y="995"/>
                  </a:lnTo>
                  <a:lnTo>
                    <a:pt x="85" y="1025"/>
                  </a:lnTo>
                  <a:lnTo>
                    <a:pt x="102" y="1054"/>
                  </a:lnTo>
                  <a:lnTo>
                    <a:pt x="119" y="1082"/>
                  </a:lnTo>
                  <a:lnTo>
                    <a:pt x="139" y="1109"/>
                  </a:lnTo>
                  <a:lnTo>
                    <a:pt x="159" y="1135"/>
                  </a:lnTo>
                  <a:lnTo>
                    <a:pt x="181" y="1160"/>
                  </a:lnTo>
                  <a:lnTo>
                    <a:pt x="204" y="1185"/>
                  </a:lnTo>
                  <a:lnTo>
                    <a:pt x="229" y="1208"/>
                  </a:lnTo>
                  <a:lnTo>
                    <a:pt x="254" y="1229"/>
                  </a:lnTo>
                  <a:lnTo>
                    <a:pt x="280" y="1250"/>
                  </a:lnTo>
                  <a:lnTo>
                    <a:pt x="307" y="1269"/>
                  </a:lnTo>
                  <a:lnTo>
                    <a:pt x="335" y="1287"/>
                  </a:lnTo>
                  <a:lnTo>
                    <a:pt x="364" y="1304"/>
                  </a:lnTo>
                  <a:lnTo>
                    <a:pt x="395" y="1319"/>
                  </a:lnTo>
                  <a:lnTo>
                    <a:pt x="426" y="1333"/>
                  </a:lnTo>
                  <a:lnTo>
                    <a:pt x="457" y="1345"/>
                  </a:lnTo>
                  <a:lnTo>
                    <a:pt x="489" y="1356"/>
                  </a:lnTo>
                  <a:lnTo>
                    <a:pt x="522" y="1366"/>
                  </a:lnTo>
                  <a:lnTo>
                    <a:pt x="556" y="1373"/>
                  </a:lnTo>
                  <a:lnTo>
                    <a:pt x="590" y="1379"/>
                  </a:lnTo>
                  <a:lnTo>
                    <a:pt x="625" y="1384"/>
                  </a:lnTo>
                  <a:lnTo>
                    <a:pt x="660" y="1386"/>
                  </a:lnTo>
                  <a:lnTo>
                    <a:pt x="696" y="1387"/>
                  </a:lnTo>
                  <a:lnTo>
                    <a:pt x="696" y="1387"/>
                  </a:lnTo>
                  <a:lnTo>
                    <a:pt x="732" y="1386"/>
                  </a:lnTo>
                  <a:lnTo>
                    <a:pt x="767" y="1384"/>
                  </a:lnTo>
                  <a:lnTo>
                    <a:pt x="802" y="1379"/>
                  </a:lnTo>
                  <a:lnTo>
                    <a:pt x="836" y="1373"/>
                  </a:lnTo>
                  <a:lnTo>
                    <a:pt x="870" y="1366"/>
                  </a:lnTo>
                  <a:lnTo>
                    <a:pt x="903" y="1356"/>
                  </a:lnTo>
                  <a:lnTo>
                    <a:pt x="935" y="1345"/>
                  </a:lnTo>
                  <a:lnTo>
                    <a:pt x="967" y="1333"/>
                  </a:lnTo>
                  <a:lnTo>
                    <a:pt x="997" y="1319"/>
                  </a:lnTo>
                  <a:lnTo>
                    <a:pt x="1027" y="1304"/>
                  </a:lnTo>
                  <a:lnTo>
                    <a:pt x="1057" y="1287"/>
                  </a:lnTo>
                  <a:lnTo>
                    <a:pt x="1085" y="1269"/>
                  </a:lnTo>
                  <a:lnTo>
                    <a:pt x="1112" y="1250"/>
                  </a:lnTo>
                  <a:lnTo>
                    <a:pt x="1139" y="1229"/>
                  </a:lnTo>
                  <a:lnTo>
                    <a:pt x="1164" y="1208"/>
                  </a:lnTo>
                  <a:lnTo>
                    <a:pt x="1188" y="1185"/>
                  </a:lnTo>
                  <a:lnTo>
                    <a:pt x="1211" y="1160"/>
                  </a:lnTo>
                  <a:lnTo>
                    <a:pt x="1233" y="1135"/>
                  </a:lnTo>
                  <a:lnTo>
                    <a:pt x="1254" y="1109"/>
                  </a:lnTo>
                  <a:lnTo>
                    <a:pt x="1273" y="1082"/>
                  </a:lnTo>
                  <a:lnTo>
                    <a:pt x="1291" y="1054"/>
                  </a:lnTo>
                  <a:lnTo>
                    <a:pt x="1308" y="1025"/>
                  </a:lnTo>
                  <a:lnTo>
                    <a:pt x="1323" y="995"/>
                  </a:lnTo>
                  <a:lnTo>
                    <a:pt x="1337" y="964"/>
                  </a:lnTo>
                  <a:lnTo>
                    <a:pt x="1349" y="933"/>
                  </a:lnTo>
                  <a:lnTo>
                    <a:pt x="1360" y="900"/>
                  </a:lnTo>
                  <a:lnTo>
                    <a:pt x="1369" y="867"/>
                  </a:lnTo>
                  <a:lnTo>
                    <a:pt x="1377" y="833"/>
                  </a:lnTo>
                  <a:lnTo>
                    <a:pt x="1383" y="799"/>
                  </a:lnTo>
                  <a:lnTo>
                    <a:pt x="1389" y="765"/>
                  </a:lnTo>
                  <a:lnTo>
                    <a:pt x="1391" y="730"/>
                  </a:lnTo>
                  <a:lnTo>
                    <a:pt x="1392" y="694"/>
                  </a:lnTo>
                  <a:lnTo>
                    <a:pt x="1392" y="694"/>
                  </a:lnTo>
                  <a:lnTo>
                    <a:pt x="1391" y="657"/>
                  </a:lnTo>
                  <a:lnTo>
                    <a:pt x="1389" y="622"/>
                  </a:lnTo>
                  <a:lnTo>
                    <a:pt x="1383" y="588"/>
                  </a:lnTo>
                  <a:lnTo>
                    <a:pt x="1377" y="554"/>
                  </a:lnTo>
                  <a:lnTo>
                    <a:pt x="1369" y="520"/>
                  </a:lnTo>
                  <a:lnTo>
                    <a:pt x="1360" y="487"/>
                  </a:lnTo>
                  <a:lnTo>
                    <a:pt x="1349" y="455"/>
                  </a:lnTo>
                  <a:lnTo>
                    <a:pt x="1337" y="424"/>
                  </a:lnTo>
                  <a:lnTo>
                    <a:pt x="1323" y="392"/>
                  </a:lnTo>
                  <a:lnTo>
                    <a:pt x="1308" y="362"/>
                  </a:lnTo>
                  <a:lnTo>
                    <a:pt x="1291" y="334"/>
                  </a:lnTo>
                  <a:lnTo>
                    <a:pt x="1273" y="305"/>
                  </a:lnTo>
                  <a:lnTo>
                    <a:pt x="1254" y="278"/>
                  </a:lnTo>
                  <a:lnTo>
                    <a:pt x="1233" y="252"/>
                  </a:lnTo>
                  <a:lnTo>
                    <a:pt x="1211" y="227"/>
                  </a:lnTo>
                  <a:lnTo>
                    <a:pt x="1188" y="203"/>
                  </a:lnTo>
                  <a:lnTo>
                    <a:pt x="1164" y="180"/>
                  </a:lnTo>
                  <a:lnTo>
                    <a:pt x="1139" y="159"/>
                  </a:lnTo>
                  <a:lnTo>
                    <a:pt x="1112" y="137"/>
                  </a:lnTo>
                  <a:lnTo>
                    <a:pt x="1085" y="118"/>
                  </a:lnTo>
                  <a:lnTo>
                    <a:pt x="1057" y="100"/>
                  </a:lnTo>
                  <a:lnTo>
                    <a:pt x="1027" y="83"/>
                  </a:lnTo>
                  <a:lnTo>
                    <a:pt x="997" y="68"/>
                  </a:lnTo>
                  <a:lnTo>
                    <a:pt x="967" y="54"/>
                  </a:lnTo>
                  <a:lnTo>
                    <a:pt x="935" y="42"/>
                  </a:lnTo>
                  <a:lnTo>
                    <a:pt x="903" y="31"/>
                  </a:lnTo>
                  <a:lnTo>
                    <a:pt x="870" y="21"/>
                  </a:lnTo>
                  <a:lnTo>
                    <a:pt x="836" y="14"/>
                  </a:lnTo>
                  <a:lnTo>
                    <a:pt x="802" y="8"/>
                  </a:lnTo>
                  <a:lnTo>
                    <a:pt x="767" y="3"/>
                  </a:lnTo>
                  <a:lnTo>
                    <a:pt x="732" y="1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60" y="1"/>
                  </a:lnTo>
                  <a:lnTo>
                    <a:pt x="625" y="3"/>
                  </a:lnTo>
                  <a:lnTo>
                    <a:pt x="590" y="8"/>
                  </a:lnTo>
                  <a:lnTo>
                    <a:pt x="556" y="14"/>
                  </a:lnTo>
                  <a:lnTo>
                    <a:pt x="522" y="21"/>
                  </a:lnTo>
                  <a:lnTo>
                    <a:pt x="489" y="31"/>
                  </a:lnTo>
                  <a:lnTo>
                    <a:pt x="457" y="42"/>
                  </a:lnTo>
                  <a:lnTo>
                    <a:pt x="426" y="54"/>
                  </a:lnTo>
                  <a:lnTo>
                    <a:pt x="395" y="68"/>
                  </a:lnTo>
                  <a:lnTo>
                    <a:pt x="364" y="83"/>
                  </a:lnTo>
                  <a:lnTo>
                    <a:pt x="335" y="100"/>
                  </a:lnTo>
                  <a:lnTo>
                    <a:pt x="307" y="118"/>
                  </a:lnTo>
                  <a:lnTo>
                    <a:pt x="280" y="137"/>
                  </a:lnTo>
                  <a:lnTo>
                    <a:pt x="254" y="159"/>
                  </a:lnTo>
                  <a:lnTo>
                    <a:pt x="229" y="180"/>
                  </a:lnTo>
                  <a:lnTo>
                    <a:pt x="204" y="203"/>
                  </a:lnTo>
                  <a:lnTo>
                    <a:pt x="181" y="227"/>
                  </a:lnTo>
                  <a:lnTo>
                    <a:pt x="159" y="252"/>
                  </a:lnTo>
                  <a:lnTo>
                    <a:pt x="139" y="278"/>
                  </a:lnTo>
                  <a:lnTo>
                    <a:pt x="119" y="305"/>
                  </a:lnTo>
                  <a:lnTo>
                    <a:pt x="102" y="334"/>
                  </a:lnTo>
                  <a:lnTo>
                    <a:pt x="85" y="362"/>
                  </a:lnTo>
                  <a:lnTo>
                    <a:pt x="70" y="392"/>
                  </a:lnTo>
                  <a:lnTo>
                    <a:pt x="56" y="424"/>
                  </a:lnTo>
                  <a:lnTo>
                    <a:pt x="42" y="455"/>
                  </a:lnTo>
                  <a:lnTo>
                    <a:pt x="32" y="487"/>
                  </a:lnTo>
                  <a:lnTo>
                    <a:pt x="22" y="520"/>
                  </a:lnTo>
                  <a:lnTo>
                    <a:pt x="14" y="554"/>
                  </a:lnTo>
                  <a:lnTo>
                    <a:pt x="8" y="588"/>
                  </a:lnTo>
                  <a:lnTo>
                    <a:pt x="4" y="622"/>
                  </a:lnTo>
                  <a:lnTo>
                    <a:pt x="1" y="657"/>
                  </a:lnTo>
                  <a:lnTo>
                    <a:pt x="0" y="694"/>
                  </a:lnTo>
                  <a:close/>
                </a:path>
              </a:pathLst>
            </a:custGeom>
            <a:solidFill>
              <a:srgbClr val="006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666" y="702"/>
              <a:ext cx="143" cy="143"/>
            </a:xfrm>
            <a:custGeom>
              <a:avLst/>
              <a:gdLst>
                <a:gd name="T0" fmla="*/ 6 w 2293"/>
                <a:gd name="T1" fmla="*/ 1261 h 2288"/>
                <a:gd name="T2" fmla="*/ 36 w 2293"/>
                <a:gd name="T3" fmla="*/ 1429 h 2288"/>
                <a:gd name="T4" fmla="*/ 90 w 2293"/>
                <a:gd name="T5" fmla="*/ 1589 h 2288"/>
                <a:gd name="T6" fmla="*/ 166 w 2293"/>
                <a:gd name="T7" fmla="*/ 1737 h 2288"/>
                <a:gd name="T8" fmla="*/ 262 w 2293"/>
                <a:gd name="T9" fmla="*/ 1871 h 2288"/>
                <a:gd name="T10" fmla="*/ 376 w 2293"/>
                <a:gd name="T11" fmla="*/ 1991 h 2288"/>
                <a:gd name="T12" fmla="*/ 506 w 2293"/>
                <a:gd name="T13" fmla="*/ 2092 h 2288"/>
                <a:gd name="T14" fmla="*/ 649 w 2293"/>
                <a:gd name="T15" fmla="*/ 2175 h 2288"/>
                <a:gd name="T16" fmla="*/ 805 w 2293"/>
                <a:gd name="T17" fmla="*/ 2237 h 2288"/>
                <a:gd name="T18" fmla="*/ 971 w 2293"/>
                <a:gd name="T19" fmla="*/ 2275 h 2288"/>
                <a:gd name="T20" fmla="*/ 1146 w 2293"/>
                <a:gd name="T21" fmla="*/ 2288 h 2288"/>
                <a:gd name="T22" fmla="*/ 1263 w 2293"/>
                <a:gd name="T23" fmla="*/ 2282 h 2288"/>
                <a:gd name="T24" fmla="*/ 1433 w 2293"/>
                <a:gd name="T25" fmla="*/ 2252 h 2288"/>
                <a:gd name="T26" fmla="*/ 1593 w 2293"/>
                <a:gd name="T27" fmla="*/ 2199 h 2288"/>
                <a:gd name="T28" fmla="*/ 1741 w 2293"/>
                <a:gd name="T29" fmla="*/ 2122 h 2288"/>
                <a:gd name="T30" fmla="*/ 1876 w 2293"/>
                <a:gd name="T31" fmla="*/ 2027 h 2288"/>
                <a:gd name="T32" fmla="*/ 1995 w 2293"/>
                <a:gd name="T33" fmla="*/ 1913 h 2288"/>
                <a:gd name="T34" fmla="*/ 2097 w 2293"/>
                <a:gd name="T35" fmla="*/ 1784 h 2288"/>
                <a:gd name="T36" fmla="*/ 2180 w 2293"/>
                <a:gd name="T37" fmla="*/ 1639 h 2288"/>
                <a:gd name="T38" fmla="*/ 2241 w 2293"/>
                <a:gd name="T39" fmla="*/ 1484 h 2288"/>
                <a:gd name="T40" fmla="*/ 2280 w 2293"/>
                <a:gd name="T41" fmla="*/ 1318 h 2288"/>
                <a:gd name="T42" fmla="*/ 2293 w 2293"/>
                <a:gd name="T43" fmla="*/ 1143 h 2288"/>
                <a:gd name="T44" fmla="*/ 2287 w 2293"/>
                <a:gd name="T45" fmla="*/ 1027 h 2288"/>
                <a:gd name="T46" fmla="*/ 2257 w 2293"/>
                <a:gd name="T47" fmla="*/ 857 h 2288"/>
                <a:gd name="T48" fmla="*/ 2203 w 2293"/>
                <a:gd name="T49" fmla="*/ 699 h 2288"/>
                <a:gd name="T50" fmla="*/ 2127 w 2293"/>
                <a:gd name="T51" fmla="*/ 550 h 2288"/>
                <a:gd name="T52" fmla="*/ 2031 w 2293"/>
                <a:gd name="T53" fmla="*/ 416 h 2288"/>
                <a:gd name="T54" fmla="*/ 1917 w 2293"/>
                <a:gd name="T55" fmla="*/ 297 h 2288"/>
                <a:gd name="T56" fmla="*/ 1787 w 2293"/>
                <a:gd name="T57" fmla="*/ 195 h 2288"/>
                <a:gd name="T58" fmla="*/ 1643 w 2293"/>
                <a:gd name="T59" fmla="*/ 112 h 2288"/>
                <a:gd name="T60" fmla="*/ 1487 w 2293"/>
                <a:gd name="T61" fmla="*/ 51 h 2288"/>
                <a:gd name="T62" fmla="*/ 1320 w 2293"/>
                <a:gd name="T63" fmla="*/ 13 h 2288"/>
                <a:gd name="T64" fmla="*/ 1146 w 2293"/>
                <a:gd name="T65" fmla="*/ 0 h 2288"/>
                <a:gd name="T66" fmla="*/ 1029 w 2293"/>
                <a:gd name="T67" fmla="*/ 5 h 2288"/>
                <a:gd name="T68" fmla="*/ 860 w 2293"/>
                <a:gd name="T69" fmla="*/ 35 h 2288"/>
                <a:gd name="T70" fmla="*/ 700 w 2293"/>
                <a:gd name="T71" fmla="*/ 89 h 2288"/>
                <a:gd name="T72" fmla="*/ 552 w 2293"/>
                <a:gd name="T73" fmla="*/ 166 h 2288"/>
                <a:gd name="T74" fmla="*/ 417 w 2293"/>
                <a:gd name="T75" fmla="*/ 261 h 2288"/>
                <a:gd name="T76" fmla="*/ 297 w 2293"/>
                <a:gd name="T77" fmla="*/ 374 h 2288"/>
                <a:gd name="T78" fmla="*/ 196 w 2293"/>
                <a:gd name="T79" fmla="*/ 504 h 2288"/>
                <a:gd name="T80" fmla="*/ 113 w 2293"/>
                <a:gd name="T81" fmla="*/ 647 h 2288"/>
                <a:gd name="T82" fmla="*/ 51 w 2293"/>
                <a:gd name="T83" fmla="*/ 803 h 2288"/>
                <a:gd name="T84" fmla="*/ 13 w 2293"/>
                <a:gd name="T85" fmla="*/ 970 h 2288"/>
                <a:gd name="T86" fmla="*/ 0 w 2293"/>
                <a:gd name="T87" fmla="*/ 114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93" h="2288">
                  <a:moveTo>
                    <a:pt x="0" y="1143"/>
                  </a:moveTo>
                  <a:lnTo>
                    <a:pt x="2" y="1203"/>
                  </a:lnTo>
                  <a:lnTo>
                    <a:pt x="6" y="1261"/>
                  </a:lnTo>
                  <a:lnTo>
                    <a:pt x="13" y="1318"/>
                  </a:lnTo>
                  <a:lnTo>
                    <a:pt x="23" y="1374"/>
                  </a:lnTo>
                  <a:lnTo>
                    <a:pt x="36" y="1429"/>
                  </a:lnTo>
                  <a:lnTo>
                    <a:pt x="51" y="1484"/>
                  </a:lnTo>
                  <a:lnTo>
                    <a:pt x="69" y="1537"/>
                  </a:lnTo>
                  <a:lnTo>
                    <a:pt x="90" y="1589"/>
                  </a:lnTo>
                  <a:lnTo>
                    <a:pt x="113" y="1639"/>
                  </a:lnTo>
                  <a:lnTo>
                    <a:pt x="138" y="1690"/>
                  </a:lnTo>
                  <a:lnTo>
                    <a:pt x="166" y="1737"/>
                  </a:lnTo>
                  <a:lnTo>
                    <a:pt x="196" y="1784"/>
                  </a:lnTo>
                  <a:lnTo>
                    <a:pt x="228" y="1828"/>
                  </a:lnTo>
                  <a:lnTo>
                    <a:pt x="262" y="1871"/>
                  </a:lnTo>
                  <a:lnTo>
                    <a:pt x="297" y="1913"/>
                  </a:lnTo>
                  <a:lnTo>
                    <a:pt x="336" y="1953"/>
                  </a:lnTo>
                  <a:lnTo>
                    <a:pt x="376" y="1991"/>
                  </a:lnTo>
                  <a:lnTo>
                    <a:pt x="417" y="2027"/>
                  </a:lnTo>
                  <a:lnTo>
                    <a:pt x="460" y="2061"/>
                  </a:lnTo>
                  <a:lnTo>
                    <a:pt x="506" y="2092"/>
                  </a:lnTo>
                  <a:lnTo>
                    <a:pt x="552" y="2122"/>
                  </a:lnTo>
                  <a:lnTo>
                    <a:pt x="600" y="2150"/>
                  </a:lnTo>
                  <a:lnTo>
                    <a:pt x="649" y="2175"/>
                  </a:lnTo>
                  <a:lnTo>
                    <a:pt x="700" y="2199"/>
                  </a:lnTo>
                  <a:lnTo>
                    <a:pt x="752" y="2219"/>
                  </a:lnTo>
                  <a:lnTo>
                    <a:pt x="805" y="2237"/>
                  </a:lnTo>
                  <a:lnTo>
                    <a:pt x="860" y="2252"/>
                  </a:lnTo>
                  <a:lnTo>
                    <a:pt x="915" y="2265"/>
                  </a:lnTo>
                  <a:lnTo>
                    <a:pt x="971" y="2275"/>
                  </a:lnTo>
                  <a:lnTo>
                    <a:pt x="1029" y="2282"/>
                  </a:lnTo>
                  <a:lnTo>
                    <a:pt x="1087" y="2287"/>
                  </a:lnTo>
                  <a:lnTo>
                    <a:pt x="1146" y="2288"/>
                  </a:lnTo>
                  <a:lnTo>
                    <a:pt x="1146" y="2288"/>
                  </a:lnTo>
                  <a:lnTo>
                    <a:pt x="1206" y="2287"/>
                  </a:lnTo>
                  <a:lnTo>
                    <a:pt x="1263" y="2282"/>
                  </a:lnTo>
                  <a:lnTo>
                    <a:pt x="1320" y="2275"/>
                  </a:lnTo>
                  <a:lnTo>
                    <a:pt x="1378" y="2265"/>
                  </a:lnTo>
                  <a:lnTo>
                    <a:pt x="1433" y="2252"/>
                  </a:lnTo>
                  <a:lnTo>
                    <a:pt x="1487" y="2237"/>
                  </a:lnTo>
                  <a:lnTo>
                    <a:pt x="1541" y="2219"/>
                  </a:lnTo>
                  <a:lnTo>
                    <a:pt x="1593" y="2199"/>
                  </a:lnTo>
                  <a:lnTo>
                    <a:pt x="1643" y="2175"/>
                  </a:lnTo>
                  <a:lnTo>
                    <a:pt x="1693" y="2150"/>
                  </a:lnTo>
                  <a:lnTo>
                    <a:pt x="1741" y="2122"/>
                  </a:lnTo>
                  <a:lnTo>
                    <a:pt x="1787" y="2092"/>
                  </a:lnTo>
                  <a:lnTo>
                    <a:pt x="1832" y="2061"/>
                  </a:lnTo>
                  <a:lnTo>
                    <a:pt x="1876" y="2027"/>
                  </a:lnTo>
                  <a:lnTo>
                    <a:pt x="1917" y="1991"/>
                  </a:lnTo>
                  <a:lnTo>
                    <a:pt x="1957" y="1953"/>
                  </a:lnTo>
                  <a:lnTo>
                    <a:pt x="1995" y="1913"/>
                  </a:lnTo>
                  <a:lnTo>
                    <a:pt x="2031" y="1871"/>
                  </a:lnTo>
                  <a:lnTo>
                    <a:pt x="2065" y="1828"/>
                  </a:lnTo>
                  <a:lnTo>
                    <a:pt x="2097" y="1784"/>
                  </a:lnTo>
                  <a:lnTo>
                    <a:pt x="2127" y="1737"/>
                  </a:lnTo>
                  <a:lnTo>
                    <a:pt x="2154" y="1690"/>
                  </a:lnTo>
                  <a:lnTo>
                    <a:pt x="2180" y="1639"/>
                  </a:lnTo>
                  <a:lnTo>
                    <a:pt x="2203" y="1589"/>
                  </a:lnTo>
                  <a:lnTo>
                    <a:pt x="2223" y="1537"/>
                  </a:lnTo>
                  <a:lnTo>
                    <a:pt x="2241" y="1484"/>
                  </a:lnTo>
                  <a:lnTo>
                    <a:pt x="2257" y="1429"/>
                  </a:lnTo>
                  <a:lnTo>
                    <a:pt x="2269" y="1374"/>
                  </a:lnTo>
                  <a:lnTo>
                    <a:pt x="2280" y="1318"/>
                  </a:lnTo>
                  <a:lnTo>
                    <a:pt x="2287" y="1261"/>
                  </a:lnTo>
                  <a:lnTo>
                    <a:pt x="2291" y="1203"/>
                  </a:lnTo>
                  <a:lnTo>
                    <a:pt x="2293" y="1143"/>
                  </a:lnTo>
                  <a:lnTo>
                    <a:pt x="2293" y="1143"/>
                  </a:lnTo>
                  <a:lnTo>
                    <a:pt x="2291" y="1085"/>
                  </a:lnTo>
                  <a:lnTo>
                    <a:pt x="2287" y="1027"/>
                  </a:lnTo>
                  <a:lnTo>
                    <a:pt x="2280" y="970"/>
                  </a:lnTo>
                  <a:lnTo>
                    <a:pt x="2269" y="913"/>
                  </a:lnTo>
                  <a:lnTo>
                    <a:pt x="2257" y="857"/>
                  </a:lnTo>
                  <a:lnTo>
                    <a:pt x="2241" y="803"/>
                  </a:lnTo>
                  <a:lnTo>
                    <a:pt x="2223" y="750"/>
                  </a:lnTo>
                  <a:lnTo>
                    <a:pt x="2203" y="699"/>
                  </a:lnTo>
                  <a:lnTo>
                    <a:pt x="2180" y="647"/>
                  </a:lnTo>
                  <a:lnTo>
                    <a:pt x="2154" y="598"/>
                  </a:lnTo>
                  <a:lnTo>
                    <a:pt x="2127" y="550"/>
                  </a:lnTo>
                  <a:lnTo>
                    <a:pt x="2097" y="504"/>
                  </a:lnTo>
                  <a:lnTo>
                    <a:pt x="2065" y="459"/>
                  </a:lnTo>
                  <a:lnTo>
                    <a:pt x="2031" y="416"/>
                  </a:lnTo>
                  <a:lnTo>
                    <a:pt x="1995" y="374"/>
                  </a:lnTo>
                  <a:lnTo>
                    <a:pt x="1957" y="334"/>
                  </a:lnTo>
                  <a:lnTo>
                    <a:pt x="1917" y="297"/>
                  </a:lnTo>
                  <a:lnTo>
                    <a:pt x="1876" y="261"/>
                  </a:lnTo>
                  <a:lnTo>
                    <a:pt x="1832" y="227"/>
                  </a:lnTo>
                  <a:lnTo>
                    <a:pt x="1787" y="195"/>
                  </a:lnTo>
                  <a:lnTo>
                    <a:pt x="1741" y="166"/>
                  </a:lnTo>
                  <a:lnTo>
                    <a:pt x="1693" y="137"/>
                  </a:lnTo>
                  <a:lnTo>
                    <a:pt x="1643" y="112"/>
                  </a:lnTo>
                  <a:lnTo>
                    <a:pt x="1593" y="89"/>
                  </a:lnTo>
                  <a:lnTo>
                    <a:pt x="1541" y="69"/>
                  </a:lnTo>
                  <a:lnTo>
                    <a:pt x="1487" y="51"/>
                  </a:lnTo>
                  <a:lnTo>
                    <a:pt x="1433" y="35"/>
                  </a:lnTo>
                  <a:lnTo>
                    <a:pt x="1378" y="23"/>
                  </a:lnTo>
                  <a:lnTo>
                    <a:pt x="1320" y="13"/>
                  </a:lnTo>
                  <a:lnTo>
                    <a:pt x="1263" y="5"/>
                  </a:lnTo>
                  <a:lnTo>
                    <a:pt x="1206" y="1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087" y="1"/>
                  </a:lnTo>
                  <a:lnTo>
                    <a:pt x="1029" y="5"/>
                  </a:lnTo>
                  <a:lnTo>
                    <a:pt x="971" y="13"/>
                  </a:lnTo>
                  <a:lnTo>
                    <a:pt x="915" y="23"/>
                  </a:lnTo>
                  <a:lnTo>
                    <a:pt x="860" y="35"/>
                  </a:lnTo>
                  <a:lnTo>
                    <a:pt x="805" y="51"/>
                  </a:lnTo>
                  <a:lnTo>
                    <a:pt x="752" y="69"/>
                  </a:lnTo>
                  <a:lnTo>
                    <a:pt x="700" y="89"/>
                  </a:lnTo>
                  <a:lnTo>
                    <a:pt x="649" y="112"/>
                  </a:lnTo>
                  <a:lnTo>
                    <a:pt x="600" y="137"/>
                  </a:lnTo>
                  <a:lnTo>
                    <a:pt x="552" y="166"/>
                  </a:lnTo>
                  <a:lnTo>
                    <a:pt x="506" y="195"/>
                  </a:lnTo>
                  <a:lnTo>
                    <a:pt x="460" y="227"/>
                  </a:lnTo>
                  <a:lnTo>
                    <a:pt x="417" y="261"/>
                  </a:lnTo>
                  <a:lnTo>
                    <a:pt x="376" y="297"/>
                  </a:lnTo>
                  <a:lnTo>
                    <a:pt x="336" y="334"/>
                  </a:lnTo>
                  <a:lnTo>
                    <a:pt x="297" y="374"/>
                  </a:lnTo>
                  <a:lnTo>
                    <a:pt x="262" y="416"/>
                  </a:lnTo>
                  <a:lnTo>
                    <a:pt x="228" y="459"/>
                  </a:lnTo>
                  <a:lnTo>
                    <a:pt x="196" y="504"/>
                  </a:lnTo>
                  <a:lnTo>
                    <a:pt x="166" y="550"/>
                  </a:lnTo>
                  <a:lnTo>
                    <a:pt x="138" y="598"/>
                  </a:lnTo>
                  <a:lnTo>
                    <a:pt x="113" y="647"/>
                  </a:lnTo>
                  <a:lnTo>
                    <a:pt x="90" y="699"/>
                  </a:lnTo>
                  <a:lnTo>
                    <a:pt x="69" y="750"/>
                  </a:lnTo>
                  <a:lnTo>
                    <a:pt x="51" y="803"/>
                  </a:lnTo>
                  <a:lnTo>
                    <a:pt x="36" y="857"/>
                  </a:lnTo>
                  <a:lnTo>
                    <a:pt x="23" y="913"/>
                  </a:lnTo>
                  <a:lnTo>
                    <a:pt x="13" y="970"/>
                  </a:lnTo>
                  <a:lnTo>
                    <a:pt x="6" y="1027"/>
                  </a:lnTo>
                  <a:lnTo>
                    <a:pt x="2" y="1085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5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934" y="671"/>
              <a:ext cx="75" cy="75"/>
            </a:xfrm>
            <a:custGeom>
              <a:avLst/>
              <a:gdLst>
                <a:gd name="T0" fmla="*/ 3 w 1196"/>
                <a:gd name="T1" fmla="*/ 658 h 1194"/>
                <a:gd name="T2" fmla="*/ 18 w 1196"/>
                <a:gd name="T3" fmla="*/ 746 h 1194"/>
                <a:gd name="T4" fmla="*/ 46 w 1196"/>
                <a:gd name="T5" fmla="*/ 829 h 1194"/>
                <a:gd name="T6" fmla="*/ 87 w 1196"/>
                <a:gd name="T7" fmla="*/ 907 h 1194"/>
                <a:gd name="T8" fmla="*/ 136 w 1196"/>
                <a:gd name="T9" fmla="*/ 977 h 1194"/>
                <a:gd name="T10" fmla="*/ 195 w 1196"/>
                <a:gd name="T11" fmla="*/ 1039 h 1194"/>
                <a:gd name="T12" fmla="*/ 264 w 1196"/>
                <a:gd name="T13" fmla="*/ 1092 h 1194"/>
                <a:gd name="T14" fmla="*/ 338 w 1196"/>
                <a:gd name="T15" fmla="*/ 1135 h 1194"/>
                <a:gd name="T16" fmla="*/ 420 w 1196"/>
                <a:gd name="T17" fmla="*/ 1167 h 1194"/>
                <a:gd name="T18" fmla="*/ 507 w 1196"/>
                <a:gd name="T19" fmla="*/ 1187 h 1194"/>
                <a:gd name="T20" fmla="*/ 598 w 1196"/>
                <a:gd name="T21" fmla="*/ 1194 h 1194"/>
                <a:gd name="T22" fmla="*/ 659 w 1196"/>
                <a:gd name="T23" fmla="*/ 1191 h 1194"/>
                <a:gd name="T24" fmla="*/ 748 w 1196"/>
                <a:gd name="T25" fmla="*/ 1175 h 1194"/>
                <a:gd name="T26" fmla="*/ 831 w 1196"/>
                <a:gd name="T27" fmla="*/ 1146 h 1194"/>
                <a:gd name="T28" fmla="*/ 909 w 1196"/>
                <a:gd name="T29" fmla="*/ 1107 h 1194"/>
                <a:gd name="T30" fmla="*/ 978 w 1196"/>
                <a:gd name="T31" fmla="*/ 1057 h 1194"/>
                <a:gd name="T32" fmla="*/ 1040 w 1196"/>
                <a:gd name="T33" fmla="*/ 998 h 1194"/>
                <a:gd name="T34" fmla="*/ 1094 w 1196"/>
                <a:gd name="T35" fmla="*/ 931 h 1194"/>
                <a:gd name="T36" fmla="*/ 1137 w 1196"/>
                <a:gd name="T37" fmla="*/ 855 h 1194"/>
                <a:gd name="T38" fmla="*/ 1169 w 1196"/>
                <a:gd name="T39" fmla="*/ 774 h 1194"/>
                <a:gd name="T40" fmla="*/ 1189 w 1196"/>
                <a:gd name="T41" fmla="*/ 688 h 1194"/>
                <a:gd name="T42" fmla="*/ 1196 w 1196"/>
                <a:gd name="T43" fmla="*/ 597 h 1194"/>
                <a:gd name="T44" fmla="*/ 1193 w 1196"/>
                <a:gd name="T45" fmla="*/ 536 h 1194"/>
                <a:gd name="T46" fmla="*/ 1177 w 1196"/>
                <a:gd name="T47" fmla="*/ 448 h 1194"/>
                <a:gd name="T48" fmla="*/ 1149 w 1196"/>
                <a:gd name="T49" fmla="*/ 364 h 1194"/>
                <a:gd name="T50" fmla="*/ 1110 w 1196"/>
                <a:gd name="T51" fmla="*/ 287 h 1194"/>
                <a:gd name="T52" fmla="*/ 1059 w 1196"/>
                <a:gd name="T53" fmla="*/ 217 h 1194"/>
                <a:gd name="T54" fmla="*/ 1000 w 1196"/>
                <a:gd name="T55" fmla="*/ 155 h 1194"/>
                <a:gd name="T56" fmla="*/ 933 w 1196"/>
                <a:gd name="T57" fmla="*/ 101 h 1194"/>
                <a:gd name="T58" fmla="*/ 857 w 1196"/>
                <a:gd name="T59" fmla="*/ 59 h 1194"/>
                <a:gd name="T60" fmla="*/ 776 w 1196"/>
                <a:gd name="T61" fmla="*/ 27 h 1194"/>
                <a:gd name="T62" fmla="*/ 689 w 1196"/>
                <a:gd name="T63" fmla="*/ 7 h 1194"/>
                <a:gd name="T64" fmla="*/ 598 w 1196"/>
                <a:gd name="T65" fmla="*/ 0 h 1194"/>
                <a:gd name="T66" fmla="*/ 536 w 1196"/>
                <a:gd name="T67" fmla="*/ 3 h 1194"/>
                <a:gd name="T68" fmla="*/ 449 w 1196"/>
                <a:gd name="T69" fmla="*/ 19 h 1194"/>
                <a:gd name="T70" fmla="*/ 365 w 1196"/>
                <a:gd name="T71" fmla="*/ 47 h 1194"/>
                <a:gd name="T72" fmla="*/ 288 w 1196"/>
                <a:gd name="T73" fmla="*/ 86 h 1194"/>
                <a:gd name="T74" fmla="*/ 217 w 1196"/>
                <a:gd name="T75" fmla="*/ 136 h 1194"/>
                <a:gd name="T76" fmla="*/ 155 w 1196"/>
                <a:gd name="T77" fmla="*/ 196 h 1194"/>
                <a:gd name="T78" fmla="*/ 102 w 1196"/>
                <a:gd name="T79" fmla="*/ 263 h 1194"/>
                <a:gd name="T80" fmla="*/ 58 w 1196"/>
                <a:gd name="T81" fmla="*/ 338 h 1194"/>
                <a:gd name="T82" fmla="*/ 26 w 1196"/>
                <a:gd name="T83" fmla="*/ 420 h 1194"/>
                <a:gd name="T84" fmla="*/ 6 w 1196"/>
                <a:gd name="T85" fmla="*/ 506 h 1194"/>
                <a:gd name="T86" fmla="*/ 0 w 1196"/>
                <a:gd name="T87" fmla="*/ 597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6" h="1194">
                  <a:moveTo>
                    <a:pt x="0" y="597"/>
                  </a:moveTo>
                  <a:lnTo>
                    <a:pt x="0" y="627"/>
                  </a:lnTo>
                  <a:lnTo>
                    <a:pt x="3" y="658"/>
                  </a:lnTo>
                  <a:lnTo>
                    <a:pt x="6" y="688"/>
                  </a:lnTo>
                  <a:lnTo>
                    <a:pt x="12" y="717"/>
                  </a:lnTo>
                  <a:lnTo>
                    <a:pt x="18" y="746"/>
                  </a:lnTo>
                  <a:lnTo>
                    <a:pt x="26" y="774"/>
                  </a:lnTo>
                  <a:lnTo>
                    <a:pt x="36" y="802"/>
                  </a:lnTo>
                  <a:lnTo>
                    <a:pt x="46" y="829"/>
                  </a:lnTo>
                  <a:lnTo>
                    <a:pt x="58" y="855"/>
                  </a:lnTo>
                  <a:lnTo>
                    <a:pt x="72" y="881"/>
                  </a:lnTo>
                  <a:lnTo>
                    <a:pt x="87" y="907"/>
                  </a:lnTo>
                  <a:lnTo>
                    <a:pt x="102" y="931"/>
                  </a:lnTo>
                  <a:lnTo>
                    <a:pt x="119" y="954"/>
                  </a:lnTo>
                  <a:lnTo>
                    <a:pt x="136" y="977"/>
                  </a:lnTo>
                  <a:lnTo>
                    <a:pt x="155" y="998"/>
                  </a:lnTo>
                  <a:lnTo>
                    <a:pt x="175" y="1019"/>
                  </a:lnTo>
                  <a:lnTo>
                    <a:pt x="195" y="1039"/>
                  </a:lnTo>
                  <a:lnTo>
                    <a:pt x="217" y="1057"/>
                  </a:lnTo>
                  <a:lnTo>
                    <a:pt x="240" y="1075"/>
                  </a:lnTo>
                  <a:lnTo>
                    <a:pt x="264" y="1092"/>
                  </a:lnTo>
                  <a:lnTo>
                    <a:pt x="288" y="1107"/>
                  </a:lnTo>
                  <a:lnTo>
                    <a:pt x="313" y="1121"/>
                  </a:lnTo>
                  <a:lnTo>
                    <a:pt x="338" y="1135"/>
                  </a:lnTo>
                  <a:lnTo>
                    <a:pt x="365" y="1146"/>
                  </a:lnTo>
                  <a:lnTo>
                    <a:pt x="392" y="1158"/>
                  </a:lnTo>
                  <a:lnTo>
                    <a:pt x="420" y="1167"/>
                  </a:lnTo>
                  <a:lnTo>
                    <a:pt x="449" y="1175"/>
                  </a:lnTo>
                  <a:lnTo>
                    <a:pt x="477" y="1182"/>
                  </a:lnTo>
                  <a:lnTo>
                    <a:pt x="507" y="1187"/>
                  </a:lnTo>
                  <a:lnTo>
                    <a:pt x="536" y="1191"/>
                  </a:lnTo>
                  <a:lnTo>
                    <a:pt x="568" y="1193"/>
                  </a:lnTo>
                  <a:lnTo>
                    <a:pt x="598" y="1194"/>
                  </a:lnTo>
                  <a:lnTo>
                    <a:pt x="598" y="1194"/>
                  </a:lnTo>
                  <a:lnTo>
                    <a:pt x="629" y="1193"/>
                  </a:lnTo>
                  <a:lnTo>
                    <a:pt x="659" y="1191"/>
                  </a:lnTo>
                  <a:lnTo>
                    <a:pt x="689" y="1187"/>
                  </a:lnTo>
                  <a:lnTo>
                    <a:pt x="718" y="1182"/>
                  </a:lnTo>
                  <a:lnTo>
                    <a:pt x="748" y="1175"/>
                  </a:lnTo>
                  <a:lnTo>
                    <a:pt x="776" y="1167"/>
                  </a:lnTo>
                  <a:lnTo>
                    <a:pt x="804" y="1158"/>
                  </a:lnTo>
                  <a:lnTo>
                    <a:pt x="831" y="1146"/>
                  </a:lnTo>
                  <a:lnTo>
                    <a:pt x="857" y="1135"/>
                  </a:lnTo>
                  <a:lnTo>
                    <a:pt x="883" y="1121"/>
                  </a:lnTo>
                  <a:lnTo>
                    <a:pt x="909" y="1107"/>
                  </a:lnTo>
                  <a:lnTo>
                    <a:pt x="933" y="1092"/>
                  </a:lnTo>
                  <a:lnTo>
                    <a:pt x="956" y="1075"/>
                  </a:lnTo>
                  <a:lnTo>
                    <a:pt x="978" y="1057"/>
                  </a:lnTo>
                  <a:lnTo>
                    <a:pt x="1000" y="1039"/>
                  </a:lnTo>
                  <a:lnTo>
                    <a:pt x="1021" y="1019"/>
                  </a:lnTo>
                  <a:lnTo>
                    <a:pt x="1040" y="998"/>
                  </a:lnTo>
                  <a:lnTo>
                    <a:pt x="1059" y="977"/>
                  </a:lnTo>
                  <a:lnTo>
                    <a:pt x="1078" y="954"/>
                  </a:lnTo>
                  <a:lnTo>
                    <a:pt x="1094" y="931"/>
                  </a:lnTo>
                  <a:lnTo>
                    <a:pt x="1110" y="907"/>
                  </a:lnTo>
                  <a:lnTo>
                    <a:pt x="1124" y="881"/>
                  </a:lnTo>
                  <a:lnTo>
                    <a:pt x="1137" y="855"/>
                  </a:lnTo>
                  <a:lnTo>
                    <a:pt x="1149" y="829"/>
                  </a:lnTo>
                  <a:lnTo>
                    <a:pt x="1160" y="802"/>
                  </a:lnTo>
                  <a:lnTo>
                    <a:pt x="1169" y="774"/>
                  </a:lnTo>
                  <a:lnTo>
                    <a:pt x="1177" y="746"/>
                  </a:lnTo>
                  <a:lnTo>
                    <a:pt x="1184" y="717"/>
                  </a:lnTo>
                  <a:lnTo>
                    <a:pt x="1189" y="688"/>
                  </a:lnTo>
                  <a:lnTo>
                    <a:pt x="1193" y="658"/>
                  </a:lnTo>
                  <a:lnTo>
                    <a:pt x="1195" y="627"/>
                  </a:lnTo>
                  <a:lnTo>
                    <a:pt x="1196" y="597"/>
                  </a:lnTo>
                  <a:lnTo>
                    <a:pt x="1196" y="597"/>
                  </a:lnTo>
                  <a:lnTo>
                    <a:pt x="1195" y="566"/>
                  </a:lnTo>
                  <a:lnTo>
                    <a:pt x="1193" y="536"/>
                  </a:lnTo>
                  <a:lnTo>
                    <a:pt x="1189" y="506"/>
                  </a:lnTo>
                  <a:lnTo>
                    <a:pt x="1184" y="477"/>
                  </a:lnTo>
                  <a:lnTo>
                    <a:pt x="1177" y="448"/>
                  </a:lnTo>
                  <a:lnTo>
                    <a:pt x="1169" y="420"/>
                  </a:lnTo>
                  <a:lnTo>
                    <a:pt x="1160" y="391"/>
                  </a:lnTo>
                  <a:lnTo>
                    <a:pt x="1149" y="364"/>
                  </a:lnTo>
                  <a:lnTo>
                    <a:pt x="1137" y="338"/>
                  </a:lnTo>
                  <a:lnTo>
                    <a:pt x="1124" y="312"/>
                  </a:lnTo>
                  <a:lnTo>
                    <a:pt x="1110" y="287"/>
                  </a:lnTo>
                  <a:lnTo>
                    <a:pt x="1094" y="263"/>
                  </a:lnTo>
                  <a:lnTo>
                    <a:pt x="1078" y="240"/>
                  </a:lnTo>
                  <a:lnTo>
                    <a:pt x="1059" y="217"/>
                  </a:lnTo>
                  <a:lnTo>
                    <a:pt x="1040" y="196"/>
                  </a:lnTo>
                  <a:lnTo>
                    <a:pt x="1021" y="175"/>
                  </a:lnTo>
                  <a:lnTo>
                    <a:pt x="1000" y="155"/>
                  </a:lnTo>
                  <a:lnTo>
                    <a:pt x="978" y="136"/>
                  </a:lnTo>
                  <a:lnTo>
                    <a:pt x="956" y="118"/>
                  </a:lnTo>
                  <a:lnTo>
                    <a:pt x="933" y="101"/>
                  </a:lnTo>
                  <a:lnTo>
                    <a:pt x="909" y="86"/>
                  </a:lnTo>
                  <a:lnTo>
                    <a:pt x="883" y="72"/>
                  </a:lnTo>
                  <a:lnTo>
                    <a:pt x="857" y="59"/>
                  </a:lnTo>
                  <a:lnTo>
                    <a:pt x="831" y="47"/>
                  </a:lnTo>
                  <a:lnTo>
                    <a:pt x="804" y="36"/>
                  </a:lnTo>
                  <a:lnTo>
                    <a:pt x="776" y="27"/>
                  </a:lnTo>
                  <a:lnTo>
                    <a:pt x="748" y="19"/>
                  </a:lnTo>
                  <a:lnTo>
                    <a:pt x="718" y="12"/>
                  </a:lnTo>
                  <a:lnTo>
                    <a:pt x="689" y="7"/>
                  </a:lnTo>
                  <a:lnTo>
                    <a:pt x="659" y="3"/>
                  </a:lnTo>
                  <a:lnTo>
                    <a:pt x="629" y="1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568" y="1"/>
                  </a:lnTo>
                  <a:lnTo>
                    <a:pt x="536" y="3"/>
                  </a:lnTo>
                  <a:lnTo>
                    <a:pt x="507" y="7"/>
                  </a:lnTo>
                  <a:lnTo>
                    <a:pt x="477" y="12"/>
                  </a:lnTo>
                  <a:lnTo>
                    <a:pt x="449" y="19"/>
                  </a:lnTo>
                  <a:lnTo>
                    <a:pt x="420" y="27"/>
                  </a:lnTo>
                  <a:lnTo>
                    <a:pt x="392" y="36"/>
                  </a:lnTo>
                  <a:lnTo>
                    <a:pt x="365" y="47"/>
                  </a:lnTo>
                  <a:lnTo>
                    <a:pt x="338" y="59"/>
                  </a:lnTo>
                  <a:lnTo>
                    <a:pt x="313" y="72"/>
                  </a:lnTo>
                  <a:lnTo>
                    <a:pt x="288" y="86"/>
                  </a:lnTo>
                  <a:lnTo>
                    <a:pt x="264" y="101"/>
                  </a:lnTo>
                  <a:lnTo>
                    <a:pt x="240" y="118"/>
                  </a:lnTo>
                  <a:lnTo>
                    <a:pt x="217" y="136"/>
                  </a:lnTo>
                  <a:lnTo>
                    <a:pt x="195" y="155"/>
                  </a:lnTo>
                  <a:lnTo>
                    <a:pt x="175" y="175"/>
                  </a:lnTo>
                  <a:lnTo>
                    <a:pt x="155" y="196"/>
                  </a:lnTo>
                  <a:lnTo>
                    <a:pt x="136" y="217"/>
                  </a:lnTo>
                  <a:lnTo>
                    <a:pt x="119" y="240"/>
                  </a:lnTo>
                  <a:lnTo>
                    <a:pt x="102" y="263"/>
                  </a:lnTo>
                  <a:lnTo>
                    <a:pt x="87" y="287"/>
                  </a:lnTo>
                  <a:lnTo>
                    <a:pt x="72" y="312"/>
                  </a:lnTo>
                  <a:lnTo>
                    <a:pt x="58" y="338"/>
                  </a:lnTo>
                  <a:lnTo>
                    <a:pt x="46" y="364"/>
                  </a:lnTo>
                  <a:lnTo>
                    <a:pt x="36" y="391"/>
                  </a:lnTo>
                  <a:lnTo>
                    <a:pt x="26" y="420"/>
                  </a:lnTo>
                  <a:lnTo>
                    <a:pt x="18" y="448"/>
                  </a:lnTo>
                  <a:lnTo>
                    <a:pt x="12" y="477"/>
                  </a:lnTo>
                  <a:lnTo>
                    <a:pt x="6" y="506"/>
                  </a:lnTo>
                  <a:lnTo>
                    <a:pt x="3" y="536"/>
                  </a:lnTo>
                  <a:lnTo>
                    <a:pt x="0" y="566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0A4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19"/>
            <p:cNvSpPr>
              <a:spLocks/>
            </p:cNvSpPr>
            <p:nvPr userDrawn="1"/>
          </p:nvSpPr>
          <p:spPr bwMode="auto">
            <a:xfrm>
              <a:off x="801" y="641"/>
              <a:ext cx="93" cy="93"/>
            </a:xfrm>
            <a:custGeom>
              <a:avLst/>
              <a:gdLst>
                <a:gd name="T0" fmla="*/ 4 w 1493"/>
                <a:gd name="T1" fmla="*/ 820 h 1489"/>
                <a:gd name="T2" fmla="*/ 24 w 1493"/>
                <a:gd name="T3" fmla="*/ 931 h 1489"/>
                <a:gd name="T4" fmla="*/ 59 w 1493"/>
                <a:gd name="T5" fmla="*/ 1034 h 1489"/>
                <a:gd name="T6" fmla="*/ 108 w 1493"/>
                <a:gd name="T7" fmla="*/ 1130 h 1489"/>
                <a:gd name="T8" fmla="*/ 170 w 1493"/>
                <a:gd name="T9" fmla="*/ 1218 h 1489"/>
                <a:gd name="T10" fmla="*/ 245 w 1493"/>
                <a:gd name="T11" fmla="*/ 1296 h 1489"/>
                <a:gd name="T12" fmla="*/ 329 w 1493"/>
                <a:gd name="T13" fmla="*/ 1362 h 1489"/>
                <a:gd name="T14" fmla="*/ 423 w 1493"/>
                <a:gd name="T15" fmla="*/ 1416 h 1489"/>
                <a:gd name="T16" fmla="*/ 525 w 1493"/>
                <a:gd name="T17" fmla="*/ 1456 h 1489"/>
                <a:gd name="T18" fmla="*/ 633 w 1493"/>
                <a:gd name="T19" fmla="*/ 1481 h 1489"/>
                <a:gd name="T20" fmla="*/ 747 w 1493"/>
                <a:gd name="T21" fmla="*/ 1489 h 1489"/>
                <a:gd name="T22" fmla="*/ 823 w 1493"/>
                <a:gd name="T23" fmla="*/ 1486 h 1489"/>
                <a:gd name="T24" fmla="*/ 933 w 1493"/>
                <a:gd name="T25" fmla="*/ 1466 h 1489"/>
                <a:gd name="T26" fmla="*/ 1038 w 1493"/>
                <a:gd name="T27" fmla="*/ 1431 h 1489"/>
                <a:gd name="T28" fmla="*/ 1133 w 1493"/>
                <a:gd name="T29" fmla="*/ 1381 h 1489"/>
                <a:gd name="T30" fmla="*/ 1222 w 1493"/>
                <a:gd name="T31" fmla="*/ 1319 h 1489"/>
                <a:gd name="T32" fmla="*/ 1299 w 1493"/>
                <a:gd name="T33" fmla="*/ 1245 h 1489"/>
                <a:gd name="T34" fmla="*/ 1366 w 1493"/>
                <a:gd name="T35" fmla="*/ 1161 h 1489"/>
                <a:gd name="T36" fmla="*/ 1420 w 1493"/>
                <a:gd name="T37" fmla="*/ 1067 h 1489"/>
                <a:gd name="T38" fmla="*/ 1459 w 1493"/>
                <a:gd name="T39" fmla="*/ 966 h 1489"/>
                <a:gd name="T40" fmla="*/ 1484 w 1493"/>
                <a:gd name="T41" fmla="*/ 858 h 1489"/>
                <a:gd name="T42" fmla="*/ 1493 w 1493"/>
                <a:gd name="T43" fmla="*/ 745 h 1489"/>
                <a:gd name="T44" fmla="*/ 1489 w 1493"/>
                <a:gd name="T45" fmla="*/ 669 h 1489"/>
                <a:gd name="T46" fmla="*/ 1469 w 1493"/>
                <a:gd name="T47" fmla="*/ 558 h 1489"/>
                <a:gd name="T48" fmla="*/ 1434 w 1493"/>
                <a:gd name="T49" fmla="*/ 455 h 1489"/>
                <a:gd name="T50" fmla="*/ 1385 w 1493"/>
                <a:gd name="T51" fmla="*/ 358 h 1489"/>
                <a:gd name="T52" fmla="*/ 1322 w 1493"/>
                <a:gd name="T53" fmla="*/ 271 h 1489"/>
                <a:gd name="T54" fmla="*/ 1249 w 1493"/>
                <a:gd name="T55" fmla="*/ 193 h 1489"/>
                <a:gd name="T56" fmla="*/ 1164 w 1493"/>
                <a:gd name="T57" fmla="*/ 127 h 1489"/>
                <a:gd name="T58" fmla="*/ 1070 w 1493"/>
                <a:gd name="T59" fmla="*/ 73 h 1489"/>
                <a:gd name="T60" fmla="*/ 968 w 1493"/>
                <a:gd name="T61" fmla="*/ 33 h 1489"/>
                <a:gd name="T62" fmla="*/ 861 w 1493"/>
                <a:gd name="T63" fmla="*/ 8 h 1489"/>
                <a:gd name="T64" fmla="*/ 747 w 1493"/>
                <a:gd name="T65" fmla="*/ 0 h 1489"/>
                <a:gd name="T66" fmla="*/ 670 w 1493"/>
                <a:gd name="T67" fmla="*/ 4 h 1489"/>
                <a:gd name="T68" fmla="*/ 560 w 1493"/>
                <a:gd name="T69" fmla="*/ 23 h 1489"/>
                <a:gd name="T70" fmla="*/ 456 w 1493"/>
                <a:gd name="T71" fmla="*/ 58 h 1489"/>
                <a:gd name="T72" fmla="*/ 360 w 1493"/>
                <a:gd name="T73" fmla="*/ 107 h 1489"/>
                <a:gd name="T74" fmla="*/ 272 w 1493"/>
                <a:gd name="T75" fmla="*/ 170 h 1489"/>
                <a:gd name="T76" fmla="*/ 195 w 1493"/>
                <a:gd name="T77" fmla="*/ 244 h 1489"/>
                <a:gd name="T78" fmla="*/ 128 w 1493"/>
                <a:gd name="T79" fmla="*/ 328 h 1489"/>
                <a:gd name="T80" fmla="*/ 74 w 1493"/>
                <a:gd name="T81" fmla="*/ 422 h 1489"/>
                <a:gd name="T82" fmla="*/ 34 w 1493"/>
                <a:gd name="T83" fmla="*/ 523 h 1489"/>
                <a:gd name="T84" fmla="*/ 9 w 1493"/>
                <a:gd name="T85" fmla="*/ 632 h 1489"/>
                <a:gd name="T86" fmla="*/ 0 w 1493"/>
                <a:gd name="T87" fmla="*/ 745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3" h="1489">
                  <a:moveTo>
                    <a:pt x="0" y="745"/>
                  </a:moveTo>
                  <a:lnTo>
                    <a:pt x="1" y="783"/>
                  </a:lnTo>
                  <a:lnTo>
                    <a:pt x="4" y="820"/>
                  </a:lnTo>
                  <a:lnTo>
                    <a:pt x="9" y="858"/>
                  </a:lnTo>
                  <a:lnTo>
                    <a:pt x="15" y="895"/>
                  </a:lnTo>
                  <a:lnTo>
                    <a:pt x="24" y="931"/>
                  </a:lnTo>
                  <a:lnTo>
                    <a:pt x="34" y="966"/>
                  </a:lnTo>
                  <a:lnTo>
                    <a:pt x="46" y="1001"/>
                  </a:lnTo>
                  <a:lnTo>
                    <a:pt x="59" y="1034"/>
                  </a:lnTo>
                  <a:lnTo>
                    <a:pt x="74" y="1067"/>
                  </a:lnTo>
                  <a:lnTo>
                    <a:pt x="91" y="1099"/>
                  </a:lnTo>
                  <a:lnTo>
                    <a:pt x="108" y="1130"/>
                  </a:lnTo>
                  <a:lnTo>
                    <a:pt x="128" y="1161"/>
                  </a:lnTo>
                  <a:lnTo>
                    <a:pt x="148" y="1190"/>
                  </a:lnTo>
                  <a:lnTo>
                    <a:pt x="170" y="1218"/>
                  </a:lnTo>
                  <a:lnTo>
                    <a:pt x="195" y="1245"/>
                  </a:lnTo>
                  <a:lnTo>
                    <a:pt x="219" y="1271"/>
                  </a:lnTo>
                  <a:lnTo>
                    <a:pt x="245" y="1296"/>
                  </a:lnTo>
                  <a:lnTo>
                    <a:pt x="272" y="1319"/>
                  </a:lnTo>
                  <a:lnTo>
                    <a:pt x="300" y="1341"/>
                  </a:lnTo>
                  <a:lnTo>
                    <a:pt x="329" y="1362"/>
                  </a:lnTo>
                  <a:lnTo>
                    <a:pt x="360" y="1381"/>
                  </a:lnTo>
                  <a:lnTo>
                    <a:pt x="391" y="1400"/>
                  </a:lnTo>
                  <a:lnTo>
                    <a:pt x="423" y="1416"/>
                  </a:lnTo>
                  <a:lnTo>
                    <a:pt x="456" y="1431"/>
                  </a:lnTo>
                  <a:lnTo>
                    <a:pt x="490" y="1444"/>
                  </a:lnTo>
                  <a:lnTo>
                    <a:pt x="525" y="1456"/>
                  </a:lnTo>
                  <a:lnTo>
                    <a:pt x="560" y="1466"/>
                  </a:lnTo>
                  <a:lnTo>
                    <a:pt x="596" y="1474"/>
                  </a:lnTo>
                  <a:lnTo>
                    <a:pt x="633" y="1481"/>
                  </a:lnTo>
                  <a:lnTo>
                    <a:pt x="670" y="1486"/>
                  </a:lnTo>
                  <a:lnTo>
                    <a:pt x="709" y="1488"/>
                  </a:lnTo>
                  <a:lnTo>
                    <a:pt x="747" y="1489"/>
                  </a:lnTo>
                  <a:lnTo>
                    <a:pt x="747" y="1489"/>
                  </a:lnTo>
                  <a:lnTo>
                    <a:pt x="785" y="1488"/>
                  </a:lnTo>
                  <a:lnTo>
                    <a:pt x="823" y="1486"/>
                  </a:lnTo>
                  <a:lnTo>
                    <a:pt x="861" y="1481"/>
                  </a:lnTo>
                  <a:lnTo>
                    <a:pt x="897" y="1474"/>
                  </a:lnTo>
                  <a:lnTo>
                    <a:pt x="933" y="1466"/>
                  </a:lnTo>
                  <a:lnTo>
                    <a:pt x="968" y="1456"/>
                  </a:lnTo>
                  <a:lnTo>
                    <a:pt x="1003" y="1444"/>
                  </a:lnTo>
                  <a:lnTo>
                    <a:pt x="1038" y="1431"/>
                  </a:lnTo>
                  <a:lnTo>
                    <a:pt x="1070" y="1416"/>
                  </a:lnTo>
                  <a:lnTo>
                    <a:pt x="1102" y="1400"/>
                  </a:lnTo>
                  <a:lnTo>
                    <a:pt x="1133" y="1381"/>
                  </a:lnTo>
                  <a:lnTo>
                    <a:pt x="1164" y="1362"/>
                  </a:lnTo>
                  <a:lnTo>
                    <a:pt x="1194" y="1341"/>
                  </a:lnTo>
                  <a:lnTo>
                    <a:pt x="1222" y="1319"/>
                  </a:lnTo>
                  <a:lnTo>
                    <a:pt x="1249" y="1296"/>
                  </a:lnTo>
                  <a:lnTo>
                    <a:pt x="1274" y="1271"/>
                  </a:lnTo>
                  <a:lnTo>
                    <a:pt x="1299" y="1245"/>
                  </a:lnTo>
                  <a:lnTo>
                    <a:pt x="1322" y="1218"/>
                  </a:lnTo>
                  <a:lnTo>
                    <a:pt x="1344" y="1190"/>
                  </a:lnTo>
                  <a:lnTo>
                    <a:pt x="1366" y="1161"/>
                  </a:lnTo>
                  <a:lnTo>
                    <a:pt x="1385" y="1130"/>
                  </a:lnTo>
                  <a:lnTo>
                    <a:pt x="1403" y="1099"/>
                  </a:lnTo>
                  <a:lnTo>
                    <a:pt x="1420" y="1067"/>
                  </a:lnTo>
                  <a:lnTo>
                    <a:pt x="1434" y="1034"/>
                  </a:lnTo>
                  <a:lnTo>
                    <a:pt x="1448" y="1001"/>
                  </a:lnTo>
                  <a:lnTo>
                    <a:pt x="1459" y="966"/>
                  </a:lnTo>
                  <a:lnTo>
                    <a:pt x="1469" y="931"/>
                  </a:lnTo>
                  <a:lnTo>
                    <a:pt x="1478" y="895"/>
                  </a:lnTo>
                  <a:lnTo>
                    <a:pt x="1484" y="858"/>
                  </a:lnTo>
                  <a:lnTo>
                    <a:pt x="1489" y="820"/>
                  </a:lnTo>
                  <a:lnTo>
                    <a:pt x="1492" y="783"/>
                  </a:lnTo>
                  <a:lnTo>
                    <a:pt x="1493" y="745"/>
                  </a:lnTo>
                  <a:lnTo>
                    <a:pt x="1493" y="745"/>
                  </a:lnTo>
                  <a:lnTo>
                    <a:pt x="1492" y="706"/>
                  </a:lnTo>
                  <a:lnTo>
                    <a:pt x="1489" y="669"/>
                  </a:lnTo>
                  <a:lnTo>
                    <a:pt x="1484" y="632"/>
                  </a:lnTo>
                  <a:lnTo>
                    <a:pt x="1478" y="594"/>
                  </a:lnTo>
                  <a:lnTo>
                    <a:pt x="1469" y="558"/>
                  </a:lnTo>
                  <a:lnTo>
                    <a:pt x="1459" y="523"/>
                  </a:lnTo>
                  <a:lnTo>
                    <a:pt x="1448" y="488"/>
                  </a:lnTo>
                  <a:lnTo>
                    <a:pt x="1434" y="455"/>
                  </a:lnTo>
                  <a:lnTo>
                    <a:pt x="1420" y="422"/>
                  </a:lnTo>
                  <a:lnTo>
                    <a:pt x="1403" y="390"/>
                  </a:lnTo>
                  <a:lnTo>
                    <a:pt x="1385" y="358"/>
                  </a:lnTo>
                  <a:lnTo>
                    <a:pt x="1366" y="328"/>
                  </a:lnTo>
                  <a:lnTo>
                    <a:pt x="1344" y="299"/>
                  </a:lnTo>
                  <a:lnTo>
                    <a:pt x="1322" y="271"/>
                  </a:lnTo>
                  <a:lnTo>
                    <a:pt x="1299" y="244"/>
                  </a:lnTo>
                  <a:lnTo>
                    <a:pt x="1274" y="218"/>
                  </a:lnTo>
                  <a:lnTo>
                    <a:pt x="1249" y="193"/>
                  </a:lnTo>
                  <a:lnTo>
                    <a:pt x="1222" y="170"/>
                  </a:lnTo>
                  <a:lnTo>
                    <a:pt x="1194" y="148"/>
                  </a:lnTo>
                  <a:lnTo>
                    <a:pt x="1164" y="127"/>
                  </a:lnTo>
                  <a:lnTo>
                    <a:pt x="1133" y="107"/>
                  </a:lnTo>
                  <a:lnTo>
                    <a:pt x="1102" y="89"/>
                  </a:lnTo>
                  <a:lnTo>
                    <a:pt x="1070" y="73"/>
                  </a:lnTo>
                  <a:lnTo>
                    <a:pt x="1038" y="58"/>
                  </a:lnTo>
                  <a:lnTo>
                    <a:pt x="1003" y="45"/>
                  </a:lnTo>
                  <a:lnTo>
                    <a:pt x="968" y="33"/>
                  </a:lnTo>
                  <a:lnTo>
                    <a:pt x="933" y="23"/>
                  </a:lnTo>
                  <a:lnTo>
                    <a:pt x="897" y="15"/>
                  </a:lnTo>
                  <a:lnTo>
                    <a:pt x="861" y="8"/>
                  </a:lnTo>
                  <a:lnTo>
                    <a:pt x="823" y="4"/>
                  </a:lnTo>
                  <a:lnTo>
                    <a:pt x="785" y="1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09" y="1"/>
                  </a:lnTo>
                  <a:lnTo>
                    <a:pt x="670" y="4"/>
                  </a:lnTo>
                  <a:lnTo>
                    <a:pt x="633" y="8"/>
                  </a:lnTo>
                  <a:lnTo>
                    <a:pt x="596" y="15"/>
                  </a:lnTo>
                  <a:lnTo>
                    <a:pt x="560" y="23"/>
                  </a:lnTo>
                  <a:lnTo>
                    <a:pt x="525" y="33"/>
                  </a:lnTo>
                  <a:lnTo>
                    <a:pt x="490" y="45"/>
                  </a:lnTo>
                  <a:lnTo>
                    <a:pt x="456" y="58"/>
                  </a:lnTo>
                  <a:lnTo>
                    <a:pt x="423" y="73"/>
                  </a:lnTo>
                  <a:lnTo>
                    <a:pt x="391" y="89"/>
                  </a:lnTo>
                  <a:lnTo>
                    <a:pt x="360" y="107"/>
                  </a:lnTo>
                  <a:lnTo>
                    <a:pt x="329" y="127"/>
                  </a:lnTo>
                  <a:lnTo>
                    <a:pt x="300" y="148"/>
                  </a:lnTo>
                  <a:lnTo>
                    <a:pt x="272" y="170"/>
                  </a:lnTo>
                  <a:lnTo>
                    <a:pt x="245" y="193"/>
                  </a:lnTo>
                  <a:lnTo>
                    <a:pt x="219" y="218"/>
                  </a:lnTo>
                  <a:lnTo>
                    <a:pt x="195" y="244"/>
                  </a:lnTo>
                  <a:lnTo>
                    <a:pt x="170" y="271"/>
                  </a:lnTo>
                  <a:lnTo>
                    <a:pt x="148" y="299"/>
                  </a:lnTo>
                  <a:lnTo>
                    <a:pt x="128" y="328"/>
                  </a:lnTo>
                  <a:lnTo>
                    <a:pt x="108" y="358"/>
                  </a:lnTo>
                  <a:lnTo>
                    <a:pt x="91" y="390"/>
                  </a:lnTo>
                  <a:lnTo>
                    <a:pt x="74" y="422"/>
                  </a:lnTo>
                  <a:lnTo>
                    <a:pt x="59" y="455"/>
                  </a:lnTo>
                  <a:lnTo>
                    <a:pt x="46" y="488"/>
                  </a:lnTo>
                  <a:lnTo>
                    <a:pt x="34" y="523"/>
                  </a:lnTo>
                  <a:lnTo>
                    <a:pt x="24" y="558"/>
                  </a:lnTo>
                  <a:lnTo>
                    <a:pt x="15" y="594"/>
                  </a:lnTo>
                  <a:lnTo>
                    <a:pt x="9" y="632"/>
                  </a:lnTo>
                  <a:lnTo>
                    <a:pt x="4" y="669"/>
                  </a:lnTo>
                  <a:lnTo>
                    <a:pt x="1" y="706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004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578" y="625"/>
              <a:ext cx="78" cy="79"/>
            </a:xfrm>
            <a:custGeom>
              <a:avLst/>
              <a:gdLst>
                <a:gd name="T0" fmla="*/ 3 w 1260"/>
                <a:gd name="T1" fmla="*/ 693 h 1257"/>
                <a:gd name="T2" fmla="*/ 20 w 1260"/>
                <a:gd name="T3" fmla="*/ 785 h 1257"/>
                <a:gd name="T4" fmla="*/ 49 w 1260"/>
                <a:gd name="T5" fmla="*/ 872 h 1257"/>
                <a:gd name="T6" fmla="*/ 91 w 1260"/>
                <a:gd name="T7" fmla="*/ 954 h 1257"/>
                <a:gd name="T8" fmla="*/ 144 w 1260"/>
                <a:gd name="T9" fmla="*/ 1028 h 1257"/>
                <a:gd name="T10" fmla="*/ 206 w 1260"/>
                <a:gd name="T11" fmla="*/ 1093 h 1257"/>
                <a:gd name="T12" fmla="*/ 278 w 1260"/>
                <a:gd name="T13" fmla="*/ 1150 h 1257"/>
                <a:gd name="T14" fmla="*/ 356 w 1260"/>
                <a:gd name="T15" fmla="*/ 1195 h 1257"/>
                <a:gd name="T16" fmla="*/ 443 w 1260"/>
                <a:gd name="T17" fmla="*/ 1229 h 1257"/>
                <a:gd name="T18" fmla="*/ 534 w 1260"/>
                <a:gd name="T19" fmla="*/ 1250 h 1257"/>
                <a:gd name="T20" fmla="*/ 630 w 1260"/>
                <a:gd name="T21" fmla="*/ 1257 h 1257"/>
                <a:gd name="T22" fmla="*/ 694 w 1260"/>
                <a:gd name="T23" fmla="*/ 1254 h 1257"/>
                <a:gd name="T24" fmla="*/ 787 w 1260"/>
                <a:gd name="T25" fmla="*/ 1237 h 1257"/>
                <a:gd name="T26" fmla="*/ 875 w 1260"/>
                <a:gd name="T27" fmla="*/ 1208 h 1257"/>
                <a:gd name="T28" fmla="*/ 957 w 1260"/>
                <a:gd name="T29" fmla="*/ 1166 h 1257"/>
                <a:gd name="T30" fmla="*/ 1030 w 1260"/>
                <a:gd name="T31" fmla="*/ 1113 h 1257"/>
                <a:gd name="T32" fmla="*/ 1096 w 1260"/>
                <a:gd name="T33" fmla="*/ 1051 h 1257"/>
                <a:gd name="T34" fmla="*/ 1152 w 1260"/>
                <a:gd name="T35" fmla="*/ 980 h 1257"/>
                <a:gd name="T36" fmla="*/ 1197 w 1260"/>
                <a:gd name="T37" fmla="*/ 901 h 1257"/>
                <a:gd name="T38" fmla="*/ 1231 w 1260"/>
                <a:gd name="T39" fmla="*/ 815 h 1257"/>
                <a:gd name="T40" fmla="*/ 1253 w 1260"/>
                <a:gd name="T41" fmla="*/ 724 h 1257"/>
                <a:gd name="T42" fmla="*/ 1260 w 1260"/>
                <a:gd name="T43" fmla="*/ 629 h 1257"/>
                <a:gd name="T44" fmla="*/ 1257 w 1260"/>
                <a:gd name="T45" fmla="*/ 564 h 1257"/>
                <a:gd name="T46" fmla="*/ 1239 w 1260"/>
                <a:gd name="T47" fmla="*/ 471 h 1257"/>
                <a:gd name="T48" fmla="*/ 1210 w 1260"/>
                <a:gd name="T49" fmla="*/ 384 h 1257"/>
                <a:gd name="T50" fmla="*/ 1168 w 1260"/>
                <a:gd name="T51" fmla="*/ 302 h 1257"/>
                <a:gd name="T52" fmla="*/ 1116 w 1260"/>
                <a:gd name="T53" fmla="*/ 228 h 1257"/>
                <a:gd name="T54" fmla="*/ 1053 w 1260"/>
                <a:gd name="T55" fmla="*/ 163 h 1257"/>
                <a:gd name="T56" fmla="*/ 982 w 1260"/>
                <a:gd name="T57" fmla="*/ 107 h 1257"/>
                <a:gd name="T58" fmla="*/ 902 w 1260"/>
                <a:gd name="T59" fmla="*/ 61 h 1257"/>
                <a:gd name="T60" fmla="*/ 817 w 1260"/>
                <a:gd name="T61" fmla="*/ 28 h 1257"/>
                <a:gd name="T62" fmla="*/ 725 w 1260"/>
                <a:gd name="T63" fmla="*/ 7 h 1257"/>
                <a:gd name="T64" fmla="*/ 630 w 1260"/>
                <a:gd name="T65" fmla="*/ 0 h 1257"/>
                <a:gd name="T66" fmla="*/ 565 w 1260"/>
                <a:gd name="T67" fmla="*/ 3 h 1257"/>
                <a:gd name="T68" fmla="*/ 472 w 1260"/>
                <a:gd name="T69" fmla="*/ 19 h 1257"/>
                <a:gd name="T70" fmla="*/ 384 w 1260"/>
                <a:gd name="T71" fmla="*/ 49 h 1257"/>
                <a:gd name="T72" fmla="*/ 303 w 1260"/>
                <a:gd name="T73" fmla="*/ 90 h 1257"/>
                <a:gd name="T74" fmla="*/ 229 w 1260"/>
                <a:gd name="T75" fmla="*/ 144 h 1257"/>
                <a:gd name="T76" fmla="*/ 163 w 1260"/>
                <a:gd name="T77" fmla="*/ 206 h 1257"/>
                <a:gd name="T78" fmla="*/ 108 w 1260"/>
                <a:gd name="T79" fmla="*/ 277 h 1257"/>
                <a:gd name="T80" fmla="*/ 62 w 1260"/>
                <a:gd name="T81" fmla="*/ 355 h 1257"/>
                <a:gd name="T82" fmla="*/ 28 w 1260"/>
                <a:gd name="T83" fmla="*/ 442 h 1257"/>
                <a:gd name="T84" fmla="*/ 7 w 1260"/>
                <a:gd name="T85" fmla="*/ 532 h 1257"/>
                <a:gd name="T86" fmla="*/ 0 w 1260"/>
                <a:gd name="T87" fmla="*/ 629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1257">
                  <a:moveTo>
                    <a:pt x="0" y="629"/>
                  </a:moveTo>
                  <a:lnTo>
                    <a:pt x="1" y="661"/>
                  </a:lnTo>
                  <a:lnTo>
                    <a:pt x="3" y="693"/>
                  </a:lnTo>
                  <a:lnTo>
                    <a:pt x="7" y="724"/>
                  </a:lnTo>
                  <a:lnTo>
                    <a:pt x="13" y="755"/>
                  </a:lnTo>
                  <a:lnTo>
                    <a:pt x="20" y="785"/>
                  </a:lnTo>
                  <a:lnTo>
                    <a:pt x="28" y="815"/>
                  </a:lnTo>
                  <a:lnTo>
                    <a:pt x="38" y="844"/>
                  </a:lnTo>
                  <a:lnTo>
                    <a:pt x="49" y="872"/>
                  </a:lnTo>
                  <a:lnTo>
                    <a:pt x="62" y="901"/>
                  </a:lnTo>
                  <a:lnTo>
                    <a:pt x="76" y="928"/>
                  </a:lnTo>
                  <a:lnTo>
                    <a:pt x="91" y="954"/>
                  </a:lnTo>
                  <a:lnTo>
                    <a:pt x="108" y="980"/>
                  </a:lnTo>
                  <a:lnTo>
                    <a:pt x="125" y="1004"/>
                  </a:lnTo>
                  <a:lnTo>
                    <a:pt x="144" y="1028"/>
                  </a:lnTo>
                  <a:lnTo>
                    <a:pt x="163" y="1051"/>
                  </a:lnTo>
                  <a:lnTo>
                    <a:pt x="184" y="1072"/>
                  </a:lnTo>
                  <a:lnTo>
                    <a:pt x="206" y="1093"/>
                  </a:lnTo>
                  <a:lnTo>
                    <a:pt x="229" y="1113"/>
                  </a:lnTo>
                  <a:lnTo>
                    <a:pt x="253" y="1133"/>
                  </a:lnTo>
                  <a:lnTo>
                    <a:pt x="278" y="1150"/>
                  </a:lnTo>
                  <a:lnTo>
                    <a:pt x="303" y="1166"/>
                  </a:lnTo>
                  <a:lnTo>
                    <a:pt x="329" y="1181"/>
                  </a:lnTo>
                  <a:lnTo>
                    <a:pt x="356" y="1195"/>
                  </a:lnTo>
                  <a:lnTo>
                    <a:pt x="384" y="1208"/>
                  </a:lnTo>
                  <a:lnTo>
                    <a:pt x="414" y="1219"/>
                  </a:lnTo>
                  <a:lnTo>
                    <a:pt x="443" y="1229"/>
                  </a:lnTo>
                  <a:lnTo>
                    <a:pt x="472" y="1237"/>
                  </a:lnTo>
                  <a:lnTo>
                    <a:pt x="503" y="1244"/>
                  </a:lnTo>
                  <a:lnTo>
                    <a:pt x="534" y="1250"/>
                  </a:lnTo>
                  <a:lnTo>
                    <a:pt x="565" y="1254"/>
                  </a:lnTo>
                  <a:lnTo>
                    <a:pt x="598" y="1256"/>
                  </a:lnTo>
                  <a:lnTo>
                    <a:pt x="630" y="1257"/>
                  </a:lnTo>
                  <a:lnTo>
                    <a:pt x="630" y="1257"/>
                  </a:lnTo>
                  <a:lnTo>
                    <a:pt x="662" y="1256"/>
                  </a:lnTo>
                  <a:lnTo>
                    <a:pt x="694" y="1254"/>
                  </a:lnTo>
                  <a:lnTo>
                    <a:pt x="725" y="1250"/>
                  </a:lnTo>
                  <a:lnTo>
                    <a:pt x="757" y="1244"/>
                  </a:lnTo>
                  <a:lnTo>
                    <a:pt x="787" y="1237"/>
                  </a:lnTo>
                  <a:lnTo>
                    <a:pt x="817" y="1229"/>
                  </a:lnTo>
                  <a:lnTo>
                    <a:pt x="846" y="1219"/>
                  </a:lnTo>
                  <a:lnTo>
                    <a:pt x="875" y="1208"/>
                  </a:lnTo>
                  <a:lnTo>
                    <a:pt x="902" y="1195"/>
                  </a:lnTo>
                  <a:lnTo>
                    <a:pt x="930" y="1181"/>
                  </a:lnTo>
                  <a:lnTo>
                    <a:pt x="957" y="1166"/>
                  </a:lnTo>
                  <a:lnTo>
                    <a:pt x="982" y="1150"/>
                  </a:lnTo>
                  <a:lnTo>
                    <a:pt x="1007" y="1133"/>
                  </a:lnTo>
                  <a:lnTo>
                    <a:pt x="1030" y="1113"/>
                  </a:lnTo>
                  <a:lnTo>
                    <a:pt x="1053" y="1093"/>
                  </a:lnTo>
                  <a:lnTo>
                    <a:pt x="1076" y="1072"/>
                  </a:lnTo>
                  <a:lnTo>
                    <a:pt x="1096" y="1051"/>
                  </a:lnTo>
                  <a:lnTo>
                    <a:pt x="1116" y="1028"/>
                  </a:lnTo>
                  <a:lnTo>
                    <a:pt x="1135" y="1004"/>
                  </a:lnTo>
                  <a:lnTo>
                    <a:pt x="1152" y="980"/>
                  </a:lnTo>
                  <a:lnTo>
                    <a:pt x="1168" y="954"/>
                  </a:lnTo>
                  <a:lnTo>
                    <a:pt x="1183" y="928"/>
                  </a:lnTo>
                  <a:lnTo>
                    <a:pt x="1197" y="901"/>
                  </a:lnTo>
                  <a:lnTo>
                    <a:pt x="1210" y="872"/>
                  </a:lnTo>
                  <a:lnTo>
                    <a:pt x="1221" y="844"/>
                  </a:lnTo>
                  <a:lnTo>
                    <a:pt x="1231" y="815"/>
                  </a:lnTo>
                  <a:lnTo>
                    <a:pt x="1239" y="785"/>
                  </a:lnTo>
                  <a:lnTo>
                    <a:pt x="1247" y="755"/>
                  </a:lnTo>
                  <a:lnTo>
                    <a:pt x="1253" y="724"/>
                  </a:lnTo>
                  <a:lnTo>
                    <a:pt x="1257" y="693"/>
                  </a:lnTo>
                  <a:lnTo>
                    <a:pt x="1259" y="661"/>
                  </a:lnTo>
                  <a:lnTo>
                    <a:pt x="1260" y="629"/>
                  </a:lnTo>
                  <a:lnTo>
                    <a:pt x="1260" y="629"/>
                  </a:lnTo>
                  <a:lnTo>
                    <a:pt x="1259" y="596"/>
                  </a:lnTo>
                  <a:lnTo>
                    <a:pt x="1257" y="564"/>
                  </a:lnTo>
                  <a:lnTo>
                    <a:pt x="1253" y="532"/>
                  </a:lnTo>
                  <a:lnTo>
                    <a:pt x="1247" y="502"/>
                  </a:lnTo>
                  <a:lnTo>
                    <a:pt x="1239" y="471"/>
                  </a:lnTo>
                  <a:lnTo>
                    <a:pt x="1231" y="442"/>
                  </a:lnTo>
                  <a:lnTo>
                    <a:pt x="1221" y="412"/>
                  </a:lnTo>
                  <a:lnTo>
                    <a:pt x="1210" y="384"/>
                  </a:lnTo>
                  <a:lnTo>
                    <a:pt x="1197" y="355"/>
                  </a:lnTo>
                  <a:lnTo>
                    <a:pt x="1183" y="328"/>
                  </a:lnTo>
                  <a:lnTo>
                    <a:pt x="1168" y="302"/>
                  </a:lnTo>
                  <a:lnTo>
                    <a:pt x="1152" y="277"/>
                  </a:lnTo>
                  <a:lnTo>
                    <a:pt x="1135" y="252"/>
                  </a:lnTo>
                  <a:lnTo>
                    <a:pt x="1116" y="228"/>
                  </a:lnTo>
                  <a:lnTo>
                    <a:pt x="1096" y="206"/>
                  </a:lnTo>
                  <a:lnTo>
                    <a:pt x="1076" y="184"/>
                  </a:lnTo>
                  <a:lnTo>
                    <a:pt x="1053" y="163"/>
                  </a:lnTo>
                  <a:lnTo>
                    <a:pt x="1030" y="144"/>
                  </a:lnTo>
                  <a:lnTo>
                    <a:pt x="1007" y="125"/>
                  </a:lnTo>
                  <a:lnTo>
                    <a:pt x="982" y="107"/>
                  </a:lnTo>
                  <a:lnTo>
                    <a:pt x="957" y="90"/>
                  </a:lnTo>
                  <a:lnTo>
                    <a:pt x="930" y="75"/>
                  </a:lnTo>
                  <a:lnTo>
                    <a:pt x="902" y="61"/>
                  </a:lnTo>
                  <a:lnTo>
                    <a:pt x="875" y="49"/>
                  </a:lnTo>
                  <a:lnTo>
                    <a:pt x="846" y="38"/>
                  </a:lnTo>
                  <a:lnTo>
                    <a:pt x="817" y="28"/>
                  </a:lnTo>
                  <a:lnTo>
                    <a:pt x="787" y="19"/>
                  </a:lnTo>
                  <a:lnTo>
                    <a:pt x="757" y="12"/>
                  </a:lnTo>
                  <a:lnTo>
                    <a:pt x="725" y="7"/>
                  </a:lnTo>
                  <a:lnTo>
                    <a:pt x="694" y="3"/>
                  </a:lnTo>
                  <a:lnTo>
                    <a:pt x="662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598" y="0"/>
                  </a:lnTo>
                  <a:lnTo>
                    <a:pt x="565" y="3"/>
                  </a:lnTo>
                  <a:lnTo>
                    <a:pt x="534" y="7"/>
                  </a:lnTo>
                  <a:lnTo>
                    <a:pt x="503" y="12"/>
                  </a:lnTo>
                  <a:lnTo>
                    <a:pt x="472" y="19"/>
                  </a:lnTo>
                  <a:lnTo>
                    <a:pt x="443" y="28"/>
                  </a:lnTo>
                  <a:lnTo>
                    <a:pt x="414" y="38"/>
                  </a:lnTo>
                  <a:lnTo>
                    <a:pt x="384" y="49"/>
                  </a:lnTo>
                  <a:lnTo>
                    <a:pt x="356" y="61"/>
                  </a:lnTo>
                  <a:lnTo>
                    <a:pt x="329" y="75"/>
                  </a:lnTo>
                  <a:lnTo>
                    <a:pt x="303" y="90"/>
                  </a:lnTo>
                  <a:lnTo>
                    <a:pt x="278" y="107"/>
                  </a:lnTo>
                  <a:lnTo>
                    <a:pt x="253" y="125"/>
                  </a:lnTo>
                  <a:lnTo>
                    <a:pt x="229" y="144"/>
                  </a:lnTo>
                  <a:lnTo>
                    <a:pt x="206" y="163"/>
                  </a:lnTo>
                  <a:lnTo>
                    <a:pt x="184" y="184"/>
                  </a:lnTo>
                  <a:lnTo>
                    <a:pt x="163" y="206"/>
                  </a:lnTo>
                  <a:lnTo>
                    <a:pt x="144" y="228"/>
                  </a:lnTo>
                  <a:lnTo>
                    <a:pt x="125" y="252"/>
                  </a:lnTo>
                  <a:lnTo>
                    <a:pt x="108" y="277"/>
                  </a:lnTo>
                  <a:lnTo>
                    <a:pt x="91" y="302"/>
                  </a:lnTo>
                  <a:lnTo>
                    <a:pt x="76" y="328"/>
                  </a:lnTo>
                  <a:lnTo>
                    <a:pt x="62" y="355"/>
                  </a:lnTo>
                  <a:lnTo>
                    <a:pt x="49" y="384"/>
                  </a:lnTo>
                  <a:lnTo>
                    <a:pt x="38" y="412"/>
                  </a:lnTo>
                  <a:lnTo>
                    <a:pt x="28" y="442"/>
                  </a:lnTo>
                  <a:lnTo>
                    <a:pt x="20" y="471"/>
                  </a:lnTo>
                  <a:lnTo>
                    <a:pt x="13" y="502"/>
                  </a:lnTo>
                  <a:lnTo>
                    <a:pt x="7" y="532"/>
                  </a:lnTo>
                  <a:lnTo>
                    <a:pt x="3" y="564"/>
                  </a:lnTo>
                  <a:lnTo>
                    <a:pt x="1" y="596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006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404" y="620"/>
              <a:ext cx="49" cy="49"/>
            </a:xfrm>
            <a:custGeom>
              <a:avLst/>
              <a:gdLst>
                <a:gd name="T0" fmla="*/ 2 w 790"/>
                <a:gd name="T1" fmla="*/ 434 h 789"/>
                <a:gd name="T2" fmla="*/ 13 w 790"/>
                <a:gd name="T3" fmla="*/ 493 h 789"/>
                <a:gd name="T4" fmla="*/ 31 w 790"/>
                <a:gd name="T5" fmla="*/ 548 h 789"/>
                <a:gd name="T6" fmla="*/ 57 w 790"/>
                <a:gd name="T7" fmla="*/ 599 h 789"/>
                <a:gd name="T8" fmla="*/ 90 w 790"/>
                <a:gd name="T9" fmla="*/ 645 h 789"/>
                <a:gd name="T10" fmla="*/ 129 w 790"/>
                <a:gd name="T11" fmla="*/ 686 h 789"/>
                <a:gd name="T12" fmla="*/ 174 w 790"/>
                <a:gd name="T13" fmla="*/ 722 h 789"/>
                <a:gd name="T14" fmla="*/ 224 w 790"/>
                <a:gd name="T15" fmla="*/ 750 h 789"/>
                <a:gd name="T16" fmla="*/ 277 w 790"/>
                <a:gd name="T17" fmla="*/ 771 h 789"/>
                <a:gd name="T18" fmla="*/ 335 w 790"/>
                <a:gd name="T19" fmla="*/ 784 h 789"/>
                <a:gd name="T20" fmla="*/ 395 w 790"/>
                <a:gd name="T21" fmla="*/ 789 h 789"/>
                <a:gd name="T22" fmla="*/ 435 w 790"/>
                <a:gd name="T23" fmla="*/ 787 h 789"/>
                <a:gd name="T24" fmla="*/ 493 w 790"/>
                <a:gd name="T25" fmla="*/ 776 h 789"/>
                <a:gd name="T26" fmla="*/ 549 w 790"/>
                <a:gd name="T27" fmla="*/ 758 h 789"/>
                <a:gd name="T28" fmla="*/ 600 w 790"/>
                <a:gd name="T29" fmla="*/ 732 h 789"/>
                <a:gd name="T30" fmla="*/ 646 w 790"/>
                <a:gd name="T31" fmla="*/ 698 h 789"/>
                <a:gd name="T32" fmla="*/ 688 w 790"/>
                <a:gd name="T33" fmla="*/ 659 h 789"/>
                <a:gd name="T34" fmla="*/ 723 w 790"/>
                <a:gd name="T35" fmla="*/ 615 h 789"/>
                <a:gd name="T36" fmla="*/ 751 w 790"/>
                <a:gd name="T37" fmla="*/ 565 h 789"/>
                <a:gd name="T38" fmla="*/ 772 w 790"/>
                <a:gd name="T39" fmla="*/ 512 h 789"/>
                <a:gd name="T40" fmla="*/ 785 w 790"/>
                <a:gd name="T41" fmla="*/ 454 h 789"/>
                <a:gd name="T42" fmla="*/ 790 w 790"/>
                <a:gd name="T43" fmla="*/ 394 h 789"/>
                <a:gd name="T44" fmla="*/ 788 w 790"/>
                <a:gd name="T45" fmla="*/ 354 h 789"/>
                <a:gd name="T46" fmla="*/ 777 w 790"/>
                <a:gd name="T47" fmla="*/ 296 h 789"/>
                <a:gd name="T48" fmla="*/ 759 w 790"/>
                <a:gd name="T49" fmla="*/ 241 h 789"/>
                <a:gd name="T50" fmla="*/ 733 w 790"/>
                <a:gd name="T51" fmla="*/ 189 h 789"/>
                <a:gd name="T52" fmla="*/ 700 w 790"/>
                <a:gd name="T53" fmla="*/ 143 h 789"/>
                <a:gd name="T54" fmla="*/ 660 w 790"/>
                <a:gd name="T55" fmla="*/ 102 h 789"/>
                <a:gd name="T56" fmla="*/ 616 w 790"/>
                <a:gd name="T57" fmla="*/ 67 h 789"/>
                <a:gd name="T58" fmla="*/ 566 w 790"/>
                <a:gd name="T59" fmla="*/ 39 h 789"/>
                <a:gd name="T60" fmla="*/ 513 w 790"/>
                <a:gd name="T61" fmla="*/ 18 h 789"/>
                <a:gd name="T62" fmla="*/ 455 w 790"/>
                <a:gd name="T63" fmla="*/ 5 h 789"/>
                <a:gd name="T64" fmla="*/ 395 w 790"/>
                <a:gd name="T65" fmla="*/ 0 h 789"/>
                <a:gd name="T66" fmla="*/ 355 w 790"/>
                <a:gd name="T67" fmla="*/ 2 h 789"/>
                <a:gd name="T68" fmla="*/ 296 w 790"/>
                <a:gd name="T69" fmla="*/ 13 h 789"/>
                <a:gd name="T70" fmla="*/ 241 w 790"/>
                <a:gd name="T71" fmla="*/ 31 h 789"/>
                <a:gd name="T72" fmla="*/ 190 w 790"/>
                <a:gd name="T73" fmla="*/ 57 h 789"/>
                <a:gd name="T74" fmla="*/ 143 w 790"/>
                <a:gd name="T75" fmla="*/ 90 h 789"/>
                <a:gd name="T76" fmla="*/ 102 w 790"/>
                <a:gd name="T77" fmla="*/ 129 h 789"/>
                <a:gd name="T78" fmla="*/ 67 w 790"/>
                <a:gd name="T79" fmla="*/ 173 h 789"/>
                <a:gd name="T80" fmla="*/ 39 w 790"/>
                <a:gd name="T81" fmla="*/ 224 h 789"/>
                <a:gd name="T82" fmla="*/ 18 w 790"/>
                <a:gd name="T83" fmla="*/ 277 h 789"/>
                <a:gd name="T84" fmla="*/ 5 w 790"/>
                <a:gd name="T85" fmla="*/ 334 h 789"/>
                <a:gd name="T86" fmla="*/ 0 w 790"/>
                <a:gd name="T87" fmla="*/ 39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789">
                  <a:moveTo>
                    <a:pt x="0" y="394"/>
                  </a:moveTo>
                  <a:lnTo>
                    <a:pt x="1" y="414"/>
                  </a:lnTo>
                  <a:lnTo>
                    <a:pt x="2" y="434"/>
                  </a:lnTo>
                  <a:lnTo>
                    <a:pt x="5" y="454"/>
                  </a:lnTo>
                  <a:lnTo>
                    <a:pt x="8" y="474"/>
                  </a:lnTo>
                  <a:lnTo>
                    <a:pt x="13" y="493"/>
                  </a:lnTo>
                  <a:lnTo>
                    <a:pt x="18" y="512"/>
                  </a:lnTo>
                  <a:lnTo>
                    <a:pt x="24" y="530"/>
                  </a:lnTo>
                  <a:lnTo>
                    <a:pt x="31" y="548"/>
                  </a:lnTo>
                  <a:lnTo>
                    <a:pt x="39" y="565"/>
                  </a:lnTo>
                  <a:lnTo>
                    <a:pt x="48" y="582"/>
                  </a:lnTo>
                  <a:lnTo>
                    <a:pt x="57" y="599"/>
                  </a:lnTo>
                  <a:lnTo>
                    <a:pt x="67" y="615"/>
                  </a:lnTo>
                  <a:lnTo>
                    <a:pt x="78" y="630"/>
                  </a:lnTo>
                  <a:lnTo>
                    <a:pt x="90" y="645"/>
                  </a:lnTo>
                  <a:lnTo>
                    <a:pt x="102" y="659"/>
                  </a:lnTo>
                  <a:lnTo>
                    <a:pt x="115" y="673"/>
                  </a:lnTo>
                  <a:lnTo>
                    <a:pt x="129" y="686"/>
                  </a:lnTo>
                  <a:lnTo>
                    <a:pt x="143" y="698"/>
                  </a:lnTo>
                  <a:lnTo>
                    <a:pt x="158" y="711"/>
                  </a:lnTo>
                  <a:lnTo>
                    <a:pt x="174" y="722"/>
                  </a:lnTo>
                  <a:lnTo>
                    <a:pt x="190" y="732"/>
                  </a:lnTo>
                  <a:lnTo>
                    <a:pt x="207" y="741"/>
                  </a:lnTo>
                  <a:lnTo>
                    <a:pt x="224" y="750"/>
                  </a:lnTo>
                  <a:lnTo>
                    <a:pt x="241" y="758"/>
                  </a:lnTo>
                  <a:lnTo>
                    <a:pt x="259" y="765"/>
                  </a:lnTo>
                  <a:lnTo>
                    <a:pt x="277" y="771"/>
                  </a:lnTo>
                  <a:lnTo>
                    <a:pt x="296" y="776"/>
                  </a:lnTo>
                  <a:lnTo>
                    <a:pt x="315" y="781"/>
                  </a:lnTo>
                  <a:lnTo>
                    <a:pt x="335" y="784"/>
                  </a:lnTo>
                  <a:lnTo>
                    <a:pt x="355" y="787"/>
                  </a:lnTo>
                  <a:lnTo>
                    <a:pt x="375" y="788"/>
                  </a:lnTo>
                  <a:lnTo>
                    <a:pt x="395" y="789"/>
                  </a:lnTo>
                  <a:lnTo>
                    <a:pt x="395" y="789"/>
                  </a:lnTo>
                  <a:lnTo>
                    <a:pt x="415" y="788"/>
                  </a:lnTo>
                  <a:lnTo>
                    <a:pt x="435" y="787"/>
                  </a:lnTo>
                  <a:lnTo>
                    <a:pt x="455" y="784"/>
                  </a:lnTo>
                  <a:lnTo>
                    <a:pt x="474" y="781"/>
                  </a:lnTo>
                  <a:lnTo>
                    <a:pt x="493" y="776"/>
                  </a:lnTo>
                  <a:lnTo>
                    <a:pt x="513" y="771"/>
                  </a:lnTo>
                  <a:lnTo>
                    <a:pt x="531" y="765"/>
                  </a:lnTo>
                  <a:lnTo>
                    <a:pt x="549" y="758"/>
                  </a:lnTo>
                  <a:lnTo>
                    <a:pt x="566" y="750"/>
                  </a:lnTo>
                  <a:lnTo>
                    <a:pt x="583" y="741"/>
                  </a:lnTo>
                  <a:lnTo>
                    <a:pt x="600" y="732"/>
                  </a:lnTo>
                  <a:lnTo>
                    <a:pt x="616" y="722"/>
                  </a:lnTo>
                  <a:lnTo>
                    <a:pt x="631" y="711"/>
                  </a:lnTo>
                  <a:lnTo>
                    <a:pt x="646" y="698"/>
                  </a:lnTo>
                  <a:lnTo>
                    <a:pt x="660" y="686"/>
                  </a:lnTo>
                  <a:lnTo>
                    <a:pt x="675" y="673"/>
                  </a:lnTo>
                  <a:lnTo>
                    <a:pt x="688" y="659"/>
                  </a:lnTo>
                  <a:lnTo>
                    <a:pt x="700" y="645"/>
                  </a:lnTo>
                  <a:lnTo>
                    <a:pt x="712" y="630"/>
                  </a:lnTo>
                  <a:lnTo>
                    <a:pt x="723" y="615"/>
                  </a:lnTo>
                  <a:lnTo>
                    <a:pt x="733" y="599"/>
                  </a:lnTo>
                  <a:lnTo>
                    <a:pt x="742" y="582"/>
                  </a:lnTo>
                  <a:lnTo>
                    <a:pt x="751" y="565"/>
                  </a:lnTo>
                  <a:lnTo>
                    <a:pt x="759" y="548"/>
                  </a:lnTo>
                  <a:lnTo>
                    <a:pt x="766" y="530"/>
                  </a:lnTo>
                  <a:lnTo>
                    <a:pt x="772" y="512"/>
                  </a:lnTo>
                  <a:lnTo>
                    <a:pt x="777" y="493"/>
                  </a:lnTo>
                  <a:lnTo>
                    <a:pt x="782" y="474"/>
                  </a:lnTo>
                  <a:lnTo>
                    <a:pt x="785" y="454"/>
                  </a:lnTo>
                  <a:lnTo>
                    <a:pt x="788" y="434"/>
                  </a:lnTo>
                  <a:lnTo>
                    <a:pt x="789" y="414"/>
                  </a:lnTo>
                  <a:lnTo>
                    <a:pt x="790" y="394"/>
                  </a:lnTo>
                  <a:lnTo>
                    <a:pt x="790" y="394"/>
                  </a:lnTo>
                  <a:lnTo>
                    <a:pt x="789" y="374"/>
                  </a:lnTo>
                  <a:lnTo>
                    <a:pt x="788" y="354"/>
                  </a:lnTo>
                  <a:lnTo>
                    <a:pt x="785" y="334"/>
                  </a:lnTo>
                  <a:lnTo>
                    <a:pt x="782" y="315"/>
                  </a:lnTo>
                  <a:lnTo>
                    <a:pt x="777" y="296"/>
                  </a:lnTo>
                  <a:lnTo>
                    <a:pt x="772" y="277"/>
                  </a:lnTo>
                  <a:lnTo>
                    <a:pt x="766" y="259"/>
                  </a:lnTo>
                  <a:lnTo>
                    <a:pt x="759" y="241"/>
                  </a:lnTo>
                  <a:lnTo>
                    <a:pt x="751" y="224"/>
                  </a:lnTo>
                  <a:lnTo>
                    <a:pt x="742" y="207"/>
                  </a:lnTo>
                  <a:lnTo>
                    <a:pt x="733" y="189"/>
                  </a:lnTo>
                  <a:lnTo>
                    <a:pt x="723" y="173"/>
                  </a:lnTo>
                  <a:lnTo>
                    <a:pt x="712" y="158"/>
                  </a:lnTo>
                  <a:lnTo>
                    <a:pt x="700" y="143"/>
                  </a:lnTo>
                  <a:lnTo>
                    <a:pt x="688" y="129"/>
                  </a:lnTo>
                  <a:lnTo>
                    <a:pt x="675" y="115"/>
                  </a:lnTo>
                  <a:lnTo>
                    <a:pt x="660" y="102"/>
                  </a:lnTo>
                  <a:lnTo>
                    <a:pt x="646" y="90"/>
                  </a:lnTo>
                  <a:lnTo>
                    <a:pt x="631" y="78"/>
                  </a:lnTo>
                  <a:lnTo>
                    <a:pt x="616" y="67"/>
                  </a:lnTo>
                  <a:lnTo>
                    <a:pt x="600" y="57"/>
                  </a:lnTo>
                  <a:lnTo>
                    <a:pt x="583" y="48"/>
                  </a:lnTo>
                  <a:lnTo>
                    <a:pt x="566" y="39"/>
                  </a:lnTo>
                  <a:lnTo>
                    <a:pt x="549" y="31"/>
                  </a:lnTo>
                  <a:lnTo>
                    <a:pt x="531" y="24"/>
                  </a:lnTo>
                  <a:lnTo>
                    <a:pt x="513" y="18"/>
                  </a:lnTo>
                  <a:lnTo>
                    <a:pt x="493" y="13"/>
                  </a:lnTo>
                  <a:lnTo>
                    <a:pt x="474" y="8"/>
                  </a:lnTo>
                  <a:lnTo>
                    <a:pt x="455" y="5"/>
                  </a:lnTo>
                  <a:lnTo>
                    <a:pt x="435" y="2"/>
                  </a:lnTo>
                  <a:lnTo>
                    <a:pt x="415" y="1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75" y="1"/>
                  </a:lnTo>
                  <a:lnTo>
                    <a:pt x="355" y="2"/>
                  </a:lnTo>
                  <a:lnTo>
                    <a:pt x="335" y="5"/>
                  </a:lnTo>
                  <a:lnTo>
                    <a:pt x="315" y="8"/>
                  </a:lnTo>
                  <a:lnTo>
                    <a:pt x="296" y="13"/>
                  </a:lnTo>
                  <a:lnTo>
                    <a:pt x="277" y="18"/>
                  </a:lnTo>
                  <a:lnTo>
                    <a:pt x="259" y="24"/>
                  </a:lnTo>
                  <a:lnTo>
                    <a:pt x="241" y="31"/>
                  </a:lnTo>
                  <a:lnTo>
                    <a:pt x="224" y="39"/>
                  </a:lnTo>
                  <a:lnTo>
                    <a:pt x="207" y="48"/>
                  </a:lnTo>
                  <a:lnTo>
                    <a:pt x="190" y="57"/>
                  </a:lnTo>
                  <a:lnTo>
                    <a:pt x="174" y="67"/>
                  </a:lnTo>
                  <a:lnTo>
                    <a:pt x="158" y="78"/>
                  </a:lnTo>
                  <a:lnTo>
                    <a:pt x="143" y="90"/>
                  </a:lnTo>
                  <a:lnTo>
                    <a:pt x="129" y="102"/>
                  </a:lnTo>
                  <a:lnTo>
                    <a:pt x="115" y="115"/>
                  </a:lnTo>
                  <a:lnTo>
                    <a:pt x="102" y="129"/>
                  </a:lnTo>
                  <a:lnTo>
                    <a:pt x="90" y="143"/>
                  </a:lnTo>
                  <a:lnTo>
                    <a:pt x="78" y="158"/>
                  </a:lnTo>
                  <a:lnTo>
                    <a:pt x="67" y="173"/>
                  </a:lnTo>
                  <a:lnTo>
                    <a:pt x="57" y="189"/>
                  </a:lnTo>
                  <a:lnTo>
                    <a:pt x="48" y="207"/>
                  </a:lnTo>
                  <a:lnTo>
                    <a:pt x="39" y="224"/>
                  </a:lnTo>
                  <a:lnTo>
                    <a:pt x="31" y="241"/>
                  </a:lnTo>
                  <a:lnTo>
                    <a:pt x="24" y="259"/>
                  </a:lnTo>
                  <a:lnTo>
                    <a:pt x="18" y="277"/>
                  </a:lnTo>
                  <a:lnTo>
                    <a:pt x="13" y="296"/>
                  </a:lnTo>
                  <a:lnTo>
                    <a:pt x="8" y="315"/>
                  </a:lnTo>
                  <a:lnTo>
                    <a:pt x="5" y="334"/>
                  </a:lnTo>
                  <a:lnTo>
                    <a:pt x="2" y="354"/>
                  </a:lnTo>
                  <a:lnTo>
                    <a:pt x="1" y="37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7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22"/>
            <p:cNvSpPr>
              <a:spLocks/>
            </p:cNvSpPr>
            <p:nvPr userDrawn="1"/>
          </p:nvSpPr>
          <p:spPr bwMode="auto">
            <a:xfrm>
              <a:off x="697" y="590"/>
              <a:ext cx="84" cy="84"/>
            </a:xfrm>
            <a:custGeom>
              <a:avLst/>
              <a:gdLst>
                <a:gd name="T0" fmla="*/ 3 w 1341"/>
                <a:gd name="T1" fmla="*/ 738 h 1339"/>
                <a:gd name="T2" fmla="*/ 21 w 1341"/>
                <a:gd name="T3" fmla="*/ 837 h 1339"/>
                <a:gd name="T4" fmla="*/ 52 w 1341"/>
                <a:gd name="T5" fmla="*/ 931 h 1339"/>
                <a:gd name="T6" fmla="*/ 97 w 1341"/>
                <a:gd name="T7" fmla="*/ 1017 h 1339"/>
                <a:gd name="T8" fmla="*/ 152 w 1341"/>
                <a:gd name="T9" fmla="*/ 1095 h 1339"/>
                <a:gd name="T10" fmla="*/ 219 w 1341"/>
                <a:gd name="T11" fmla="*/ 1165 h 1339"/>
                <a:gd name="T12" fmla="*/ 295 w 1341"/>
                <a:gd name="T13" fmla="*/ 1225 h 1339"/>
                <a:gd name="T14" fmla="*/ 380 w 1341"/>
                <a:gd name="T15" fmla="*/ 1273 h 1339"/>
                <a:gd name="T16" fmla="*/ 470 w 1341"/>
                <a:gd name="T17" fmla="*/ 1309 h 1339"/>
                <a:gd name="T18" fmla="*/ 568 w 1341"/>
                <a:gd name="T19" fmla="*/ 1331 h 1339"/>
                <a:gd name="T20" fmla="*/ 671 w 1341"/>
                <a:gd name="T21" fmla="*/ 1339 h 1339"/>
                <a:gd name="T22" fmla="*/ 739 w 1341"/>
                <a:gd name="T23" fmla="*/ 1336 h 1339"/>
                <a:gd name="T24" fmla="*/ 838 w 1341"/>
                <a:gd name="T25" fmla="*/ 1318 h 1339"/>
                <a:gd name="T26" fmla="*/ 931 w 1341"/>
                <a:gd name="T27" fmla="*/ 1287 h 1339"/>
                <a:gd name="T28" fmla="*/ 1018 w 1341"/>
                <a:gd name="T29" fmla="*/ 1243 h 1339"/>
                <a:gd name="T30" fmla="*/ 1097 w 1341"/>
                <a:gd name="T31" fmla="*/ 1187 h 1339"/>
                <a:gd name="T32" fmla="*/ 1166 w 1341"/>
                <a:gd name="T33" fmla="*/ 1120 h 1339"/>
                <a:gd name="T34" fmla="*/ 1227 w 1341"/>
                <a:gd name="T35" fmla="*/ 1044 h 1339"/>
                <a:gd name="T36" fmla="*/ 1275 w 1341"/>
                <a:gd name="T37" fmla="*/ 960 h 1339"/>
                <a:gd name="T38" fmla="*/ 1311 w 1341"/>
                <a:gd name="T39" fmla="*/ 869 h 1339"/>
                <a:gd name="T40" fmla="*/ 1333 w 1341"/>
                <a:gd name="T41" fmla="*/ 772 h 1339"/>
                <a:gd name="T42" fmla="*/ 1341 w 1341"/>
                <a:gd name="T43" fmla="*/ 669 h 1339"/>
                <a:gd name="T44" fmla="*/ 1337 w 1341"/>
                <a:gd name="T45" fmla="*/ 601 h 1339"/>
                <a:gd name="T46" fmla="*/ 1320 w 1341"/>
                <a:gd name="T47" fmla="*/ 503 h 1339"/>
                <a:gd name="T48" fmla="*/ 1288 w 1341"/>
                <a:gd name="T49" fmla="*/ 409 h 1339"/>
                <a:gd name="T50" fmla="*/ 1244 w 1341"/>
                <a:gd name="T51" fmla="*/ 322 h 1339"/>
                <a:gd name="T52" fmla="*/ 1188 w 1341"/>
                <a:gd name="T53" fmla="*/ 244 h 1339"/>
                <a:gd name="T54" fmla="*/ 1121 w 1341"/>
                <a:gd name="T55" fmla="*/ 175 h 1339"/>
                <a:gd name="T56" fmla="*/ 1045 w 1341"/>
                <a:gd name="T57" fmla="*/ 114 h 1339"/>
                <a:gd name="T58" fmla="*/ 961 w 1341"/>
                <a:gd name="T59" fmla="*/ 66 h 1339"/>
                <a:gd name="T60" fmla="*/ 870 w 1341"/>
                <a:gd name="T61" fmla="*/ 30 h 1339"/>
                <a:gd name="T62" fmla="*/ 772 w 1341"/>
                <a:gd name="T63" fmla="*/ 8 h 1339"/>
                <a:gd name="T64" fmla="*/ 671 w 1341"/>
                <a:gd name="T65" fmla="*/ 0 h 1339"/>
                <a:gd name="T66" fmla="*/ 602 w 1341"/>
                <a:gd name="T67" fmla="*/ 4 h 1339"/>
                <a:gd name="T68" fmla="*/ 503 w 1341"/>
                <a:gd name="T69" fmla="*/ 21 h 1339"/>
                <a:gd name="T70" fmla="*/ 409 w 1341"/>
                <a:gd name="T71" fmla="*/ 53 h 1339"/>
                <a:gd name="T72" fmla="*/ 322 w 1341"/>
                <a:gd name="T73" fmla="*/ 97 h 1339"/>
                <a:gd name="T74" fmla="*/ 244 w 1341"/>
                <a:gd name="T75" fmla="*/ 153 h 1339"/>
                <a:gd name="T76" fmla="*/ 174 w 1341"/>
                <a:gd name="T77" fmla="*/ 220 h 1339"/>
                <a:gd name="T78" fmla="*/ 114 w 1341"/>
                <a:gd name="T79" fmla="*/ 295 h 1339"/>
                <a:gd name="T80" fmla="*/ 66 w 1341"/>
                <a:gd name="T81" fmla="*/ 379 h 1339"/>
                <a:gd name="T82" fmla="*/ 30 w 1341"/>
                <a:gd name="T83" fmla="*/ 471 h 1339"/>
                <a:gd name="T84" fmla="*/ 8 w 1341"/>
                <a:gd name="T85" fmla="*/ 568 h 1339"/>
                <a:gd name="T86" fmla="*/ 0 w 1341"/>
                <a:gd name="T87" fmla="*/ 669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1" h="1339">
                  <a:moveTo>
                    <a:pt x="0" y="669"/>
                  </a:moveTo>
                  <a:lnTo>
                    <a:pt x="1" y="705"/>
                  </a:lnTo>
                  <a:lnTo>
                    <a:pt x="3" y="738"/>
                  </a:lnTo>
                  <a:lnTo>
                    <a:pt x="8" y="772"/>
                  </a:lnTo>
                  <a:lnTo>
                    <a:pt x="14" y="805"/>
                  </a:lnTo>
                  <a:lnTo>
                    <a:pt x="21" y="837"/>
                  </a:lnTo>
                  <a:lnTo>
                    <a:pt x="30" y="869"/>
                  </a:lnTo>
                  <a:lnTo>
                    <a:pt x="40" y="900"/>
                  </a:lnTo>
                  <a:lnTo>
                    <a:pt x="52" y="931"/>
                  </a:lnTo>
                  <a:lnTo>
                    <a:pt x="66" y="960"/>
                  </a:lnTo>
                  <a:lnTo>
                    <a:pt x="80" y="989"/>
                  </a:lnTo>
                  <a:lnTo>
                    <a:pt x="97" y="1017"/>
                  </a:lnTo>
                  <a:lnTo>
                    <a:pt x="114" y="1044"/>
                  </a:lnTo>
                  <a:lnTo>
                    <a:pt x="132" y="1070"/>
                  </a:lnTo>
                  <a:lnTo>
                    <a:pt x="152" y="1095"/>
                  </a:lnTo>
                  <a:lnTo>
                    <a:pt x="174" y="1120"/>
                  </a:lnTo>
                  <a:lnTo>
                    <a:pt x="196" y="1143"/>
                  </a:lnTo>
                  <a:lnTo>
                    <a:pt x="219" y="1165"/>
                  </a:lnTo>
                  <a:lnTo>
                    <a:pt x="244" y="1187"/>
                  </a:lnTo>
                  <a:lnTo>
                    <a:pt x="269" y="1207"/>
                  </a:lnTo>
                  <a:lnTo>
                    <a:pt x="295" y="1225"/>
                  </a:lnTo>
                  <a:lnTo>
                    <a:pt x="322" y="1243"/>
                  </a:lnTo>
                  <a:lnTo>
                    <a:pt x="351" y="1259"/>
                  </a:lnTo>
                  <a:lnTo>
                    <a:pt x="380" y="1273"/>
                  </a:lnTo>
                  <a:lnTo>
                    <a:pt x="409" y="1287"/>
                  </a:lnTo>
                  <a:lnTo>
                    <a:pt x="439" y="1299"/>
                  </a:lnTo>
                  <a:lnTo>
                    <a:pt x="470" y="1309"/>
                  </a:lnTo>
                  <a:lnTo>
                    <a:pt x="503" y="1318"/>
                  </a:lnTo>
                  <a:lnTo>
                    <a:pt x="535" y="1326"/>
                  </a:lnTo>
                  <a:lnTo>
                    <a:pt x="568" y="1331"/>
                  </a:lnTo>
                  <a:lnTo>
                    <a:pt x="602" y="1336"/>
                  </a:lnTo>
                  <a:lnTo>
                    <a:pt x="635" y="1338"/>
                  </a:lnTo>
                  <a:lnTo>
                    <a:pt x="671" y="1339"/>
                  </a:lnTo>
                  <a:lnTo>
                    <a:pt x="671" y="1339"/>
                  </a:lnTo>
                  <a:lnTo>
                    <a:pt x="705" y="1338"/>
                  </a:lnTo>
                  <a:lnTo>
                    <a:pt x="739" y="1336"/>
                  </a:lnTo>
                  <a:lnTo>
                    <a:pt x="772" y="1331"/>
                  </a:lnTo>
                  <a:lnTo>
                    <a:pt x="805" y="1326"/>
                  </a:lnTo>
                  <a:lnTo>
                    <a:pt x="838" y="1318"/>
                  </a:lnTo>
                  <a:lnTo>
                    <a:pt x="870" y="1309"/>
                  </a:lnTo>
                  <a:lnTo>
                    <a:pt x="901" y="1299"/>
                  </a:lnTo>
                  <a:lnTo>
                    <a:pt x="931" y="1287"/>
                  </a:lnTo>
                  <a:lnTo>
                    <a:pt x="961" y="1273"/>
                  </a:lnTo>
                  <a:lnTo>
                    <a:pt x="990" y="1259"/>
                  </a:lnTo>
                  <a:lnTo>
                    <a:pt x="1018" y="1243"/>
                  </a:lnTo>
                  <a:lnTo>
                    <a:pt x="1045" y="1225"/>
                  </a:lnTo>
                  <a:lnTo>
                    <a:pt x="1072" y="1207"/>
                  </a:lnTo>
                  <a:lnTo>
                    <a:pt x="1097" y="1187"/>
                  </a:lnTo>
                  <a:lnTo>
                    <a:pt x="1121" y="1165"/>
                  </a:lnTo>
                  <a:lnTo>
                    <a:pt x="1144" y="1143"/>
                  </a:lnTo>
                  <a:lnTo>
                    <a:pt x="1166" y="1120"/>
                  </a:lnTo>
                  <a:lnTo>
                    <a:pt x="1188" y="1095"/>
                  </a:lnTo>
                  <a:lnTo>
                    <a:pt x="1208" y="1070"/>
                  </a:lnTo>
                  <a:lnTo>
                    <a:pt x="1227" y="1044"/>
                  </a:lnTo>
                  <a:lnTo>
                    <a:pt x="1244" y="1017"/>
                  </a:lnTo>
                  <a:lnTo>
                    <a:pt x="1260" y="989"/>
                  </a:lnTo>
                  <a:lnTo>
                    <a:pt x="1275" y="960"/>
                  </a:lnTo>
                  <a:lnTo>
                    <a:pt x="1288" y="931"/>
                  </a:lnTo>
                  <a:lnTo>
                    <a:pt x="1300" y="900"/>
                  </a:lnTo>
                  <a:lnTo>
                    <a:pt x="1311" y="869"/>
                  </a:lnTo>
                  <a:lnTo>
                    <a:pt x="1320" y="837"/>
                  </a:lnTo>
                  <a:lnTo>
                    <a:pt x="1327" y="805"/>
                  </a:lnTo>
                  <a:lnTo>
                    <a:pt x="1333" y="772"/>
                  </a:lnTo>
                  <a:lnTo>
                    <a:pt x="1337" y="738"/>
                  </a:lnTo>
                  <a:lnTo>
                    <a:pt x="1341" y="705"/>
                  </a:lnTo>
                  <a:lnTo>
                    <a:pt x="1341" y="669"/>
                  </a:lnTo>
                  <a:lnTo>
                    <a:pt x="1341" y="669"/>
                  </a:lnTo>
                  <a:lnTo>
                    <a:pt x="1341" y="635"/>
                  </a:lnTo>
                  <a:lnTo>
                    <a:pt x="1337" y="601"/>
                  </a:lnTo>
                  <a:lnTo>
                    <a:pt x="1333" y="568"/>
                  </a:lnTo>
                  <a:lnTo>
                    <a:pt x="1327" y="535"/>
                  </a:lnTo>
                  <a:lnTo>
                    <a:pt x="1320" y="503"/>
                  </a:lnTo>
                  <a:lnTo>
                    <a:pt x="1311" y="471"/>
                  </a:lnTo>
                  <a:lnTo>
                    <a:pt x="1300" y="440"/>
                  </a:lnTo>
                  <a:lnTo>
                    <a:pt x="1288" y="409"/>
                  </a:lnTo>
                  <a:lnTo>
                    <a:pt x="1275" y="379"/>
                  </a:lnTo>
                  <a:lnTo>
                    <a:pt x="1260" y="350"/>
                  </a:lnTo>
                  <a:lnTo>
                    <a:pt x="1244" y="322"/>
                  </a:lnTo>
                  <a:lnTo>
                    <a:pt x="1227" y="295"/>
                  </a:lnTo>
                  <a:lnTo>
                    <a:pt x="1208" y="269"/>
                  </a:lnTo>
                  <a:lnTo>
                    <a:pt x="1188" y="244"/>
                  </a:lnTo>
                  <a:lnTo>
                    <a:pt x="1166" y="220"/>
                  </a:lnTo>
                  <a:lnTo>
                    <a:pt x="1144" y="197"/>
                  </a:lnTo>
                  <a:lnTo>
                    <a:pt x="1121" y="175"/>
                  </a:lnTo>
                  <a:lnTo>
                    <a:pt x="1097" y="153"/>
                  </a:lnTo>
                  <a:lnTo>
                    <a:pt x="1072" y="133"/>
                  </a:lnTo>
                  <a:lnTo>
                    <a:pt x="1045" y="114"/>
                  </a:lnTo>
                  <a:lnTo>
                    <a:pt x="1018" y="97"/>
                  </a:lnTo>
                  <a:lnTo>
                    <a:pt x="990" y="81"/>
                  </a:lnTo>
                  <a:lnTo>
                    <a:pt x="961" y="66"/>
                  </a:lnTo>
                  <a:lnTo>
                    <a:pt x="931" y="53"/>
                  </a:lnTo>
                  <a:lnTo>
                    <a:pt x="901" y="41"/>
                  </a:lnTo>
                  <a:lnTo>
                    <a:pt x="870" y="30"/>
                  </a:lnTo>
                  <a:lnTo>
                    <a:pt x="838" y="21"/>
                  </a:lnTo>
                  <a:lnTo>
                    <a:pt x="805" y="14"/>
                  </a:lnTo>
                  <a:lnTo>
                    <a:pt x="772" y="8"/>
                  </a:lnTo>
                  <a:lnTo>
                    <a:pt x="739" y="4"/>
                  </a:lnTo>
                  <a:lnTo>
                    <a:pt x="705" y="1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35" y="1"/>
                  </a:lnTo>
                  <a:lnTo>
                    <a:pt x="602" y="4"/>
                  </a:lnTo>
                  <a:lnTo>
                    <a:pt x="568" y="8"/>
                  </a:lnTo>
                  <a:lnTo>
                    <a:pt x="535" y="14"/>
                  </a:lnTo>
                  <a:lnTo>
                    <a:pt x="503" y="21"/>
                  </a:lnTo>
                  <a:lnTo>
                    <a:pt x="470" y="30"/>
                  </a:lnTo>
                  <a:lnTo>
                    <a:pt x="439" y="41"/>
                  </a:lnTo>
                  <a:lnTo>
                    <a:pt x="409" y="53"/>
                  </a:lnTo>
                  <a:lnTo>
                    <a:pt x="380" y="66"/>
                  </a:lnTo>
                  <a:lnTo>
                    <a:pt x="351" y="81"/>
                  </a:lnTo>
                  <a:lnTo>
                    <a:pt x="322" y="97"/>
                  </a:lnTo>
                  <a:lnTo>
                    <a:pt x="295" y="114"/>
                  </a:lnTo>
                  <a:lnTo>
                    <a:pt x="269" y="133"/>
                  </a:lnTo>
                  <a:lnTo>
                    <a:pt x="244" y="153"/>
                  </a:lnTo>
                  <a:lnTo>
                    <a:pt x="219" y="175"/>
                  </a:lnTo>
                  <a:lnTo>
                    <a:pt x="196" y="197"/>
                  </a:lnTo>
                  <a:lnTo>
                    <a:pt x="174" y="220"/>
                  </a:lnTo>
                  <a:lnTo>
                    <a:pt x="152" y="244"/>
                  </a:lnTo>
                  <a:lnTo>
                    <a:pt x="132" y="269"/>
                  </a:lnTo>
                  <a:lnTo>
                    <a:pt x="114" y="295"/>
                  </a:lnTo>
                  <a:lnTo>
                    <a:pt x="97" y="322"/>
                  </a:lnTo>
                  <a:lnTo>
                    <a:pt x="80" y="350"/>
                  </a:lnTo>
                  <a:lnTo>
                    <a:pt x="66" y="379"/>
                  </a:lnTo>
                  <a:lnTo>
                    <a:pt x="52" y="409"/>
                  </a:lnTo>
                  <a:lnTo>
                    <a:pt x="40" y="440"/>
                  </a:lnTo>
                  <a:lnTo>
                    <a:pt x="30" y="471"/>
                  </a:lnTo>
                  <a:lnTo>
                    <a:pt x="21" y="503"/>
                  </a:lnTo>
                  <a:lnTo>
                    <a:pt x="14" y="535"/>
                  </a:lnTo>
                  <a:lnTo>
                    <a:pt x="8" y="568"/>
                  </a:lnTo>
                  <a:lnTo>
                    <a:pt x="3" y="601"/>
                  </a:lnTo>
                  <a:lnTo>
                    <a:pt x="1" y="635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885" y="574"/>
              <a:ext cx="62" cy="61"/>
            </a:xfrm>
            <a:custGeom>
              <a:avLst/>
              <a:gdLst>
                <a:gd name="T0" fmla="*/ 2 w 987"/>
                <a:gd name="T1" fmla="*/ 543 h 985"/>
                <a:gd name="T2" fmla="*/ 16 w 987"/>
                <a:gd name="T3" fmla="*/ 615 h 985"/>
                <a:gd name="T4" fmla="*/ 39 w 987"/>
                <a:gd name="T5" fmla="*/ 684 h 985"/>
                <a:gd name="T6" fmla="*/ 72 w 987"/>
                <a:gd name="T7" fmla="*/ 748 h 985"/>
                <a:gd name="T8" fmla="*/ 113 w 987"/>
                <a:gd name="T9" fmla="*/ 806 h 985"/>
                <a:gd name="T10" fmla="*/ 161 w 987"/>
                <a:gd name="T11" fmla="*/ 857 h 985"/>
                <a:gd name="T12" fmla="*/ 218 w 987"/>
                <a:gd name="T13" fmla="*/ 900 h 985"/>
                <a:gd name="T14" fmla="*/ 280 w 987"/>
                <a:gd name="T15" fmla="*/ 936 h 985"/>
                <a:gd name="T16" fmla="*/ 347 w 987"/>
                <a:gd name="T17" fmla="*/ 963 h 985"/>
                <a:gd name="T18" fmla="*/ 419 w 987"/>
                <a:gd name="T19" fmla="*/ 980 h 985"/>
                <a:gd name="T20" fmla="*/ 493 w 987"/>
                <a:gd name="T21" fmla="*/ 985 h 985"/>
                <a:gd name="T22" fmla="*/ 545 w 987"/>
                <a:gd name="T23" fmla="*/ 983 h 985"/>
                <a:gd name="T24" fmla="*/ 617 w 987"/>
                <a:gd name="T25" fmla="*/ 970 h 985"/>
                <a:gd name="T26" fmla="*/ 686 w 987"/>
                <a:gd name="T27" fmla="*/ 947 h 985"/>
                <a:gd name="T28" fmla="*/ 750 w 987"/>
                <a:gd name="T29" fmla="*/ 913 h 985"/>
                <a:gd name="T30" fmla="*/ 808 w 987"/>
                <a:gd name="T31" fmla="*/ 872 h 985"/>
                <a:gd name="T32" fmla="*/ 860 w 987"/>
                <a:gd name="T33" fmla="*/ 823 h 985"/>
                <a:gd name="T34" fmla="*/ 903 w 987"/>
                <a:gd name="T35" fmla="*/ 768 h 985"/>
                <a:gd name="T36" fmla="*/ 939 w 987"/>
                <a:gd name="T37" fmla="*/ 706 h 985"/>
                <a:gd name="T38" fmla="*/ 965 w 987"/>
                <a:gd name="T39" fmla="*/ 638 h 985"/>
                <a:gd name="T40" fmla="*/ 982 w 987"/>
                <a:gd name="T41" fmla="*/ 567 h 985"/>
                <a:gd name="T42" fmla="*/ 987 w 987"/>
                <a:gd name="T43" fmla="*/ 492 h 985"/>
                <a:gd name="T44" fmla="*/ 985 w 987"/>
                <a:gd name="T45" fmla="*/ 442 h 985"/>
                <a:gd name="T46" fmla="*/ 972 w 987"/>
                <a:gd name="T47" fmla="*/ 369 h 985"/>
                <a:gd name="T48" fmla="*/ 949 w 987"/>
                <a:gd name="T49" fmla="*/ 300 h 985"/>
                <a:gd name="T50" fmla="*/ 916 w 987"/>
                <a:gd name="T51" fmla="*/ 237 h 985"/>
                <a:gd name="T52" fmla="*/ 875 w 987"/>
                <a:gd name="T53" fmla="*/ 179 h 985"/>
                <a:gd name="T54" fmla="*/ 825 w 987"/>
                <a:gd name="T55" fmla="*/ 127 h 985"/>
                <a:gd name="T56" fmla="*/ 770 w 987"/>
                <a:gd name="T57" fmla="*/ 83 h 985"/>
                <a:gd name="T58" fmla="*/ 708 w 987"/>
                <a:gd name="T59" fmla="*/ 48 h 985"/>
                <a:gd name="T60" fmla="*/ 640 w 987"/>
                <a:gd name="T61" fmla="*/ 22 h 985"/>
                <a:gd name="T62" fmla="*/ 569 w 987"/>
                <a:gd name="T63" fmla="*/ 5 h 985"/>
                <a:gd name="T64" fmla="*/ 493 w 987"/>
                <a:gd name="T65" fmla="*/ 0 h 985"/>
                <a:gd name="T66" fmla="*/ 443 w 987"/>
                <a:gd name="T67" fmla="*/ 2 h 985"/>
                <a:gd name="T68" fmla="*/ 371 w 987"/>
                <a:gd name="T69" fmla="*/ 15 h 985"/>
                <a:gd name="T70" fmla="*/ 301 w 987"/>
                <a:gd name="T71" fmla="*/ 38 h 985"/>
                <a:gd name="T72" fmla="*/ 238 w 987"/>
                <a:gd name="T73" fmla="*/ 71 h 985"/>
                <a:gd name="T74" fmla="*/ 180 w 987"/>
                <a:gd name="T75" fmla="*/ 112 h 985"/>
                <a:gd name="T76" fmla="*/ 128 w 987"/>
                <a:gd name="T77" fmla="*/ 160 h 985"/>
                <a:gd name="T78" fmla="*/ 84 w 987"/>
                <a:gd name="T79" fmla="*/ 217 h 985"/>
                <a:gd name="T80" fmla="*/ 49 w 987"/>
                <a:gd name="T81" fmla="*/ 279 h 985"/>
                <a:gd name="T82" fmla="*/ 23 w 987"/>
                <a:gd name="T83" fmla="*/ 345 h 985"/>
                <a:gd name="T84" fmla="*/ 6 w 987"/>
                <a:gd name="T85" fmla="*/ 417 h 985"/>
                <a:gd name="T86" fmla="*/ 0 w 987"/>
                <a:gd name="T87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7" h="985">
                  <a:moveTo>
                    <a:pt x="0" y="492"/>
                  </a:moveTo>
                  <a:lnTo>
                    <a:pt x="0" y="518"/>
                  </a:lnTo>
                  <a:lnTo>
                    <a:pt x="2" y="543"/>
                  </a:lnTo>
                  <a:lnTo>
                    <a:pt x="6" y="567"/>
                  </a:lnTo>
                  <a:lnTo>
                    <a:pt x="11" y="591"/>
                  </a:lnTo>
                  <a:lnTo>
                    <a:pt x="16" y="615"/>
                  </a:lnTo>
                  <a:lnTo>
                    <a:pt x="23" y="638"/>
                  </a:lnTo>
                  <a:lnTo>
                    <a:pt x="30" y="661"/>
                  </a:lnTo>
                  <a:lnTo>
                    <a:pt x="39" y="684"/>
                  </a:lnTo>
                  <a:lnTo>
                    <a:pt x="49" y="706"/>
                  </a:lnTo>
                  <a:lnTo>
                    <a:pt x="60" y="727"/>
                  </a:lnTo>
                  <a:lnTo>
                    <a:pt x="72" y="748"/>
                  </a:lnTo>
                  <a:lnTo>
                    <a:pt x="84" y="768"/>
                  </a:lnTo>
                  <a:lnTo>
                    <a:pt x="98" y="787"/>
                  </a:lnTo>
                  <a:lnTo>
                    <a:pt x="113" y="806"/>
                  </a:lnTo>
                  <a:lnTo>
                    <a:pt x="128" y="823"/>
                  </a:lnTo>
                  <a:lnTo>
                    <a:pt x="144" y="840"/>
                  </a:lnTo>
                  <a:lnTo>
                    <a:pt x="161" y="857"/>
                  </a:lnTo>
                  <a:lnTo>
                    <a:pt x="180" y="872"/>
                  </a:lnTo>
                  <a:lnTo>
                    <a:pt x="199" y="887"/>
                  </a:lnTo>
                  <a:lnTo>
                    <a:pt x="218" y="900"/>
                  </a:lnTo>
                  <a:lnTo>
                    <a:pt x="238" y="913"/>
                  </a:lnTo>
                  <a:lnTo>
                    <a:pt x="258" y="925"/>
                  </a:lnTo>
                  <a:lnTo>
                    <a:pt x="280" y="936"/>
                  </a:lnTo>
                  <a:lnTo>
                    <a:pt x="301" y="947"/>
                  </a:lnTo>
                  <a:lnTo>
                    <a:pt x="324" y="955"/>
                  </a:lnTo>
                  <a:lnTo>
                    <a:pt x="347" y="963"/>
                  </a:lnTo>
                  <a:lnTo>
                    <a:pt x="371" y="970"/>
                  </a:lnTo>
                  <a:lnTo>
                    <a:pt x="394" y="975"/>
                  </a:lnTo>
                  <a:lnTo>
                    <a:pt x="419" y="980"/>
                  </a:lnTo>
                  <a:lnTo>
                    <a:pt x="443" y="983"/>
                  </a:lnTo>
                  <a:lnTo>
                    <a:pt x="468" y="985"/>
                  </a:lnTo>
                  <a:lnTo>
                    <a:pt x="493" y="985"/>
                  </a:lnTo>
                  <a:lnTo>
                    <a:pt x="493" y="985"/>
                  </a:lnTo>
                  <a:lnTo>
                    <a:pt x="520" y="985"/>
                  </a:lnTo>
                  <a:lnTo>
                    <a:pt x="545" y="983"/>
                  </a:lnTo>
                  <a:lnTo>
                    <a:pt x="569" y="980"/>
                  </a:lnTo>
                  <a:lnTo>
                    <a:pt x="593" y="975"/>
                  </a:lnTo>
                  <a:lnTo>
                    <a:pt x="617" y="970"/>
                  </a:lnTo>
                  <a:lnTo>
                    <a:pt x="640" y="963"/>
                  </a:lnTo>
                  <a:lnTo>
                    <a:pt x="663" y="955"/>
                  </a:lnTo>
                  <a:lnTo>
                    <a:pt x="686" y="947"/>
                  </a:lnTo>
                  <a:lnTo>
                    <a:pt x="708" y="936"/>
                  </a:lnTo>
                  <a:lnTo>
                    <a:pt x="729" y="925"/>
                  </a:lnTo>
                  <a:lnTo>
                    <a:pt x="750" y="913"/>
                  </a:lnTo>
                  <a:lnTo>
                    <a:pt x="770" y="900"/>
                  </a:lnTo>
                  <a:lnTo>
                    <a:pt x="789" y="887"/>
                  </a:lnTo>
                  <a:lnTo>
                    <a:pt x="808" y="872"/>
                  </a:lnTo>
                  <a:lnTo>
                    <a:pt x="825" y="857"/>
                  </a:lnTo>
                  <a:lnTo>
                    <a:pt x="842" y="840"/>
                  </a:lnTo>
                  <a:lnTo>
                    <a:pt x="860" y="823"/>
                  </a:lnTo>
                  <a:lnTo>
                    <a:pt x="875" y="806"/>
                  </a:lnTo>
                  <a:lnTo>
                    <a:pt x="890" y="787"/>
                  </a:lnTo>
                  <a:lnTo>
                    <a:pt x="903" y="768"/>
                  </a:lnTo>
                  <a:lnTo>
                    <a:pt x="916" y="748"/>
                  </a:lnTo>
                  <a:lnTo>
                    <a:pt x="928" y="727"/>
                  </a:lnTo>
                  <a:lnTo>
                    <a:pt x="939" y="706"/>
                  </a:lnTo>
                  <a:lnTo>
                    <a:pt x="949" y="684"/>
                  </a:lnTo>
                  <a:lnTo>
                    <a:pt x="957" y="661"/>
                  </a:lnTo>
                  <a:lnTo>
                    <a:pt x="965" y="638"/>
                  </a:lnTo>
                  <a:lnTo>
                    <a:pt x="972" y="615"/>
                  </a:lnTo>
                  <a:lnTo>
                    <a:pt x="977" y="591"/>
                  </a:lnTo>
                  <a:lnTo>
                    <a:pt x="982" y="567"/>
                  </a:lnTo>
                  <a:lnTo>
                    <a:pt x="985" y="543"/>
                  </a:lnTo>
                  <a:lnTo>
                    <a:pt x="987" y="518"/>
                  </a:lnTo>
                  <a:lnTo>
                    <a:pt x="987" y="492"/>
                  </a:lnTo>
                  <a:lnTo>
                    <a:pt x="987" y="492"/>
                  </a:lnTo>
                  <a:lnTo>
                    <a:pt x="987" y="467"/>
                  </a:lnTo>
                  <a:lnTo>
                    <a:pt x="985" y="442"/>
                  </a:lnTo>
                  <a:lnTo>
                    <a:pt x="982" y="417"/>
                  </a:lnTo>
                  <a:lnTo>
                    <a:pt x="977" y="392"/>
                  </a:lnTo>
                  <a:lnTo>
                    <a:pt x="972" y="369"/>
                  </a:lnTo>
                  <a:lnTo>
                    <a:pt x="965" y="345"/>
                  </a:lnTo>
                  <a:lnTo>
                    <a:pt x="957" y="323"/>
                  </a:lnTo>
                  <a:lnTo>
                    <a:pt x="949" y="300"/>
                  </a:lnTo>
                  <a:lnTo>
                    <a:pt x="939" y="279"/>
                  </a:lnTo>
                  <a:lnTo>
                    <a:pt x="928" y="257"/>
                  </a:lnTo>
                  <a:lnTo>
                    <a:pt x="916" y="237"/>
                  </a:lnTo>
                  <a:lnTo>
                    <a:pt x="903" y="217"/>
                  </a:lnTo>
                  <a:lnTo>
                    <a:pt x="890" y="198"/>
                  </a:lnTo>
                  <a:lnTo>
                    <a:pt x="875" y="179"/>
                  </a:lnTo>
                  <a:lnTo>
                    <a:pt x="860" y="160"/>
                  </a:lnTo>
                  <a:lnTo>
                    <a:pt x="842" y="143"/>
                  </a:lnTo>
                  <a:lnTo>
                    <a:pt x="825" y="127"/>
                  </a:lnTo>
                  <a:lnTo>
                    <a:pt x="808" y="112"/>
                  </a:lnTo>
                  <a:lnTo>
                    <a:pt x="789" y="97"/>
                  </a:lnTo>
                  <a:lnTo>
                    <a:pt x="770" y="83"/>
                  </a:lnTo>
                  <a:lnTo>
                    <a:pt x="750" y="71"/>
                  </a:lnTo>
                  <a:lnTo>
                    <a:pt x="729" y="59"/>
                  </a:lnTo>
                  <a:lnTo>
                    <a:pt x="708" y="48"/>
                  </a:lnTo>
                  <a:lnTo>
                    <a:pt x="686" y="38"/>
                  </a:lnTo>
                  <a:lnTo>
                    <a:pt x="663" y="29"/>
                  </a:lnTo>
                  <a:lnTo>
                    <a:pt x="640" y="22"/>
                  </a:lnTo>
                  <a:lnTo>
                    <a:pt x="617" y="15"/>
                  </a:lnTo>
                  <a:lnTo>
                    <a:pt x="593" y="9"/>
                  </a:lnTo>
                  <a:lnTo>
                    <a:pt x="569" y="5"/>
                  </a:lnTo>
                  <a:lnTo>
                    <a:pt x="545" y="2"/>
                  </a:lnTo>
                  <a:lnTo>
                    <a:pt x="520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68" y="0"/>
                  </a:lnTo>
                  <a:lnTo>
                    <a:pt x="443" y="2"/>
                  </a:lnTo>
                  <a:lnTo>
                    <a:pt x="419" y="5"/>
                  </a:lnTo>
                  <a:lnTo>
                    <a:pt x="394" y="9"/>
                  </a:lnTo>
                  <a:lnTo>
                    <a:pt x="371" y="15"/>
                  </a:lnTo>
                  <a:lnTo>
                    <a:pt x="347" y="22"/>
                  </a:lnTo>
                  <a:lnTo>
                    <a:pt x="324" y="29"/>
                  </a:lnTo>
                  <a:lnTo>
                    <a:pt x="301" y="38"/>
                  </a:lnTo>
                  <a:lnTo>
                    <a:pt x="280" y="48"/>
                  </a:lnTo>
                  <a:lnTo>
                    <a:pt x="258" y="59"/>
                  </a:lnTo>
                  <a:lnTo>
                    <a:pt x="238" y="71"/>
                  </a:lnTo>
                  <a:lnTo>
                    <a:pt x="218" y="83"/>
                  </a:lnTo>
                  <a:lnTo>
                    <a:pt x="199" y="97"/>
                  </a:lnTo>
                  <a:lnTo>
                    <a:pt x="180" y="112"/>
                  </a:lnTo>
                  <a:lnTo>
                    <a:pt x="161" y="127"/>
                  </a:lnTo>
                  <a:lnTo>
                    <a:pt x="144" y="143"/>
                  </a:lnTo>
                  <a:lnTo>
                    <a:pt x="128" y="160"/>
                  </a:lnTo>
                  <a:lnTo>
                    <a:pt x="113" y="179"/>
                  </a:lnTo>
                  <a:lnTo>
                    <a:pt x="98" y="198"/>
                  </a:lnTo>
                  <a:lnTo>
                    <a:pt x="84" y="217"/>
                  </a:lnTo>
                  <a:lnTo>
                    <a:pt x="72" y="237"/>
                  </a:lnTo>
                  <a:lnTo>
                    <a:pt x="60" y="257"/>
                  </a:lnTo>
                  <a:lnTo>
                    <a:pt x="49" y="279"/>
                  </a:lnTo>
                  <a:lnTo>
                    <a:pt x="39" y="300"/>
                  </a:lnTo>
                  <a:lnTo>
                    <a:pt x="30" y="323"/>
                  </a:lnTo>
                  <a:lnTo>
                    <a:pt x="23" y="345"/>
                  </a:lnTo>
                  <a:lnTo>
                    <a:pt x="16" y="369"/>
                  </a:lnTo>
                  <a:lnTo>
                    <a:pt x="11" y="392"/>
                  </a:lnTo>
                  <a:lnTo>
                    <a:pt x="6" y="417"/>
                  </a:lnTo>
                  <a:lnTo>
                    <a:pt x="2" y="442"/>
                  </a:lnTo>
                  <a:lnTo>
                    <a:pt x="0" y="467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004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482" y="533"/>
              <a:ext cx="44" cy="44"/>
            </a:xfrm>
            <a:custGeom>
              <a:avLst/>
              <a:gdLst>
                <a:gd name="T0" fmla="*/ 2 w 705"/>
                <a:gd name="T1" fmla="*/ 389 h 704"/>
                <a:gd name="T2" fmla="*/ 11 w 705"/>
                <a:gd name="T3" fmla="*/ 440 h 704"/>
                <a:gd name="T4" fmla="*/ 28 w 705"/>
                <a:gd name="T5" fmla="*/ 489 h 704"/>
                <a:gd name="T6" fmla="*/ 51 w 705"/>
                <a:gd name="T7" fmla="*/ 535 h 704"/>
                <a:gd name="T8" fmla="*/ 80 w 705"/>
                <a:gd name="T9" fmla="*/ 577 h 704"/>
                <a:gd name="T10" fmla="*/ 116 w 705"/>
                <a:gd name="T11" fmla="*/ 613 h 704"/>
                <a:gd name="T12" fmla="*/ 156 w 705"/>
                <a:gd name="T13" fmla="*/ 644 h 704"/>
                <a:gd name="T14" fmla="*/ 200 w 705"/>
                <a:gd name="T15" fmla="*/ 670 h 704"/>
                <a:gd name="T16" fmla="*/ 247 w 705"/>
                <a:gd name="T17" fmla="*/ 689 h 704"/>
                <a:gd name="T18" fmla="*/ 299 w 705"/>
                <a:gd name="T19" fmla="*/ 700 h 704"/>
                <a:gd name="T20" fmla="*/ 353 w 705"/>
                <a:gd name="T21" fmla="*/ 704 h 704"/>
                <a:gd name="T22" fmla="*/ 388 w 705"/>
                <a:gd name="T23" fmla="*/ 703 h 704"/>
                <a:gd name="T24" fmla="*/ 441 w 705"/>
                <a:gd name="T25" fmla="*/ 693 h 704"/>
                <a:gd name="T26" fmla="*/ 490 w 705"/>
                <a:gd name="T27" fmla="*/ 677 h 704"/>
                <a:gd name="T28" fmla="*/ 535 w 705"/>
                <a:gd name="T29" fmla="*/ 654 h 704"/>
                <a:gd name="T30" fmla="*/ 577 w 705"/>
                <a:gd name="T31" fmla="*/ 624 h 704"/>
                <a:gd name="T32" fmla="*/ 614 w 705"/>
                <a:gd name="T33" fmla="*/ 589 h 704"/>
                <a:gd name="T34" fmla="*/ 645 w 705"/>
                <a:gd name="T35" fmla="*/ 549 h 704"/>
                <a:gd name="T36" fmla="*/ 671 w 705"/>
                <a:gd name="T37" fmla="*/ 505 h 704"/>
                <a:gd name="T38" fmla="*/ 689 w 705"/>
                <a:gd name="T39" fmla="*/ 457 h 704"/>
                <a:gd name="T40" fmla="*/ 701 w 705"/>
                <a:gd name="T41" fmla="*/ 406 h 704"/>
                <a:gd name="T42" fmla="*/ 705 w 705"/>
                <a:gd name="T43" fmla="*/ 353 h 704"/>
                <a:gd name="T44" fmla="*/ 703 w 705"/>
                <a:gd name="T45" fmla="*/ 316 h 704"/>
                <a:gd name="T46" fmla="*/ 694 w 705"/>
                <a:gd name="T47" fmla="*/ 264 h 704"/>
                <a:gd name="T48" fmla="*/ 678 w 705"/>
                <a:gd name="T49" fmla="*/ 215 h 704"/>
                <a:gd name="T50" fmla="*/ 654 w 705"/>
                <a:gd name="T51" fmla="*/ 170 h 704"/>
                <a:gd name="T52" fmla="*/ 625 w 705"/>
                <a:gd name="T53" fmla="*/ 129 h 704"/>
                <a:gd name="T54" fmla="*/ 589 w 705"/>
                <a:gd name="T55" fmla="*/ 92 h 704"/>
                <a:gd name="T56" fmla="*/ 550 w 705"/>
                <a:gd name="T57" fmla="*/ 60 h 704"/>
                <a:gd name="T58" fmla="*/ 506 w 705"/>
                <a:gd name="T59" fmla="*/ 35 h 704"/>
                <a:gd name="T60" fmla="*/ 458 w 705"/>
                <a:gd name="T61" fmla="*/ 16 h 704"/>
                <a:gd name="T62" fmla="*/ 406 w 705"/>
                <a:gd name="T63" fmla="*/ 4 h 704"/>
                <a:gd name="T64" fmla="*/ 353 w 705"/>
                <a:gd name="T65" fmla="*/ 0 h 704"/>
                <a:gd name="T66" fmla="*/ 317 w 705"/>
                <a:gd name="T67" fmla="*/ 2 h 704"/>
                <a:gd name="T68" fmla="*/ 265 w 705"/>
                <a:gd name="T69" fmla="*/ 11 h 704"/>
                <a:gd name="T70" fmla="*/ 215 w 705"/>
                <a:gd name="T71" fmla="*/ 28 h 704"/>
                <a:gd name="T72" fmla="*/ 170 w 705"/>
                <a:gd name="T73" fmla="*/ 51 h 704"/>
                <a:gd name="T74" fmla="*/ 129 w 705"/>
                <a:gd name="T75" fmla="*/ 81 h 704"/>
                <a:gd name="T76" fmla="*/ 91 w 705"/>
                <a:gd name="T77" fmla="*/ 116 h 704"/>
                <a:gd name="T78" fmla="*/ 60 w 705"/>
                <a:gd name="T79" fmla="*/ 156 h 704"/>
                <a:gd name="T80" fmla="*/ 35 w 705"/>
                <a:gd name="T81" fmla="*/ 200 h 704"/>
                <a:gd name="T82" fmla="*/ 16 w 705"/>
                <a:gd name="T83" fmla="*/ 247 h 704"/>
                <a:gd name="T84" fmla="*/ 4 w 705"/>
                <a:gd name="T85" fmla="*/ 298 h 704"/>
                <a:gd name="T86" fmla="*/ 0 w 705"/>
                <a:gd name="T87" fmla="*/ 353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5" h="704">
                  <a:moveTo>
                    <a:pt x="0" y="353"/>
                  </a:moveTo>
                  <a:lnTo>
                    <a:pt x="1" y="371"/>
                  </a:lnTo>
                  <a:lnTo>
                    <a:pt x="2" y="389"/>
                  </a:lnTo>
                  <a:lnTo>
                    <a:pt x="4" y="406"/>
                  </a:lnTo>
                  <a:lnTo>
                    <a:pt x="7" y="423"/>
                  </a:lnTo>
                  <a:lnTo>
                    <a:pt x="11" y="440"/>
                  </a:lnTo>
                  <a:lnTo>
                    <a:pt x="16" y="457"/>
                  </a:lnTo>
                  <a:lnTo>
                    <a:pt x="21" y="473"/>
                  </a:lnTo>
                  <a:lnTo>
                    <a:pt x="28" y="489"/>
                  </a:lnTo>
                  <a:lnTo>
                    <a:pt x="35" y="505"/>
                  </a:lnTo>
                  <a:lnTo>
                    <a:pt x="42" y="520"/>
                  </a:lnTo>
                  <a:lnTo>
                    <a:pt x="51" y="535"/>
                  </a:lnTo>
                  <a:lnTo>
                    <a:pt x="60" y="549"/>
                  </a:lnTo>
                  <a:lnTo>
                    <a:pt x="70" y="562"/>
                  </a:lnTo>
                  <a:lnTo>
                    <a:pt x="80" y="577"/>
                  </a:lnTo>
                  <a:lnTo>
                    <a:pt x="91" y="589"/>
                  </a:lnTo>
                  <a:lnTo>
                    <a:pt x="104" y="602"/>
                  </a:lnTo>
                  <a:lnTo>
                    <a:pt x="116" y="613"/>
                  </a:lnTo>
                  <a:lnTo>
                    <a:pt x="129" y="624"/>
                  </a:lnTo>
                  <a:lnTo>
                    <a:pt x="142" y="635"/>
                  </a:lnTo>
                  <a:lnTo>
                    <a:pt x="156" y="644"/>
                  </a:lnTo>
                  <a:lnTo>
                    <a:pt x="170" y="654"/>
                  </a:lnTo>
                  <a:lnTo>
                    <a:pt x="185" y="662"/>
                  </a:lnTo>
                  <a:lnTo>
                    <a:pt x="200" y="670"/>
                  </a:lnTo>
                  <a:lnTo>
                    <a:pt x="215" y="677"/>
                  </a:lnTo>
                  <a:lnTo>
                    <a:pt x="231" y="683"/>
                  </a:lnTo>
                  <a:lnTo>
                    <a:pt x="247" y="689"/>
                  </a:lnTo>
                  <a:lnTo>
                    <a:pt x="265" y="693"/>
                  </a:lnTo>
                  <a:lnTo>
                    <a:pt x="282" y="697"/>
                  </a:lnTo>
                  <a:lnTo>
                    <a:pt x="299" y="700"/>
                  </a:lnTo>
                  <a:lnTo>
                    <a:pt x="317" y="703"/>
                  </a:lnTo>
                  <a:lnTo>
                    <a:pt x="335" y="704"/>
                  </a:lnTo>
                  <a:lnTo>
                    <a:pt x="353" y="704"/>
                  </a:lnTo>
                  <a:lnTo>
                    <a:pt x="353" y="704"/>
                  </a:lnTo>
                  <a:lnTo>
                    <a:pt x="371" y="704"/>
                  </a:lnTo>
                  <a:lnTo>
                    <a:pt x="388" y="703"/>
                  </a:lnTo>
                  <a:lnTo>
                    <a:pt x="406" y="700"/>
                  </a:lnTo>
                  <a:lnTo>
                    <a:pt x="423" y="697"/>
                  </a:lnTo>
                  <a:lnTo>
                    <a:pt x="441" y="693"/>
                  </a:lnTo>
                  <a:lnTo>
                    <a:pt x="458" y="689"/>
                  </a:lnTo>
                  <a:lnTo>
                    <a:pt x="474" y="683"/>
                  </a:lnTo>
                  <a:lnTo>
                    <a:pt x="490" y="677"/>
                  </a:lnTo>
                  <a:lnTo>
                    <a:pt x="506" y="670"/>
                  </a:lnTo>
                  <a:lnTo>
                    <a:pt x="521" y="662"/>
                  </a:lnTo>
                  <a:lnTo>
                    <a:pt x="535" y="654"/>
                  </a:lnTo>
                  <a:lnTo>
                    <a:pt x="550" y="644"/>
                  </a:lnTo>
                  <a:lnTo>
                    <a:pt x="563" y="635"/>
                  </a:lnTo>
                  <a:lnTo>
                    <a:pt x="577" y="624"/>
                  </a:lnTo>
                  <a:lnTo>
                    <a:pt x="589" y="613"/>
                  </a:lnTo>
                  <a:lnTo>
                    <a:pt x="602" y="602"/>
                  </a:lnTo>
                  <a:lnTo>
                    <a:pt x="614" y="589"/>
                  </a:lnTo>
                  <a:lnTo>
                    <a:pt x="625" y="577"/>
                  </a:lnTo>
                  <a:lnTo>
                    <a:pt x="636" y="562"/>
                  </a:lnTo>
                  <a:lnTo>
                    <a:pt x="645" y="549"/>
                  </a:lnTo>
                  <a:lnTo>
                    <a:pt x="654" y="535"/>
                  </a:lnTo>
                  <a:lnTo>
                    <a:pt x="663" y="520"/>
                  </a:lnTo>
                  <a:lnTo>
                    <a:pt x="671" y="505"/>
                  </a:lnTo>
                  <a:lnTo>
                    <a:pt x="678" y="489"/>
                  </a:lnTo>
                  <a:lnTo>
                    <a:pt x="684" y="473"/>
                  </a:lnTo>
                  <a:lnTo>
                    <a:pt x="689" y="457"/>
                  </a:lnTo>
                  <a:lnTo>
                    <a:pt x="694" y="440"/>
                  </a:lnTo>
                  <a:lnTo>
                    <a:pt x="698" y="423"/>
                  </a:lnTo>
                  <a:lnTo>
                    <a:pt x="701" y="406"/>
                  </a:lnTo>
                  <a:lnTo>
                    <a:pt x="703" y="389"/>
                  </a:lnTo>
                  <a:lnTo>
                    <a:pt x="705" y="371"/>
                  </a:lnTo>
                  <a:lnTo>
                    <a:pt x="705" y="353"/>
                  </a:lnTo>
                  <a:lnTo>
                    <a:pt x="705" y="353"/>
                  </a:lnTo>
                  <a:lnTo>
                    <a:pt x="705" y="335"/>
                  </a:lnTo>
                  <a:lnTo>
                    <a:pt x="703" y="316"/>
                  </a:lnTo>
                  <a:lnTo>
                    <a:pt x="701" y="298"/>
                  </a:lnTo>
                  <a:lnTo>
                    <a:pt x="698" y="281"/>
                  </a:lnTo>
                  <a:lnTo>
                    <a:pt x="694" y="264"/>
                  </a:lnTo>
                  <a:lnTo>
                    <a:pt x="689" y="247"/>
                  </a:lnTo>
                  <a:lnTo>
                    <a:pt x="684" y="231"/>
                  </a:lnTo>
                  <a:lnTo>
                    <a:pt x="678" y="215"/>
                  </a:lnTo>
                  <a:lnTo>
                    <a:pt x="671" y="200"/>
                  </a:lnTo>
                  <a:lnTo>
                    <a:pt x="663" y="185"/>
                  </a:lnTo>
                  <a:lnTo>
                    <a:pt x="654" y="170"/>
                  </a:lnTo>
                  <a:lnTo>
                    <a:pt x="645" y="156"/>
                  </a:lnTo>
                  <a:lnTo>
                    <a:pt x="636" y="142"/>
                  </a:lnTo>
                  <a:lnTo>
                    <a:pt x="625" y="129"/>
                  </a:lnTo>
                  <a:lnTo>
                    <a:pt x="614" y="116"/>
                  </a:lnTo>
                  <a:lnTo>
                    <a:pt x="602" y="104"/>
                  </a:lnTo>
                  <a:lnTo>
                    <a:pt x="589" y="92"/>
                  </a:lnTo>
                  <a:lnTo>
                    <a:pt x="577" y="81"/>
                  </a:lnTo>
                  <a:lnTo>
                    <a:pt x="563" y="71"/>
                  </a:lnTo>
                  <a:lnTo>
                    <a:pt x="550" y="60"/>
                  </a:lnTo>
                  <a:lnTo>
                    <a:pt x="535" y="51"/>
                  </a:lnTo>
                  <a:lnTo>
                    <a:pt x="521" y="42"/>
                  </a:lnTo>
                  <a:lnTo>
                    <a:pt x="506" y="35"/>
                  </a:lnTo>
                  <a:lnTo>
                    <a:pt x="490" y="28"/>
                  </a:lnTo>
                  <a:lnTo>
                    <a:pt x="474" y="21"/>
                  </a:lnTo>
                  <a:lnTo>
                    <a:pt x="458" y="16"/>
                  </a:lnTo>
                  <a:lnTo>
                    <a:pt x="441" y="11"/>
                  </a:lnTo>
                  <a:lnTo>
                    <a:pt x="423" y="7"/>
                  </a:lnTo>
                  <a:lnTo>
                    <a:pt x="406" y="4"/>
                  </a:lnTo>
                  <a:lnTo>
                    <a:pt x="388" y="2"/>
                  </a:lnTo>
                  <a:lnTo>
                    <a:pt x="371" y="1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35" y="1"/>
                  </a:lnTo>
                  <a:lnTo>
                    <a:pt x="317" y="2"/>
                  </a:lnTo>
                  <a:lnTo>
                    <a:pt x="299" y="4"/>
                  </a:lnTo>
                  <a:lnTo>
                    <a:pt x="282" y="7"/>
                  </a:lnTo>
                  <a:lnTo>
                    <a:pt x="265" y="11"/>
                  </a:lnTo>
                  <a:lnTo>
                    <a:pt x="247" y="16"/>
                  </a:lnTo>
                  <a:lnTo>
                    <a:pt x="231" y="21"/>
                  </a:lnTo>
                  <a:lnTo>
                    <a:pt x="215" y="28"/>
                  </a:lnTo>
                  <a:lnTo>
                    <a:pt x="200" y="35"/>
                  </a:lnTo>
                  <a:lnTo>
                    <a:pt x="185" y="42"/>
                  </a:lnTo>
                  <a:lnTo>
                    <a:pt x="170" y="51"/>
                  </a:lnTo>
                  <a:lnTo>
                    <a:pt x="156" y="60"/>
                  </a:lnTo>
                  <a:lnTo>
                    <a:pt x="142" y="71"/>
                  </a:lnTo>
                  <a:lnTo>
                    <a:pt x="129" y="81"/>
                  </a:lnTo>
                  <a:lnTo>
                    <a:pt x="116" y="92"/>
                  </a:lnTo>
                  <a:lnTo>
                    <a:pt x="104" y="104"/>
                  </a:lnTo>
                  <a:lnTo>
                    <a:pt x="91" y="116"/>
                  </a:lnTo>
                  <a:lnTo>
                    <a:pt x="80" y="129"/>
                  </a:lnTo>
                  <a:lnTo>
                    <a:pt x="70" y="142"/>
                  </a:lnTo>
                  <a:lnTo>
                    <a:pt x="60" y="156"/>
                  </a:lnTo>
                  <a:lnTo>
                    <a:pt x="51" y="170"/>
                  </a:lnTo>
                  <a:lnTo>
                    <a:pt x="42" y="185"/>
                  </a:lnTo>
                  <a:lnTo>
                    <a:pt x="35" y="200"/>
                  </a:lnTo>
                  <a:lnTo>
                    <a:pt x="28" y="215"/>
                  </a:lnTo>
                  <a:lnTo>
                    <a:pt x="21" y="231"/>
                  </a:lnTo>
                  <a:lnTo>
                    <a:pt x="16" y="247"/>
                  </a:lnTo>
                  <a:lnTo>
                    <a:pt x="11" y="264"/>
                  </a:lnTo>
                  <a:lnTo>
                    <a:pt x="7" y="281"/>
                  </a:lnTo>
                  <a:lnTo>
                    <a:pt x="4" y="298"/>
                  </a:lnTo>
                  <a:lnTo>
                    <a:pt x="2" y="316"/>
                  </a:lnTo>
                  <a:lnTo>
                    <a:pt x="1" y="335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007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796" y="502"/>
              <a:ext cx="56" cy="56"/>
            </a:xfrm>
            <a:custGeom>
              <a:avLst/>
              <a:gdLst>
                <a:gd name="T0" fmla="*/ 3 w 899"/>
                <a:gd name="T1" fmla="*/ 495 h 898"/>
                <a:gd name="T2" fmla="*/ 14 w 899"/>
                <a:gd name="T3" fmla="*/ 562 h 898"/>
                <a:gd name="T4" fmla="*/ 36 w 899"/>
                <a:gd name="T5" fmla="*/ 624 h 898"/>
                <a:gd name="T6" fmla="*/ 65 w 899"/>
                <a:gd name="T7" fmla="*/ 682 h 898"/>
                <a:gd name="T8" fmla="*/ 103 w 899"/>
                <a:gd name="T9" fmla="*/ 734 h 898"/>
                <a:gd name="T10" fmla="*/ 148 w 899"/>
                <a:gd name="T11" fmla="*/ 781 h 898"/>
                <a:gd name="T12" fmla="*/ 198 w 899"/>
                <a:gd name="T13" fmla="*/ 821 h 898"/>
                <a:gd name="T14" fmla="*/ 254 w 899"/>
                <a:gd name="T15" fmla="*/ 854 h 898"/>
                <a:gd name="T16" fmla="*/ 316 w 899"/>
                <a:gd name="T17" fmla="*/ 878 h 898"/>
                <a:gd name="T18" fmla="*/ 381 w 899"/>
                <a:gd name="T19" fmla="*/ 893 h 898"/>
                <a:gd name="T20" fmla="*/ 450 w 899"/>
                <a:gd name="T21" fmla="*/ 898 h 898"/>
                <a:gd name="T22" fmla="*/ 496 w 899"/>
                <a:gd name="T23" fmla="*/ 895 h 898"/>
                <a:gd name="T24" fmla="*/ 562 w 899"/>
                <a:gd name="T25" fmla="*/ 884 h 898"/>
                <a:gd name="T26" fmla="*/ 625 w 899"/>
                <a:gd name="T27" fmla="*/ 863 h 898"/>
                <a:gd name="T28" fmla="*/ 683 w 899"/>
                <a:gd name="T29" fmla="*/ 833 h 898"/>
                <a:gd name="T30" fmla="*/ 735 w 899"/>
                <a:gd name="T31" fmla="*/ 795 h 898"/>
                <a:gd name="T32" fmla="*/ 783 w 899"/>
                <a:gd name="T33" fmla="*/ 750 h 898"/>
                <a:gd name="T34" fmla="*/ 822 w 899"/>
                <a:gd name="T35" fmla="*/ 700 h 898"/>
                <a:gd name="T36" fmla="*/ 855 w 899"/>
                <a:gd name="T37" fmla="*/ 644 h 898"/>
                <a:gd name="T38" fmla="*/ 879 w 899"/>
                <a:gd name="T39" fmla="*/ 583 h 898"/>
                <a:gd name="T40" fmla="*/ 893 w 899"/>
                <a:gd name="T41" fmla="*/ 517 h 898"/>
                <a:gd name="T42" fmla="*/ 899 w 899"/>
                <a:gd name="T43" fmla="*/ 449 h 898"/>
                <a:gd name="T44" fmla="*/ 896 w 899"/>
                <a:gd name="T45" fmla="*/ 403 h 898"/>
                <a:gd name="T46" fmla="*/ 885 w 899"/>
                <a:gd name="T47" fmla="*/ 337 h 898"/>
                <a:gd name="T48" fmla="*/ 863 w 899"/>
                <a:gd name="T49" fmla="*/ 274 h 898"/>
                <a:gd name="T50" fmla="*/ 834 w 899"/>
                <a:gd name="T51" fmla="*/ 216 h 898"/>
                <a:gd name="T52" fmla="*/ 797 w 899"/>
                <a:gd name="T53" fmla="*/ 164 h 898"/>
                <a:gd name="T54" fmla="*/ 751 w 899"/>
                <a:gd name="T55" fmla="*/ 117 h 898"/>
                <a:gd name="T56" fmla="*/ 701 w 899"/>
                <a:gd name="T57" fmla="*/ 78 h 898"/>
                <a:gd name="T58" fmla="*/ 645 w 899"/>
                <a:gd name="T59" fmla="*/ 44 h 898"/>
                <a:gd name="T60" fmla="*/ 583 w 899"/>
                <a:gd name="T61" fmla="*/ 21 h 898"/>
                <a:gd name="T62" fmla="*/ 518 w 899"/>
                <a:gd name="T63" fmla="*/ 6 h 898"/>
                <a:gd name="T64" fmla="*/ 450 w 899"/>
                <a:gd name="T65" fmla="*/ 0 h 898"/>
                <a:gd name="T66" fmla="*/ 403 w 899"/>
                <a:gd name="T67" fmla="*/ 3 h 898"/>
                <a:gd name="T68" fmla="*/ 337 w 899"/>
                <a:gd name="T69" fmla="*/ 14 h 898"/>
                <a:gd name="T70" fmla="*/ 275 w 899"/>
                <a:gd name="T71" fmla="*/ 36 h 898"/>
                <a:gd name="T72" fmla="*/ 216 w 899"/>
                <a:gd name="T73" fmla="*/ 66 h 898"/>
                <a:gd name="T74" fmla="*/ 164 w 899"/>
                <a:gd name="T75" fmla="*/ 103 h 898"/>
                <a:gd name="T76" fmla="*/ 117 w 899"/>
                <a:gd name="T77" fmla="*/ 148 h 898"/>
                <a:gd name="T78" fmla="*/ 77 w 899"/>
                <a:gd name="T79" fmla="*/ 198 h 898"/>
                <a:gd name="T80" fmla="*/ 44 w 899"/>
                <a:gd name="T81" fmla="*/ 254 h 898"/>
                <a:gd name="T82" fmla="*/ 20 w 899"/>
                <a:gd name="T83" fmla="*/ 316 h 898"/>
                <a:gd name="T84" fmla="*/ 6 w 899"/>
                <a:gd name="T85" fmla="*/ 381 h 898"/>
                <a:gd name="T86" fmla="*/ 0 w 899"/>
                <a:gd name="T87" fmla="*/ 449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9" h="898">
                  <a:moveTo>
                    <a:pt x="0" y="449"/>
                  </a:moveTo>
                  <a:lnTo>
                    <a:pt x="1" y="472"/>
                  </a:lnTo>
                  <a:lnTo>
                    <a:pt x="3" y="495"/>
                  </a:lnTo>
                  <a:lnTo>
                    <a:pt x="6" y="517"/>
                  </a:lnTo>
                  <a:lnTo>
                    <a:pt x="9" y="539"/>
                  </a:lnTo>
                  <a:lnTo>
                    <a:pt x="14" y="562"/>
                  </a:lnTo>
                  <a:lnTo>
                    <a:pt x="20" y="583"/>
                  </a:lnTo>
                  <a:lnTo>
                    <a:pt x="28" y="604"/>
                  </a:lnTo>
                  <a:lnTo>
                    <a:pt x="36" y="624"/>
                  </a:lnTo>
                  <a:lnTo>
                    <a:pt x="44" y="644"/>
                  </a:lnTo>
                  <a:lnTo>
                    <a:pt x="54" y="663"/>
                  </a:lnTo>
                  <a:lnTo>
                    <a:pt x="65" y="682"/>
                  </a:lnTo>
                  <a:lnTo>
                    <a:pt x="77" y="700"/>
                  </a:lnTo>
                  <a:lnTo>
                    <a:pt x="89" y="717"/>
                  </a:lnTo>
                  <a:lnTo>
                    <a:pt x="103" y="734"/>
                  </a:lnTo>
                  <a:lnTo>
                    <a:pt x="117" y="750"/>
                  </a:lnTo>
                  <a:lnTo>
                    <a:pt x="132" y="766"/>
                  </a:lnTo>
                  <a:lnTo>
                    <a:pt x="148" y="781"/>
                  </a:lnTo>
                  <a:lnTo>
                    <a:pt x="164" y="795"/>
                  </a:lnTo>
                  <a:lnTo>
                    <a:pt x="181" y="808"/>
                  </a:lnTo>
                  <a:lnTo>
                    <a:pt x="198" y="821"/>
                  </a:lnTo>
                  <a:lnTo>
                    <a:pt x="216" y="833"/>
                  </a:lnTo>
                  <a:lnTo>
                    <a:pt x="235" y="844"/>
                  </a:lnTo>
                  <a:lnTo>
                    <a:pt x="254" y="854"/>
                  </a:lnTo>
                  <a:lnTo>
                    <a:pt x="275" y="863"/>
                  </a:lnTo>
                  <a:lnTo>
                    <a:pt x="295" y="871"/>
                  </a:lnTo>
                  <a:lnTo>
                    <a:pt x="316" y="878"/>
                  </a:lnTo>
                  <a:lnTo>
                    <a:pt x="337" y="884"/>
                  </a:lnTo>
                  <a:lnTo>
                    <a:pt x="359" y="889"/>
                  </a:lnTo>
                  <a:lnTo>
                    <a:pt x="381" y="893"/>
                  </a:lnTo>
                  <a:lnTo>
                    <a:pt x="403" y="895"/>
                  </a:lnTo>
                  <a:lnTo>
                    <a:pt x="426" y="897"/>
                  </a:lnTo>
                  <a:lnTo>
                    <a:pt x="450" y="898"/>
                  </a:lnTo>
                  <a:lnTo>
                    <a:pt x="450" y="898"/>
                  </a:lnTo>
                  <a:lnTo>
                    <a:pt x="473" y="897"/>
                  </a:lnTo>
                  <a:lnTo>
                    <a:pt x="496" y="895"/>
                  </a:lnTo>
                  <a:lnTo>
                    <a:pt x="518" y="893"/>
                  </a:lnTo>
                  <a:lnTo>
                    <a:pt x="540" y="889"/>
                  </a:lnTo>
                  <a:lnTo>
                    <a:pt x="562" y="884"/>
                  </a:lnTo>
                  <a:lnTo>
                    <a:pt x="583" y="878"/>
                  </a:lnTo>
                  <a:lnTo>
                    <a:pt x="604" y="871"/>
                  </a:lnTo>
                  <a:lnTo>
                    <a:pt x="625" y="863"/>
                  </a:lnTo>
                  <a:lnTo>
                    <a:pt x="645" y="854"/>
                  </a:lnTo>
                  <a:lnTo>
                    <a:pt x="664" y="844"/>
                  </a:lnTo>
                  <a:lnTo>
                    <a:pt x="683" y="833"/>
                  </a:lnTo>
                  <a:lnTo>
                    <a:pt x="701" y="821"/>
                  </a:lnTo>
                  <a:lnTo>
                    <a:pt x="718" y="808"/>
                  </a:lnTo>
                  <a:lnTo>
                    <a:pt x="735" y="795"/>
                  </a:lnTo>
                  <a:lnTo>
                    <a:pt x="751" y="781"/>
                  </a:lnTo>
                  <a:lnTo>
                    <a:pt x="767" y="766"/>
                  </a:lnTo>
                  <a:lnTo>
                    <a:pt x="783" y="750"/>
                  </a:lnTo>
                  <a:lnTo>
                    <a:pt x="797" y="734"/>
                  </a:lnTo>
                  <a:lnTo>
                    <a:pt x="810" y="717"/>
                  </a:lnTo>
                  <a:lnTo>
                    <a:pt x="822" y="700"/>
                  </a:lnTo>
                  <a:lnTo>
                    <a:pt x="834" y="682"/>
                  </a:lnTo>
                  <a:lnTo>
                    <a:pt x="845" y="663"/>
                  </a:lnTo>
                  <a:lnTo>
                    <a:pt x="855" y="644"/>
                  </a:lnTo>
                  <a:lnTo>
                    <a:pt x="863" y="624"/>
                  </a:lnTo>
                  <a:lnTo>
                    <a:pt x="871" y="604"/>
                  </a:lnTo>
                  <a:lnTo>
                    <a:pt x="879" y="583"/>
                  </a:lnTo>
                  <a:lnTo>
                    <a:pt x="885" y="562"/>
                  </a:lnTo>
                  <a:lnTo>
                    <a:pt x="890" y="539"/>
                  </a:lnTo>
                  <a:lnTo>
                    <a:pt x="893" y="517"/>
                  </a:lnTo>
                  <a:lnTo>
                    <a:pt x="896" y="495"/>
                  </a:lnTo>
                  <a:lnTo>
                    <a:pt x="898" y="472"/>
                  </a:lnTo>
                  <a:lnTo>
                    <a:pt x="899" y="449"/>
                  </a:lnTo>
                  <a:lnTo>
                    <a:pt x="899" y="449"/>
                  </a:lnTo>
                  <a:lnTo>
                    <a:pt x="898" y="426"/>
                  </a:lnTo>
                  <a:lnTo>
                    <a:pt x="896" y="403"/>
                  </a:lnTo>
                  <a:lnTo>
                    <a:pt x="893" y="381"/>
                  </a:lnTo>
                  <a:lnTo>
                    <a:pt x="890" y="359"/>
                  </a:lnTo>
                  <a:lnTo>
                    <a:pt x="885" y="337"/>
                  </a:lnTo>
                  <a:lnTo>
                    <a:pt x="879" y="316"/>
                  </a:lnTo>
                  <a:lnTo>
                    <a:pt x="871" y="295"/>
                  </a:lnTo>
                  <a:lnTo>
                    <a:pt x="863" y="274"/>
                  </a:lnTo>
                  <a:lnTo>
                    <a:pt x="855" y="254"/>
                  </a:lnTo>
                  <a:lnTo>
                    <a:pt x="845" y="235"/>
                  </a:lnTo>
                  <a:lnTo>
                    <a:pt x="834" y="216"/>
                  </a:lnTo>
                  <a:lnTo>
                    <a:pt x="822" y="198"/>
                  </a:lnTo>
                  <a:lnTo>
                    <a:pt x="810" y="181"/>
                  </a:lnTo>
                  <a:lnTo>
                    <a:pt x="797" y="164"/>
                  </a:lnTo>
                  <a:lnTo>
                    <a:pt x="783" y="148"/>
                  </a:lnTo>
                  <a:lnTo>
                    <a:pt x="767" y="132"/>
                  </a:lnTo>
                  <a:lnTo>
                    <a:pt x="751" y="117"/>
                  </a:lnTo>
                  <a:lnTo>
                    <a:pt x="735" y="103"/>
                  </a:lnTo>
                  <a:lnTo>
                    <a:pt x="718" y="90"/>
                  </a:lnTo>
                  <a:lnTo>
                    <a:pt x="701" y="78"/>
                  </a:lnTo>
                  <a:lnTo>
                    <a:pt x="683" y="66"/>
                  </a:lnTo>
                  <a:lnTo>
                    <a:pt x="664" y="55"/>
                  </a:lnTo>
                  <a:lnTo>
                    <a:pt x="645" y="44"/>
                  </a:lnTo>
                  <a:lnTo>
                    <a:pt x="625" y="36"/>
                  </a:lnTo>
                  <a:lnTo>
                    <a:pt x="604" y="28"/>
                  </a:lnTo>
                  <a:lnTo>
                    <a:pt x="583" y="21"/>
                  </a:lnTo>
                  <a:lnTo>
                    <a:pt x="562" y="14"/>
                  </a:lnTo>
                  <a:lnTo>
                    <a:pt x="540" y="10"/>
                  </a:lnTo>
                  <a:lnTo>
                    <a:pt x="518" y="6"/>
                  </a:lnTo>
                  <a:lnTo>
                    <a:pt x="496" y="3"/>
                  </a:lnTo>
                  <a:lnTo>
                    <a:pt x="473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26" y="1"/>
                  </a:lnTo>
                  <a:lnTo>
                    <a:pt x="403" y="3"/>
                  </a:lnTo>
                  <a:lnTo>
                    <a:pt x="381" y="6"/>
                  </a:lnTo>
                  <a:lnTo>
                    <a:pt x="359" y="10"/>
                  </a:lnTo>
                  <a:lnTo>
                    <a:pt x="337" y="14"/>
                  </a:lnTo>
                  <a:lnTo>
                    <a:pt x="316" y="21"/>
                  </a:lnTo>
                  <a:lnTo>
                    <a:pt x="295" y="28"/>
                  </a:lnTo>
                  <a:lnTo>
                    <a:pt x="275" y="36"/>
                  </a:lnTo>
                  <a:lnTo>
                    <a:pt x="254" y="44"/>
                  </a:lnTo>
                  <a:lnTo>
                    <a:pt x="235" y="55"/>
                  </a:lnTo>
                  <a:lnTo>
                    <a:pt x="216" y="66"/>
                  </a:lnTo>
                  <a:lnTo>
                    <a:pt x="198" y="78"/>
                  </a:lnTo>
                  <a:lnTo>
                    <a:pt x="181" y="90"/>
                  </a:lnTo>
                  <a:lnTo>
                    <a:pt x="164" y="103"/>
                  </a:lnTo>
                  <a:lnTo>
                    <a:pt x="148" y="117"/>
                  </a:lnTo>
                  <a:lnTo>
                    <a:pt x="132" y="132"/>
                  </a:lnTo>
                  <a:lnTo>
                    <a:pt x="117" y="148"/>
                  </a:lnTo>
                  <a:lnTo>
                    <a:pt x="103" y="164"/>
                  </a:lnTo>
                  <a:lnTo>
                    <a:pt x="89" y="181"/>
                  </a:lnTo>
                  <a:lnTo>
                    <a:pt x="77" y="198"/>
                  </a:lnTo>
                  <a:lnTo>
                    <a:pt x="65" y="216"/>
                  </a:lnTo>
                  <a:lnTo>
                    <a:pt x="54" y="235"/>
                  </a:lnTo>
                  <a:lnTo>
                    <a:pt x="44" y="254"/>
                  </a:lnTo>
                  <a:lnTo>
                    <a:pt x="36" y="274"/>
                  </a:lnTo>
                  <a:lnTo>
                    <a:pt x="28" y="295"/>
                  </a:lnTo>
                  <a:lnTo>
                    <a:pt x="20" y="316"/>
                  </a:lnTo>
                  <a:lnTo>
                    <a:pt x="14" y="337"/>
                  </a:lnTo>
                  <a:lnTo>
                    <a:pt x="9" y="359"/>
                  </a:lnTo>
                  <a:lnTo>
                    <a:pt x="6" y="381"/>
                  </a:lnTo>
                  <a:lnTo>
                    <a:pt x="3" y="403"/>
                  </a:lnTo>
                  <a:lnTo>
                    <a:pt x="1" y="426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5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583" y="476"/>
              <a:ext cx="49" cy="50"/>
            </a:xfrm>
            <a:custGeom>
              <a:avLst/>
              <a:gdLst>
                <a:gd name="T0" fmla="*/ 2 w 789"/>
                <a:gd name="T1" fmla="*/ 434 h 789"/>
                <a:gd name="T2" fmla="*/ 12 w 789"/>
                <a:gd name="T3" fmla="*/ 493 h 789"/>
                <a:gd name="T4" fmla="*/ 31 w 789"/>
                <a:gd name="T5" fmla="*/ 548 h 789"/>
                <a:gd name="T6" fmla="*/ 57 w 789"/>
                <a:gd name="T7" fmla="*/ 599 h 789"/>
                <a:gd name="T8" fmla="*/ 89 w 789"/>
                <a:gd name="T9" fmla="*/ 645 h 789"/>
                <a:gd name="T10" fmla="*/ 128 w 789"/>
                <a:gd name="T11" fmla="*/ 686 h 789"/>
                <a:gd name="T12" fmla="*/ 174 w 789"/>
                <a:gd name="T13" fmla="*/ 722 h 789"/>
                <a:gd name="T14" fmla="*/ 223 w 789"/>
                <a:gd name="T15" fmla="*/ 750 h 789"/>
                <a:gd name="T16" fmla="*/ 277 w 789"/>
                <a:gd name="T17" fmla="*/ 771 h 789"/>
                <a:gd name="T18" fmla="*/ 335 w 789"/>
                <a:gd name="T19" fmla="*/ 784 h 789"/>
                <a:gd name="T20" fmla="*/ 394 w 789"/>
                <a:gd name="T21" fmla="*/ 789 h 789"/>
                <a:gd name="T22" fmla="*/ 435 w 789"/>
                <a:gd name="T23" fmla="*/ 787 h 789"/>
                <a:gd name="T24" fmla="*/ 494 w 789"/>
                <a:gd name="T25" fmla="*/ 776 h 789"/>
                <a:gd name="T26" fmla="*/ 548 w 789"/>
                <a:gd name="T27" fmla="*/ 758 h 789"/>
                <a:gd name="T28" fmla="*/ 599 w 789"/>
                <a:gd name="T29" fmla="*/ 732 h 789"/>
                <a:gd name="T30" fmla="*/ 645 w 789"/>
                <a:gd name="T31" fmla="*/ 698 h 789"/>
                <a:gd name="T32" fmla="*/ 687 w 789"/>
                <a:gd name="T33" fmla="*/ 659 h 789"/>
                <a:gd name="T34" fmla="*/ 722 w 789"/>
                <a:gd name="T35" fmla="*/ 615 h 789"/>
                <a:gd name="T36" fmla="*/ 750 w 789"/>
                <a:gd name="T37" fmla="*/ 565 h 789"/>
                <a:gd name="T38" fmla="*/ 771 w 789"/>
                <a:gd name="T39" fmla="*/ 512 h 789"/>
                <a:gd name="T40" fmla="*/ 784 w 789"/>
                <a:gd name="T41" fmla="*/ 454 h 789"/>
                <a:gd name="T42" fmla="*/ 789 w 789"/>
                <a:gd name="T43" fmla="*/ 394 h 789"/>
                <a:gd name="T44" fmla="*/ 787 w 789"/>
                <a:gd name="T45" fmla="*/ 354 h 789"/>
                <a:gd name="T46" fmla="*/ 777 w 789"/>
                <a:gd name="T47" fmla="*/ 296 h 789"/>
                <a:gd name="T48" fmla="*/ 758 w 789"/>
                <a:gd name="T49" fmla="*/ 241 h 789"/>
                <a:gd name="T50" fmla="*/ 732 w 789"/>
                <a:gd name="T51" fmla="*/ 189 h 789"/>
                <a:gd name="T52" fmla="*/ 699 w 789"/>
                <a:gd name="T53" fmla="*/ 143 h 789"/>
                <a:gd name="T54" fmla="*/ 660 w 789"/>
                <a:gd name="T55" fmla="*/ 102 h 789"/>
                <a:gd name="T56" fmla="*/ 615 w 789"/>
                <a:gd name="T57" fmla="*/ 67 h 789"/>
                <a:gd name="T58" fmla="*/ 566 w 789"/>
                <a:gd name="T59" fmla="*/ 39 h 789"/>
                <a:gd name="T60" fmla="*/ 512 w 789"/>
                <a:gd name="T61" fmla="*/ 18 h 789"/>
                <a:gd name="T62" fmla="*/ 454 w 789"/>
                <a:gd name="T63" fmla="*/ 5 h 789"/>
                <a:gd name="T64" fmla="*/ 394 w 789"/>
                <a:gd name="T65" fmla="*/ 0 h 789"/>
                <a:gd name="T66" fmla="*/ 354 w 789"/>
                <a:gd name="T67" fmla="*/ 2 h 789"/>
                <a:gd name="T68" fmla="*/ 295 w 789"/>
                <a:gd name="T69" fmla="*/ 13 h 789"/>
                <a:gd name="T70" fmla="*/ 241 w 789"/>
                <a:gd name="T71" fmla="*/ 31 h 789"/>
                <a:gd name="T72" fmla="*/ 190 w 789"/>
                <a:gd name="T73" fmla="*/ 57 h 789"/>
                <a:gd name="T74" fmla="*/ 143 w 789"/>
                <a:gd name="T75" fmla="*/ 90 h 789"/>
                <a:gd name="T76" fmla="*/ 102 w 789"/>
                <a:gd name="T77" fmla="*/ 129 h 789"/>
                <a:gd name="T78" fmla="*/ 67 w 789"/>
                <a:gd name="T79" fmla="*/ 174 h 789"/>
                <a:gd name="T80" fmla="*/ 39 w 789"/>
                <a:gd name="T81" fmla="*/ 224 h 789"/>
                <a:gd name="T82" fmla="*/ 17 w 789"/>
                <a:gd name="T83" fmla="*/ 277 h 789"/>
                <a:gd name="T84" fmla="*/ 4 w 789"/>
                <a:gd name="T85" fmla="*/ 334 h 789"/>
                <a:gd name="T86" fmla="*/ 0 w 789"/>
                <a:gd name="T87" fmla="*/ 39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9" h="789">
                  <a:moveTo>
                    <a:pt x="0" y="394"/>
                  </a:moveTo>
                  <a:lnTo>
                    <a:pt x="0" y="414"/>
                  </a:lnTo>
                  <a:lnTo>
                    <a:pt x="2" y="434"/>
                  </a:lnTo>
                  <a:lnTo>
                    <a:pt x="4" y="454"/>
                  </a:lnTo>
                  <a:lnTo>
                    <a:pt x="8" y="474"/>
                  </a:lnTo>
                  <a:lnTo>
                    <a:pt x="12" y="493"/>
                  </a:lnTo>
                  <a:lnTo>
                    <a:pt x="17" y="512"/>
                  </a:lnTo>
                  <a:lnTo>
                    <a:pt x="24" y="530"/>
                  </a:lnTo>
                  <a:lnTo>
                    <a:pt x="31" y="548"/>
                  </a:lnTo>
                  <a:lnTo>
                    <a:pt x="39" y="565"/>
                  </a:lnTo>
                  <a:lnTo>
                    <a:pt x="47" y="582"/>
                  </a:lnTo>
                  <a:lnTo>
                    <a:pt x="57" y="599"/>
                  </a:lnTo>
                  <a:lnTo>
                    <a:pt x="67" y="615"/>
                  </a:lnTo>
                  <a:lnTo>
                    <a:pt x="78" y="630"/>
                  </a:lnTo>
                  <a:lnTo>
                    <a:pt x="89" y="645"/>
                  </a:lnTo>
                  <a:lnTo>
                    <a:pt x="102" y="659"/>
                  </a:lnTo>
                  <a:lnTo>
                    <a:pt x="115" y="673"/>
                  </a:lnTo>
                  <a:lnTo>
                    <a:pt x="128" y="686"/>
                  </a:lnTo>
                  <a:lnTo>
                    <a:pt x="143" y="698"/>
                  </a:lnTo>
                  <a:lnTo>
                    <a:pt x="159" y="711"/>
                  </a:lnTo>
                  <a:lnTo>
                    <a:pt x="174" y="722"/>
                  </a:lnTo>
                  <a:lnTo>
                    <a:pt x="190" y="732"/>
                  </a:lnTo>
                  <a:lnTo>
                    <a:pt x="206" y="741"/>
                  </a:lnTo>
                  <a:lnTo>
                    <a:pt x="223" y="750"/>
                  </a:lnTo>
                  <a:lnTo>
                    <a:pt x="241" y="758"/>
                  </a:lnTo>
                  <a:lnTo>
                    <a:pt x="258" y="765"/>
                  </a:lnTo>
                  <a:lnTo>
                    <a:pt x="277" y="771"/>
                  </a:lnTo>
                  <a:lnTo>
                    <a:pt x="295" y="776"/>
                  </a:lnTo>
                  <a:lnTo>
                    <a:pt x="314" y="781"/>
                  </a:lnTo>
                  <a:lnTo>
                    <a:pt x="335" y="784"/>
                  </a:lnTo>
                  <a:lnTo>
                    <a:pt x="354" y="787"/>
                  </a:lnTo>
                  <a:lnTo>
                    <a:pt x="374" y="788"/>
                  </a:lnTo>
                  <a:lnTo>
                    <a:pt x="394" y="789"/>
                  </a:lnTo>
                  <a:lnTo>
                    <a:pt x="394" y="789"/>
                  </a:lnTo>
                  <a:lnTo>
                    <a:pt x="415" y="788"/>
                  </a:lnTo>
                  <a:lnTo>
                    <a:pt x="435" y="787"/>
                  </a:lnTo>
                  <a:lnTo>
                    <a:pt x="454" y="784"/>
                  </a:lnTo>
                  <a:lnTo>
                    <a:pt x="474" y="781"/>
                  </a:lnTo>
                  <a:lnTo>
                    <a:pt x="494" y="776"/>
                  </a:lnTo>
                  <a:lnTo>
                    <a:pt x="512" y="771"/>
                  </a:lnTo>
                  <a:lnTo>
                    <a:pt x="530" y="765"/>
                  </a:lnTo>
                  <a:lnTo>
                    <a:pt x="548" y="758"/>
                  </a:lnTo>
                  <a:lnTo>
                    <a:pt x="566" y="750"/>
                  </a:lnTo>
                  <a:lnTo>
                    <a:pt x="583" y="741"/>
                  </a:lnTo>
                  <a:lnTo>
                    <a:pt x="599" y="732"/>
                  </a:lnTo>
                  <a:lnTo>
                    <a:pt x="615" y="722"/>
                  </a:lnTo>
                  <a:lnTo>
                    <a:pt x="630" y="711"/>
                  </a:lnTo>
                  <a:lnTo>
                    <a:pt x="645" y="698"/>
                  </a:lnTo>
                  <a:lnTo>
                    <a:pt x="660" y="686"/>
                  </a:lnTo>
                  <a:lnTo>
                    <a:pt x="674" y="673"/>
                  </a:lnTo>
                  <a:lnTo>
                    <a:pt x="687" y="659"/>
                  </a:lnTo>
                  <a:lnTo>
                    <a:pt x="699" y="645"/>
                  </a:lnTo>
                  <a:lnTo>
                    <a:pt x="711" y="630"/>
                  </a:lnTo>
                  <a:lnTo>
                    <a:pt x="722" y="615"/>
                  </a:lnTo>
                  <a:lnTo>
                    <a:pt x="732" y="599"/>
                  </a:lnTo>
                  <a:lnTo>
                    <a:pt x="742" y="582"/>
                  </a:lnTo>
                  <a:lnTo>
                    <a:pt x="750" y="565"/>
                  </a:lnTo>
                  <a:lnTo>
                    <a:pt x="758" y="548"/>
                  </a:lnTo>
                  <a:lnTo>
                    <a:pt x="765" y="530"/>
                  </a:lnTo>
                  <a:lnTo>
                    <a:pt x="771" y="512"/>
                  </a:lnTo>
                  <a:lnTo>
                    <a:pt x="777" y="493"/>
                  </a:lnTo>
                  <a:lnTo>
                    <a:pt x="781" y="474"/>
                  </a:lnTo>
                  <a:lnTo>
                    <a:pt x="784" y="454"/>
                  </a:lnTo>
                  <a:lnTo>
                    <a:pt x="787" y="434"/>
                  </a:lnTo>
                  <a:lnTo>
                    <a:pt x="789" y="414"/>
                  </a:lnTo>
                  <a:lnTo>
                    <a:pt x="789" y="394"/>
                  </a:lnTo>
                  <a:lnTo>
                    <a:pt x="789" y="394"/>
                  </a:lnTo>
                  <a:lnTo>
                    <a:pt x="789" y="374"/>
                  </a:lnTo>
                  <a:lnTo>
                    <a:pt x="787" y="354"/>
                  </a:lnTo>
                  <a:lnTo>
                    <a:pt x="784" y="334"/>
                  </a:lnTo>
                  <a:lnTo>
                    <a:pt x="781" y="315"/>
                  </a:lnTo>
                  <a:lnTo>
                    <a:pt x="777" y="296"/>
                  </a:lnTo>
                  <a:lnTo>
                    <a:pt x="771" y="277"/>
                  </a:lnTo>
                  <a:lnTo>
                    <a:pt x="765" y="259"/>
                  </a:lnTo>
                  <a:lnTo>
                    <a:pt x="758" y="241"/>
                  </a:lnTo>
                  <a:lnTo>
                    <a:pt x="750" y="224"/>
                  </a:lnTo>
                  <a:lnTo>
                    <a:pt x="742" y="207"/>
                  </a:lnTo>
                  <a:lnTo>
                    <a:pt x="732" y="189"/>
                  </a:lnTo>
                  <a:lnTo>
                    <a:pt x="722" y="174"/>
                  </a:lnTo>
                  <a:lnTo>
                    <a:pt x="711" y="158"/>
                  </a:lnTo>
                  <a:lnTo>
                    <a:pt x="699" y="143"/>
                  </a:lnTo>
                  <a:lnTo>
                    <a:pt x="687" y="129"/>
                  </a:lnTo>
                  <a:lnTo>
                    <a:pt x="674" y="115"/>
                  </a:lnTo>
                  <a:lnTo>
                    <a:pt x="660" y="102"/>
                  </a:lnTo>
                  <a:lnTo>
                    <a:pt x="645" y="90"/>
                  </a:lnTo>
                  <a:lnTo>
                    <a:pt x="630" y="78"/>
                  </a:lnTo>
                  <a:lnTo>
                    <a:pt x="615" y="67"/>
                  </a:lnTo>
                  <a:lnTo>
                    <a:pt x="599" y="57"/>
                  </a:lnTo>
                  <a:lnTo>
                    <a:pt x="583" y="48"/>
                  </a:lnTo>
                  <a:lnTo>
                    <a:pt x="566" y="39"/>
                  </a:lnTo>
                  <a:lnTo>
                    <a:pt x="548" y="31"/>
                  </a:lnTo>
                  <a:lnTo>
                    <a:pt x="530" y="24"/>
                  </a:lnTo>
                  <a:lnTo>
                    <a:pt x="512" y="18"/>
                  </a:lnTo>
                  <a:lnTo>
                    <a:pt x="494" y="13"/>
                  </a:lnTo>
                  <a:lnTo>
                    <a:pt x="474" y="8"/>
                  </a:lnTo>
                  <a:lnTo>
                    <a:pt x="454" y="5"/>
                  </a:lnTo>
                  <a:lnTo>
                    <a:pt x="435" y="2"/>
                  </a:lnTo>
                  <a:lnTo>
                    <a:pt x="415" y="1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74" y="1"/>
                  </a:lnTo>
                  <a:lnTo>
                    <a:pt x="354" y="2"/>
                  </a:lnTo>
                  <a:lnTo>
                    <a:pt x="335" y="5"/>
                  </a:lnTo>
                  <a:lnTo>
                    <a:pt x="314" y="8"/>
                  </a:lnTo>
                  <a:lnTo>
                    <a:pt x="295" y="13"/>
                  </a:lnTo>
                  <a:lnTo>
                    <a:pt x="277" y="18"/>
                  </a:lnTo>
                  <a:lnTo>
                    <a:pt x="258" y="24"/>
                  </a:lnTo>
                  <a:lnTo>
                    <a:pt x="241" y="31"/>
                  </a:lnTo>
                  <a:lnTo>
                    <a:pt x="223" y="39"/>
                  </a:lnTo>
                  <a:lnTo>
                    <a:pt x="206" y="48"/>
                  </a:lnTo>
                  <a:lnTo>
                    <a:pt x="190" y="57"/>
                  </a:lnTo>
                  <a:lnTo>
                    <a:pt x="174" y="67"/>
                  </a:lnTo>
                  <a:lnTo>
                    <a:pt x="159" y="78"/>
                  </a:lnTo>
                  <a:lnTo>
                    <a:pt x="143" y="90"/>
                  </a:lnTo>
                  <a:lnTo>
                    <a:pt x="128" y="102"/>
                  </a:lnTo>
                  <a:lnTo>
                    <a:pt x="115" y="115"/>
                  </a:lnTo>
                  <a:lnTo>
                    <a:pt x="102" y="129"/>
                  </a:lnTo>
                  <a:lnTo>
                    <a:pt x="89" y="143"/>
                  </a:lnTo>
                  <a:lnTo>
                    <a:pt x="78" y="158"/>
                  </a:lnTo>
                  <a:lnTo>
                    <a:pt x="67" y="174"/>
                  </a:lnTo>
                  <a:lnTo>
                    <a:pt x="57" y="189"/>
                  </a:lnTo>
                  <a:lnTo>
                    <a:pt x="47" y="207"/>
                  </a:lnTo>
                  <a:lnTo>
                    <a:pt x="39" y="224"/>
                  </a:lnTo>
                  <a:lnTo>
                    <a:pt x="31" y="241"/>
                  </a:lnTo>
                  <a:lnTo>
                    <a:pt x="24" y="259"/>
                  </a:lnTo>
                  <a:lnTo>
                    <a:pt x="17" y="277"/>
                  </a:lnTo>
                  <a:lnTo>
                    <a:pt x="12" y="296"/>
                  </a:lnTo>
                  <a:lnTo>
                    <a:pt x="8" y="315"/>
                  </a:lnTo>
                  <a:lnTo>
                    <a:pt x="4" y="334"/>
                  </a:lnTo>
                  <a:lnTo>
                    <a:pt x="2" y="354"/>
                  </a:lnTo>
                  <a:lnTo>
                    <a:pt x="0" y="37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6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7"/>
            <p:cNvSpPr>
              <a:spLocks/>
            </p:cNvSpPr>
            <p:nvPr userDrawn="1"/>
          </p:nvSpPr>
          <p:spPr bwMode="auto">
            <a:xfrm>
              <a:off x="697" y="465"/>
              <a:ext cx="56" cy="56"/>
            </a:xfrm>
            <a:custGeom>
              <a:avLst/>
              <a:gdLst>
                <a:gd name="T0" fmla="*/ 2 w 899"/>
                <a:gd name="T1" fmla="*/ 494 h 897"/>
                <a:gd name="T2" fmla="*/ 15 w 899"/>
                <a:gd name="T3" fmla="*/ 560 h 897"/>
                <a:gd name="T4" fmla="*/ 36 w 899"/>
                <a:gd name="T5" fmla="*/ 623 h 897"/>
                <a:gd name="T6" fmla="*/ 65 w 899"/>
                <a:gd name="T7" fmla="*/ 681 h 897"/>
                <a:gd name="T8" fmla="*/ 103 w 899"/>
                <a:gd name="T9" fmla="*/ 734 h 897"/>
                <a:gd name="T10" fmla="*/ 147 w 899"/>
                <a:gd name="T11" fmla="*/ 780 h 897"/>
                <a:gd name="T12" fmla="*/ 198 w 899"/>
                <a:gd name="T13" fmla="*/ 820 h 897"/>
                <a:gd name="T14" fmla="*/ 255 w 899"/>
                <a:gd name="T15" fmla="*/ 852 h 897"/>
                <a:gd name="T16" fmla="*/ 315 w 899"/>
                <a:gd name="T17" fmla="*/ 876 h 897"/>
                <a:gd name="T18" fmla="*/ 381 w 899"/>
                <a:gd name="T19" fmla="*/ 891 h 897"/>
                <a:gd name="T20" fmla="*/ 449 w 899"/>
                <a:gd name="T21" fmla="*/ 897 h 897"/>
                <a:gd name="T22" fmla="*/ 495 w 899"/>
                <a:gd name="T23" fmla="*/ 895 h 897"/>
                <a:gd name="T24" fmla="*/ 562 w 899"/>
                <a:gd name="T25" fmla="*/ 882 h 897"/>
                <a:gd name="T26" fmla="*/ 624 w 899"/>
                <a:gd name="T27" fmla="*/ 861 h 897"/>
                <a:gd name="T28" fmla="*/ 683 w 899"/>
                <a:gd name="T29" fmla="*/ 832 h 897"/>
                <a:gd name="T30" fmla="*/ 735 w 899"/>
                <a:gd name="T31" fmla="*/ 794 h 897"/>
                <a:gd name="T32" fmla="*/ 782 w 899"/>
                <a:gd name="T33" fmla="*/ 750 h 897"/>
                <a:gd name="T34" fmla="*/ 822 w 899"/>
                <a:gd name="T35" fmla="*/ 699 h 897"/>
                <a:gd name="T36" fmla="*/ 855 w 899"/>
                <a:gd name="T37" fmla="*/ 643 h 897"/>
                <a:gd name="T38" fmla="*/ 879 w 899"/>
                <a:gd name="T39" fmla="*/ 581 h 897"/>
                <a:gd name="T40" fmla="*/ 894 w 899"/>
                <a:gd name="T41" fmla="*/ 517 h 897"/>
                <a:gd name="T42" fmla="*/ 899 w 899"/>
                <a:gd name="T43" fmla="*/ 449 h 897"/>
                <a:gd name="T44" fmla="*/ 897 w 899"/>
                <a:gd name="T45" fmla="*/ 403 h 897"/>
                <a:gd name="T46" fmla="*/ 885 w 899"/>
                <a:gd name="T47" fmla="*/ 336 h 897"/>
                <a:gd name="T48" fmla="*/ 864 w 899"/>
                <a:gd name="T49" fmla="*/ 274 h 897"/>
                <a:gd name="T50" fmla="*/ 833 w 899"/>
                <a:gd name="T51" fmla="*/ 216 h 897"/>
                <a:gd name="T52" fmla="*/ 796 w 899"/>
                <a:gd name="T53" fmla="*/ 164 h 897"/>
                <a:gd name="T54" fmla="*/ 752 w 899"/>
                <a:gd name="T55" fmla="*/ 116 h 897"/>
                <a:gd name="T56" fmla="*/ 701 w 899"/>
                <a:gd name="T57" fmla="*/ 76 h 897"/>
                <a:gd name="T58" fmla="*/ 644 w 899"/>
                <a:gd name="T59" fmla="*/ 44 h 897"/>
                <a:gd name="T60" fmla="*/ 583 w 899"/>
                <a:gd name="T61" fmla="*/ 20 h 897"/>
                <a:gd name="T62" fmla="*/ 518 w 899"/>
                <a:gd name="T63" fmla="*/ 5 h 897"/>
                <a:gd name="T64" fmla="*/ 449 w 899"/>
                <a:gd name="T65" fmla="*/ 0 h 897"/>
                <a:gd name="T66" fmla="*/ 381 w 899"/>
                <a:gd name="T67" fmla="*/ 5 h 897"/>
                <a:gd name="T68" fmla="*/ 315 w 899"/>
                <a:gd name="T69" fmla="*/ 20 h 897"/>
                <a:gd name="T70" fmla="*/ 255 w 899"/>
                <a:gd name="T71" fmla="*/ 44 h 897"/>
                <a:gd name="T72" fmla="*/ 198 w 899"/>
                <a:gd name="T73" fmla="*/ 76 h 897"/>
                <a:gd name="T74" fmla="*/ 147 w 899"/>
                <a:gd name="T75" fmla="*/ 116 h 897"/>
                <a:gd name="T76" fmla="*/ 103 w 899"/>
                <a:gd name="T77" fmla="*/ 164 h 897"/>
                <a:gd name="T78" fmla="*/ 65 w 899"/>
                <a:gd name="T79" fmla="*/ 216 h 897"/>
                <a:gd name="T80" fmla="*/ 36 w 899"/>
                <a:gd name="T81" fmla="*/ 274 h 897"/>
                <a:gd name="T82" fmla="*/ 15 w 899"/>
                <a:gd name="T83" fmla="*/ 336 h 897"/>
                <a:gd name="T84" fmla="*/ 2 w 899"/>
                <a:gd name="T85" fmla="*/ 4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9" h="897">
                  <a:moveTo>
                    <a:pt x="0" y="449"/>
                  </a:moveTo>
                  <a:lnTo>
                    <a:pt x="0" y="472"/>
                  </a:lnTo>
                  <a:lnTo>
                    <a:pt x="2" y="494"/>
                  </a:lnTo>
                  <a:lnTo>
                    <a:pt x="5" y="517"/>
                  </a:lnTo>
                  <a:lnTo>
                    <a:pt x="10" y="539"/>
                  </a:lnTo>
                  <a:lnTo>
                    <a:pt x="15" y="560"/>
                  </a:lnTo>
                  <a:lnTo>
                    <a:pt x="21" y="581"/>
                  </a:lnTo>
                  <a:lnTo>
                    <a:pt x="28" y="602"/>
                  </a:lnTo>
                  <a:lnTo>
                    <a:pt x="36" y="623"/>
                  </a:lnTo>
                  <a:lnTo>
                    <a:pt x="45" y="643"/>
                  </a:lnTo>
                  <a:lnTo>
                    <a:pt x="55" y="663"/>
                  </a:lnTo>
                  <a:lnTo>
                    <a:pt x="65" y="681"/>
                  </a:lnTo>
                  <a:lnTo>
                    <a:pt x="77" y="699"/>
                  </a:lnTo>
                  <a:lnTo>
                    <a:pt x="89" y="717"/>
                  </a:lnTo>
                  <a:lnTo>
                    <a:pt x="103" y="734"/>
                  </a:lnTo>
                  <a:lnTo>
                    <a:pt x="117" y="750"/>
                  </a:lnTo>
                  <a:lnTo>
                    <a:pt x="131" y="765"/>
                  </a:lnTo>
                  <a:lnTo>
                    <a:pt x="147" y="780"/>
                  </a:lnTo>
                  <a:lnTo>
                    <a:pt x="163" y="794"/>
                  </a:lnTo>
                  <a:lnTo>
                    <a:pt x="181" y="808"/>
                  </a:lnTo>
                  <a:lnTo>
                    <a:pt x="198" y="820"/>
                  </a:lnTo>
                  <a:lnTo>
                    <a:pt x="217" y="832"/>
                  </a:lnTo>
                  <a:lnTo>
                    <a:pt x="235" y="842"/>
                  </a:lnTo>
                  <a:lnTo>
                    <a:pt x="255" y="852"/>
                  </a:lnTo>
                  <a:lnTo>
                    <a:pt x="274" y="861"/>
                  </a:lnTo>
                  <a:lnTo>
                    <a:pt x="295" y="869"/>
                  </a:lnTo>
                  <a:lnTo>
                    <a:pt x="315" y="876"/>
                  </a:lnTo>
                  <a:lnTo>
                    <a:pt x="337" y="882"/>
                  </a:lnTo>
                  <a:lnTo>
                    <a:pt x="359" y="887"/>
                  </a:lnTo>
                  <a:lnTo>
                    <a:pt x="381" y="891"/>
                  </a:lnTo>
                  <a:lnTo>
                    <a:pt x="404" y="895"/>
                  </a:lnTo>
                  <a:lnTo>
                    <a:pt x="426" y="897"/>
                  </a:lnTo>
                  <a:lnTo>
                    <a:pt x="449" y="897"/>
                  </a:lnTo>
                  <a:lnTo>
                    <a:pt x="449" y="897"/>
                  </a:lnTo>
                  <a:lnTo>
                    <a:pt x="472" y="897"/>
                  </a:lnTo>
                  <a:lnTo>
                    <a:pt x="495" y="895"/>
                  </a:lnTo>
                  <a:lnTo>
                    <a:pt x="518" y="891"/>
                  </a:lnTo>
                  <a:lnTo>
                    <a:pt x="540" y="887"/>
                  </a:lnTo>
                  <a:lnTo>
                    <a:pt x="562" y="882"/>
                  </a:lnTo>
                  <a:lnTo>
                    <a:pt x="583" y="876"/>
                  </a:lnTo>
                  <a:lnTo>
                    <a:pt x="604" y="869"/>
                  </a:lnTo>
                  <a:lnTo>
                    <a:pt x="624" y="861"/>
                  </a:lnTo>
                  <a:lnTo>
                    <a:pt x="644" y="852"/>
                  </a:lnTo>
                  <a:lnTo>
                    <a:pt x="663" y="842"/>
                  </a:lnTo>
                  <a:lnTo>
                    <a:pt x="683" y="832"/>
                  </a:lnTo>
                  <a:lnTo>
                    <a:pt x="701" y="820"/>
                  </a:lnTo>
                  <a:lnTo>
                    <a:pt x="718" y="808"/>
                  </a:lnTo>
                  <a:lnTo>
                    <a:pt x="735" y="794"/>
                  </a:lnTo>
                  <a:lnTo>
                    <a:pt x="752" y="780"/>
                  </a:lnTo>
                  <a:lnTo>
                    <a:pt x="767" y="765"/>
                  </a:lnTo>
                  <a:lnTo>
                    <a:pt x="782" y="750"/>
                  </a:lnTo>
                  <a:lnTo>
                    <a:pt x="796" y="734"/>
                  </a:lnTo>
                  <a:lnTo>
                    <a:pt x="809" y="717"/>
                  </a:lnTo>
                  <a:lnTo>
                    <a:pt x="822" y="699"/>
                  </a:lnTo>
                  <a:lnTo>
                    <a:pt x="833" y="681"/>
                  </a:lnTo>
                  <a:lnTo>
                    <a:pt x="844" y="663"/>
                  </a:lnTo>
                  <a:lnTo>
                    <a:pt x="855" y="643"/>
                  </a:lnTo>
                  <a:lnTo>
                    <a:pt x="864" y="623"/>
                  </a:lnTo>
                  <a:lnTo>
                    <a:pt x="872" y="602"/>
                  </a:lnTo>
                  <a:lnTo>
                    <a:pt x="879" y="581"/>
                  </a:lnTo>
                  <a:lnTo>
                    <a:pt x="885" y="560"/>
                  </a:lnTo>
                  <a:lnTo>
                    <a:pt x="890" y="539"/>
                  </a:lnTo>
                  <a:lnTo>
                    <a:pt x="894" y="517"/>
                  </a:lnTo>
                  <a:lnTo>
                    <a:pt x="897" y="494"/>
                  </a:lnTo>
                  <a:lnTo>
                    <a:pt x="898" y="472"/>
                  </a:lnTo>
                  <a:lnTo>
                    <a:pt x="899" y="449"/>
                  </a:lnTo>
                  <a:lnTo>
                    <a:pt x="899" y="449"/>
                  </a:lnTo>
                  <a:lnTo>
                    <a:pt x="898" y="426"/>
                  </a:lnTo>
                  <a:lnTo>
                    <a:pt x="897" y="403"/>
                  </a:lnTo>
                  <a:lnTo>
                    <a:pt x="894" y="380"/>
                  </a:lnTo>
                  <a:lnTo>
                    <a:pt x="890" y="358"/>
                  </a:lnTo>
                  <a:lnTo>
                    <a:pt x="885" y="336"/>
                  </a:lnTo>
                  <a:lnTo>
                    <a:pt x="879" y="315"/>
                  </a:lnTo>
                  <a:lnTo>
                    <a:pt x="872" y="294"/>
                  </a:lnTo>
                  <a:lnTo>
                    <a:pt x="864" y="274"/>
                  </a:lnTo>
                  <a:lnTo>
                    <a:pt x="855" y="254"/>
                  </a:lnTo>
                  <a:lnTo>
                    <a:pt x="844" y="235"/>
                  </a:lnTo>
                  <a:lnTo>
                    <a:pt x="833" y="216"/>
                  </a:lnTo>
                  <a:lnTo>
                    <a:pt x="822" y="198"/>
                  </a:lnTo>
                  <a:lnTo>
                    <a:pt x="809" y="180"/>
                  </a:lnTo>
                  <a:lnTo>
                    <a:pt x="796" y="164"/>
                  </a:lnTo>
                  <a:lnTo>
                    <a:pt x="782" y="147"/>
                  </a:lnTo>
                  <a:lnTo>
                    <a:pt x="767" y="132"/>
                  </a:lnTo>
                  <a:lnTo>
                    <a:pt x="752" y="116"/>
                  </a:lnTo>
                  <a:lnTo>
                    <a:pt x="735" y="102"/>
                  </a:lnTo>
                  <a:lnTo>
                    <a:pt x="718" y="89"/>
                  </a:lnTo>
                  <a:lnTo>
                    <a:pt x="701" y="76"/>
                  </a:lnTo>
                  <a:lnTo>
                    <a:pt x="683" y="65"/>
                  </a:lnTo>
                  <a:lnTo>
                    <a:pt x="663" y="54"/>
                  </a:lnTo>
                  <a:lnTo>
                    <a:pt x="644" y="44"/>
                  </a:lnTo>
                  <a:lnTo>
                    <a:pt x="624" y="35"/>
                  </a:lnTo>
                  <a:lnTo>
                    <a:pt x="604" y="27"/>
                  </a:lnTo>
                  <a:lnTo>
                    <a:pt x="583" y="20"/>
                  </a:lnTo>
                  <a:lnTo>
                    <a:pt x="562" y="14"/>
                  </a:lnTo>
                  <a:lnTo>
                    <a:pt x="540" y="9"/>
                  </a:lnTo>
                  <a:lnTo>
                    <a:pt x="518" y="5"/>
                  </a:lnTo>
                  <a:lnTo>
                    <a:pt x="495" y="2"/>
                  </a:lnTo>
                  <a:lnTo>
                    <a:pt x="472" y="1"/>
                  </a:lnTo>
                  <a:lnTo>
                    <a:pt x="449" y="0"/>
                  </a:lnTo>
                  <a:lnTo>
                    <a:pt x="426" y="1"/>
                  </a:lnTo>
                  <a:lnTo>
                    <a:pt x="404" y="2"/>
                  </a:lnTo>
                  <a:lnTo>
                    <a:pt x="381" y="5"/>
                  </a:lnTo>
                  <a:lnTo>
                    <a:pt x="359" y="9"/>
                  </a:lnTo>
                  <a:lnTo>
                    <a:pt x="337" y="14"/>
                  </a:lnTo>
                  <a:lnTo>
                    <a:pt x="315" y="20"/>
                  </a:lnTo>
                  <a:lnTo>
                    <a:pt x="295" y="27"/>
                  </a:lnTo>
                  <a:lnTo>
                    <a:pt x="274" y="35"/>
                  </a:lnTo>
                  <a:lnTo>
                    <a:pt x="255" y="44"/>
                  </a:lnTo>
                  <a:lnTo>
                    <a:pt x="235" y="54"/>
                  </a:lnTo>
                  <a:lnTo>
                    <a:pt x="217" y="65"/>
                  </a:lnTo>
                  <a:lnTo>
                    <a:pt x="198" y="76"/>
                  </a:lnTo>
                  <a:lnTo>
                    <a:pt x="181" y="89"/>
                  </a:lnTo>
                  <a:lnTo>
                    <a:pt x="163" y="102"/>
                  </a:lnTo>
                  <a:lnTo>
                    <a:pt x="147" y="116"/>
                  </a:lnTo>
                  <a:lnTo>
                    <a:pt x="131" y="132"/>
                  </a:lnTo>
                  <a:lnTo>
                    <a:pt x="117" y="147"/>
                  </a:lnTo>
                  <a:lnTo>
                    <a:pt x="103" y="164"/>
                  </a:lnTo>
                  <a:lnTo>
                    <a:pt x="89" y="180"/>
                  </a:lnTo>
                  <a:lnTo>
                    <a:pt x="77" y="198"/>
                  </a:lnTo>
                  <a:lnTo>
                    <a:pt x="65" y="216"/>
                  </a:lnTo>
                  <a:lnTo>
                    <a:pt x="55" y="235"/>
                  </a:lnTo>
                  <a:lnTo>
                    <a:pt x="45" y="254"/>
                  </a:lnTo>
                  <a:lnTo>
                    <a:pt x="36" y="274"/>
                  </a:lnTo>
                  <a:lnTo>
                    <a:pt x="28" y="294"/>
                  </a:lnTo>
                  <a:lnTo>
                    <a:pt x="21" y="315"/>
                  </a:lnTo>
                  <a:lnTo>
                    <a:pt x="15" y="336"/>
                  </a:lnTo>
                  <a:lnTo>
                    <a:pt x="10" y="358"/>
                  </a:lnTo>
                  <a:lnTo>
                    <a:pt x="5" y="380"/>
                  </a:lnTo>
                  <a:lnTo>
                    <a:pt x="2" y="403"/>
                  </a:lnTo>
                  <a:lnTo>
                    <a:pt x="0" y="426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6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8"/>
            <p:cNvSpPr>
              <a:spLocks/>
            </p:cNvSpPr>
            <p:nvPr userDrawn="1"/>
          </p:nvSpPr>
          <p:spPr bwMode="auto">
            <a:xfrm>
              <a:off x="367" y="727"/>
              <a:ext cx="55" cy="54"/>
            </a:xfrm>
            <a:custGeom>
              <a:avLst/>
              <a:gdLst>
                <a:gd name="T0" fmla="*/ 1 w 873"/>
                <a:gd name="T1" fmla="*/ 459 h 872"/>
                <a:gd name="T2" fmla="*/ 9 w 873"/>
                <a:gd name="T3" fmla="*/ 524 h 872"/>
                <a:gd name="T4" fmla="*/ 26 w 873"/>
                <a:gd name="T5" fmla="*/ 587 h 872"/>
                <a:gd name="T6" fmla="*/ 53 w 873"/>
                <a:gd name="T7" fmla="*/ 644 h 872"/>
                <a:gd name="T8" fmla="*/ 87 w 873"/>
                <a:gd name="T9" fmla="*/ 697 h 872"/>
                <a:gd name="T10" fmla="*/ 128 w 873"/>
                <a:gd name="T11" fmla="*/ 744 h 872"/>
                <a:gd name="T12" fmla="*/ 175 w 873"/>
                <a:gd name="T13" fmla="*/ 786 h 872"/>
                <a:gd name="T14" fmla="*/ 228 w 873"/>
                <a:gd name="T15" fmla="*/ 820 h 872"/>
                <a:gd name="T16" fmla="*/ 287 w 873"/>
                <a:gd name="T17" fmla="*/ 846 h 872"/>
                <a:gd name="T18" fmla="*/ 349 w 873"/>
                <a:gd name="T19" fmla="*/ 863 h 872"/>
                <a:gd name="T20" fmla="*/ 414 w 873"/>
                <a:gd name="T21" fmla="*/ 872 h 872"/>
                <a:gd name="T22" fmla="*/ 459 w 873"/>
                <a:gd name="T23" fmla="*/ 872 h 872"/>
                <a:gd name="T24" fmla="*/ 524 w 873"/>
                <a:gd name="T25" fmla="*/ 863 h 872"/>
                <a:gd name="T26" fmla="*/ 586 w 873"/>
                <a:gd name="T27" fmla="*/ 846 h 872"/>
                <a:gd name="T28" fmla="*/ 645 w 873"/>
                <a:gd name="T29" fmla="*/ 820 h 872"/>
                <a:gd name="T30" fmla="*/ 698 w 873"/>
                <a:gd name="T31" fmla="*/ 786 h 872"/>
                <a:gd name="T32" fmla="*/ 745 w 873"/>
                <a:gd name="T33" fmla="*/ 744 h 872"/>
                <a:gd name="T34" fmla="*/ 787 w 873"/>
                <a:gd name="T35" fmla="*/ 697 h 872"/>
                <a:gd name="T36" fmla="*/ 821 w 873"/>
                <a:gd name="T37" fmla="*/ 644 h 872"/>
                <a:gd name="T38" fmla="*/ 847 w 873"/>
                <a:gd name="T39" fmla="*/ 586 h 872"/>
                <a:gd name="T40" fmla="*/ 864 w 873"/>
                <a:gd name="T41" fmla="*/ 524 h 872"/>
                <a:gd name="T42" fmla="*/ 872 w 873"/>
                <a:gd name="T43" fmla="*/ 459 h 872"/>
                <a:gd name="T44" fmla="*/ 872 w 873"/>
                <a:gd name="T45" fmla="*/ 414 h 872"/>
                <a:gd name="T46" fmla="*/ 864 w 873"/>
                <a:gd name="T47" fmla="*/ 349 h 872"/>
                <a:gd name="T48" fmla="*/ 847 w 873"/>
                <a:gd name="T49" fmla="*/ 287 h 872"/>
                <a:gd name="T50" fmla="*/ 821 w 873"/>
                <a:gd name="T51" fmla="*/ 228 h 872"/>
                <a:gd name="T52" fmla="*/ 787 w 873"/>
                <a:gd name="T53" fmla="*/ 176 h 872"/>
                <a:gd name="T54" fmla="*/ 745 w 873"/>
                <a:gd name="T55" fmla="*/ 128 h 872"/>
                <a:gd name="T56" fmla="*/ 698 w 873"/>
                <a:gd name="T57" fmla="*/ 87 h 872"/>
                <a:gd name="T58" fmla="*/ 645 w 873"/>
                <a:gd name="T59" fmla="*/ 54 h 872"/>
                <a:gd name="T60" fmla="*/ 586 w 873"/>
                <a:gd name="T61" fmla="*/ 28 h 872"/>
                <a:gd name="T62" fmla="*/ 524 w 873"/>
                <a:gd name="T63" fmla="*/ 9 h 872"/>
                <a:gd name="T64" fmla="*/ 459 w 873"/>
                <a:gd name="T65" fmla="*/ 1 h 872"/>
                <a:gd name="T66" fmla="*/ 414 w 873"/>
                <a:gd name="T67" fmla="*/ 1 h 872"/>
                <a:gd name="T68" fmla="*/ 349 w 873"/>
                <a:gd name="T69" fmla="*/ 9 h 872"/>
                <a:gd name="T70" fmla="*/ 287 w 873"/>
                <a:gd name="T71" fmla="*/ 27 h 872"/>
                <a:gd name="T72" fmla="*/ 228 w 873"/>
                <a:gd name="T73" fmla="*/ 53 h 872"/>
                <a:gd name="T74" fmla="*/ 175 w 873"/>
                <a:gd name="T75" fmla="*/ 87 h 872"/>
                <a:gd name="T76" fmla="*/ 128 w 873"/>
                <a:gd name="T77" fmla="*/ 128 h 872"/>
                <a:gd name="T78" fmla="*/ 87 w 873"/>
                <a:gd name="T79" fmla="*/ 175 h 872"/>
                <a:gd name="T80" fmla="*/ 53 w 873"/>
                <a:gd name="T81" fmla="*/ 228 h 872"/>
                <a:gd name="T82" fmla="*/ 26 w 873"/>
                <a:gd name="T83" fmla="*/ 287 h 872"/>
                <a:gd name="T84" fmla="*/ 9 w 873"/>
                <a:gd name="T85" fmla="*/ 348 h 872"/>
                <a:gd name="T86" fmla="*/ 1 w 873"/>
                <a:gd name="T87" fmla="*/ 413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3" h="872">
                  <a:moveTo>
                    <a:pt x="0" y="436"/>
                  </a:moveTo>
                  <a:lnTo>
                    <a:pt x="0" y="437"/>
                  </a:lnTo>
                  <a:lnTo>
                    <a:pt x="1" y="459"/>
                  </a:lnTo>
                  <a:lnTo>
                    <a:pt x="2" y="481"/>
                  </a:lnTo>
                  <a:lnTo>
                    <a:pt x="5" y="503"/>
                  </a:lnTo>
                  <a:lnTo>
                    <a:pt x="9" y="524"/>
                  </a:lnTo>
                  <a:lnTo>
                    <a:pt x="14" y="546"/>
                  </a:lnTo>
                  <a:lnTo>
                    <a:pt x="20" y="567"/>
                  </a:lnTo>
                  <a:lnTo>
                    <a:pt x="26" y="587"/>
                  </a:lnTo>
                  <a:lnTo>
                    <a:pt x="34" y="607"/>
                  </a:lnTo>
                  <a:lnTo>
                    <a:pt x="43" y="626"/>
                  </a:lnTo>
                  <a:lnTo>
                    <a:pt x="53" y="644"/>
                  </a:lnTo>
                  <a:lnTo>
                    <a:pt x="63" y="663"/>
                  </a:lnTo>
                  <a:lnTo>
                    <a:pt x="74" y="680"/>
                  </a:lnTo>
                  <a:lnTo>
                    <a:pt x="87" y="697"/>
                  </a:lnTo>
                  <a:lnTo>
                    <a:pt x="100" y="714"/>
                  </a:lnTo>
                  <a:lnTo>
                    <a:pt x="114" y="729"/>
                  </a:lnTo>
                  <a:lnTo>
                    <a:pt x="128" y="744"/>
                  </a:lnTo>
                  <a:lnTo>
                    <a:pt x="143" y="759"/>
                  </a:lnTo>
                  <a:lnTo>
                    <a:pt x="159" y="772"/>
                  </a:lnTo>
                  <a:lnTo>
                    <a:pt x="175" y="786"/>
                  </a:lnTo>
                  <a:lnTo>
                    <a:pt x="193" y="798"/>
                  </a:lnTo>
                  <a:lnTo>
                    <a:pt x="210" y="809"/>
                  </a:lnTo>
                  <a:lnTo>
                    <a:pt x="228" y="820"/>
                  </a:lnTo>
                  <a:lnTo>
                    <a:pt x="247" y="830"/>
                  </a:lnTo>
                  <a:lnTo>
                    <a:pt x="267" y="838"/>
                  </a:lnTo>
                  <a:lnTo>
                    <a:pt x="287" y="846"/>
                  </a:lnTo>
                  <a:lnTo>
                    <a:pt x="307" y="853"/>
                  </a:lnTo>
                  <a:lnTo>
                    <a:pt x="328" y="859"/>
                  </a:lnTo>
                  <a:lnTo>
                    <a:pt x="349" y="863"/>
                  </a:lnTo>
                  <a:lnTo>
                    <a:pt x="370" y="867"/>
                  </a:lnTo>
                  <a:lnTo>
                    <a:pt x="392" y="870"/>
                  </a:lnTo>
                  <a:lnTo>
                    <a:pt x="414" y="872"/>
                  </a:lnTo>
                  <a:lnTo>
                    <a:pt x="437" y="872"/>
                  </a:lnTo>
                  <a:lnTo>
                    <a:pt x="437" y="872"/>
                  </a:lnTo>
                  <a:lnTo>
                    <a:pt x="459" y="872"/>
                  </a:lnTo>
                  <a:lnTo>
                    <a:pt x="481" y="870"/>
                  </a:lnTo>
                  <a:lnTo>
                    <a:pt x="503" y="867"/>
                  </a:lnTo>
                  <a:lnTo>
                    <a:pt x="524" y="863"/>
                  </a:lnTo>
                  <a:lnTo>
                    <a:pt x="545" y="859"/>
                  </a:lnTo>
                  <a:lnTo>
                    <a:pt x="566" y="853"/>
                  </a:lnTo>
                  <a:lnTo>
                    <a:pt x="586" y="846"/>
                  </a:lnTo>
                  <a:lnTo>
                    <a:pt x="607" y="838"/>
                  </a:lnTo>
                  <a:lnTo>
                    <a:pt x="626" y="829"/>
                  </a:lnTo>
                  <a:lnTo>
                    <a:pt x="645" y="820"/>
                  </a:lnTo>
                  <a:lnTo>
                    <a:pt x="663" y="809"/>
                  </a:lnTo>
                  <a:lnTo>
                    <a:pt x="681" y="798"/>
                  </a:lnTo>
                  <a:lnTo>
                    <a:pt x="698" y="786"/>
                  </a:lnTo>
                  <a:lnTo>
                    <a:pt x="714" y="772"/>
                  </a:lnTo>
                  <a:lnTo>
                    <a:pt x="730" y="758"/>
                  </a:lnTo>
                  <a:lnTo>
                    <a:pt x="745" y="744"/>
                  </a:lnTo>
                  <a:lnTo>
                    <a:pt x="760" y="729"/>
                  </a:lnTo>
                  <a:lnTo>
                    <a:pt x="774" y="713"/>
                  </a:lnTo>
                  <a:lnTo>
                    <a:pt x="787" y="697"/>
                  </a:lnTo>
                  <a:lnTo>
                    <a:pt x="799" y="680"/>
                  </a:lnTo>
                  <a:lnTo>
                    <a:pt x="810" y="662"/>
                  </a:lnTo>
                  <a:lnTo>
                    <a:pt x="821" y="644"/>
                  </a:lnTo>
                  <a:lnTo>
                    <a:pt x="830" y="625"/>
                  </a:lnTo>
                  <a:lnTo>
                    <a:pt x="839" y="606"/>
                  </a:lnTo>
                  <a:lnTo>
                    <a:pt x="847" y="586"/>
                  </a:lnTo>
                  <a:lnTo>
                    <a:pt x="853" y="566"/>
                  </a:lnTo>
                  <a:lnTo>
                    <a:pt x="859" y="546"/>
                  </a:lnTo>
                  <a:lnTo>
                    <a:pt x="864" y="524"/>
                  </a:lnTo>
                  <a:lnTo>
                    <a:pt x="868" y="502"/>
                  </a:lnTo>
                  <a:lnTo>
                    <a:pt x="871" y="481"/>
                  </a:lnTo>
                  <a:lnTo>
                    <a:pt x="872" y="459"/>
                  </a:lnTo>
                  <a:lnTo>
                    <a:pt x="873" y="436"/>
                  </a:lnTo>
                  <a:lnTo>
                    <a:pt x="873" y="436"/>
                  </a:lnTo>
                  <a:lnTo>
                    <a:pt x="872" y="414"/>
                  </a:lnTo>
                  <a:lnTo>
                    <a:pt x="871" y="392"/>
                  </a:lnTo>
                  <a:lnTo>
                    <a:pt x="868" y="370"/>
                  </a:lnTo>
                  <a:lnTo>
                    <a:pt x="864" y="349"/>
                  </a:lnTo>
                  <a:lnTo>
                    <a:pt x="859" y="328"/>
                  </a:lnTo>
                  <a:lnTo>
                    <a:pt x="853" y="307"/>
                  </a:lnTo>
                  <a:lnTo>
                    <a:pt x="847" y="287"/>
                  </a:lnTo>
                  <a:lnTo>
                    <a:pt x="839" y="266"/>
                  </a:lnTo>
                  <a:lnTo>
                    <a:pt x="830" y="247"/>
                  </a:lnTo>
                  <a:lnTo>
                    <a:pt x="821" y="228"/>
                  </a:lnTo>
                  <a:lnTo>
                    <a:pt x="810" y="210"/>
                  </a:lnTo>
                  <a:lnTo>
                    <a:pt x="799" y="193"/>
                  </a:lnTo>
                  <a:lnTo>
                    <a:pt x="787" y="176"/>
                  </a:lnTo>
                  <a:lnTo>
                    <a:pt x="774" y="159"/>
                  </a:lnTo>
                  <a:lnTo>
                    <a:pt x="760" y="143"/>
                  </a:lnTo>
                  <a:lnTo>
                    <a:pt x="745" y="128"/>
                  </a:lnTo>
                  <a:lnTo>
                    <a:pt x="730" y="114"/>
                  </a:lnTo>
                  <a:lnTo>
                    <a:pt x="714" y="100"/>
                  </a:lnTo>
                  <a:lnTo>
                    <a:pt x="698" y="87"/>
                  </a:lnTo>
                  <a:lnTo>
                    <a:pt x="681" y="75"/>
                  </a:lnTo>
                  <a:lnTo>
                    <a:pt x="663" y="64"/>
                  </a:lnTo>
                  <a:lnTo>
                    <a:pt x="645" y="54"/>
                  </a:lnTo>
                  <a:lnTo>
                    <a:pt x="626" y="44"/>
                  </a:lnTo>
                  <a:lnTo>
                    <a:pt x="607" y="35"/>
                  </a:lnTo>
                  <a:lnTo>
                    <a:pt x="586" y="28"/>
                  </a:lnTo>
                  <a:lnTo>
                    <a:pt x="566" y="21"/>
                  </a:lnTo>
                  <a:lnTo>
                    <a:pt x="545" y="14"/>
                  </a:lnTo>
                  <a:lnTo>
                    <a:pt x="524" y="9"/>
                  </a:lnTo>
                  <a:lnTo>
                    <a:pt x="503" y="5"/>
                  </a:lnTo>
                  <a:lnTo>
                    <a:pt x="481" y="2"/>
                  </a:lnTo>
                  <a:lnTo>
                    <a:pt x="459" y="1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14" y="1"/>
                  </a:lnTo>
                  <a:lnTo>
                    <a:pt x="392" y="2"/>
                  </a:lnTo>
                  <a:lnTo>
                    <a:pt x="370" y="5"/>
                  </a:lnTo>
                  <a:lnTo>
                    <a:pt x="349" y="9"/>
                  </a:lnTo>
                  <a:lnTo>
                    <a:pt x="328" y="14"/>
                  </a:lnTo>
                  <a:lnTo>
                    <a:pt x="307" y="21"/>
                  </a:lnTo>
                  <a:lnTo>
                    <a:pt x="287" y="27"/>
                  </a:lnTo>
                  <a:lnTo>
                    <a:pt x="267" y="35"/>
                  </a:lnTo>
                  <a:lnTo>
                    <a:pt x="247" y="44"/>
                  </a:lnTo>
                  <a:lnTo>
                    <a:pt x="228" y="53"/>
                  </a:lnTo>
                  <a:lnTo>
                    <a:pt x="210" y="64"/>
                  </a:lnTo>
                  <a:lnTo>
                    <a:pt x="193" y="75"/>
                  </a:lnTo>
                  <a:lnTo>
                    <a:pt x="175" y="87"/>
                  </a:lnTo>
                  <a:lnTo>
                    <a:pt x="159" y="100"/>
                  </a:lnTo>
                  <a:lnTo>
                    <a:pt x="143" y="114"/>
                  </a:lnTo>
                  <a:lnTo>
                    <a:pt x="128" y="128"/>
                  </a:lnTo>
                  <a:lnTo>
                    <a:pt x="114" y="143"/>
                  </a:lnTo>
                  <a:lnTo>
                    <a:pt x="100" y="159"/>
                  </a:lnTo>
                  <a:lnTo>
                    <a:pt x="87" y="175"/>
                  </a:lnTo>
                  <a:lnTo>
                    <a:pt x="74" y="192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6"/>
                  </a:lnTo>
                  <a:lnTo>
                    <a:pt x="26" y="287"/>
                  </a:lnTo>
                  <a:lnTo>
                    <a:pt x="20" y="307"/>
                  </a:lnTo>
                  <a:lnTo>
                    <a:pt x="14" y="327"/>
                  </a:lnTo>
                  <a:lnTo>
                    <a:pt x="9" y="348"/>
                  </a:lnTo>
                  <a:lnTo>
                    <a:pt x="5" y="370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007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52" name="Freeform 29"/>
            <p:cNvSpPr>
              <a:spLocks/>
            </p:cNvSpPr>
            <p:nvPr userDrawn="1"/>
          </p:nvSpPr>
          <p:spPr bwMode="auto">
            <a:xfrm>
              <a:off x="608" y="1037"/>
              <a:ext cx="81" cy="81"/>
            </a:xfrm>
            <a:custGeom>
              <a:avLst/>
              <a:gdLst>
                <a:gd name="T0" fmla="*/ 3 w 1303"/>
                <a:gd name="T1" fmla="*/ 717 h 1301"/>
                <a:gd name="T2" fmla="*/ 20 w 1303"/>
                <a:gd name="T3" fmla="*/ 813 h 1301"/>
                <a:gd name="T4" fmla="*/ 50 w 1303"/>
                <a:gd name="T5" fmla="*/ 903 h 1301"/>
                <a:gd name="T6" fmla="*/ 94 w 1303"/>
                <a:gd name="T7" fmla="*/ 988 h 1301"/>
                <a:gd name="T8" fmla="*/ 148 w 1303"/>
                <a:gd name="T9" fmla="*/ 1064 h 1301"/>
                <a:gd name="T10" fmla="*/ 213 w 1303"/>
                <a:gd name="T11" fmla="*/ 1132 h 1301"/>
                <a:gd name="T12" fmla="*/ 287 w 1303"/>
                <a:gd name="T13" fmla="*/ 1190 h 1301"/>
                <a:gd name="T14" fmla="*/ 369 w 1303"/>
                <a:gd name="T15" fmla="*/ 1237 h 1301"/>
                <a:gd name="T16" fmla="*/ 458 w 1303"/>
                <a:gd name="T17" fmla="*/ 1272 h 1301"/>
                <a:gd name="T18" fmla="*/ 552 w 1303"/>
                <a:gd name="T19" fmla="*/ 1294 h 1301"/>
                <a:gd name="T20" fmla="*/ 651 w 1303"/>
                <a:gd name="T21" fmla="*/ 1301 h 1301"/>
                <a:gd name="T22" fmla="*/ 750 w 1303"/>
                <a:gd name="T23" fmla="*/ 1294 h 1301"/>
                <a:gd name="T24" fmla="*/ 845 w 1303"/>
                <a:gd name="T25" fmla="*/ 1272 h 1301"/>
                <a:gd name="T26" fmla="*/ 934 w 1303"/>
                <a:gd name="T27" fmla="*/ 1237 h 1301"/>
                <a:gd name="T28" fmla="*/ 1016 w 1303"/>
                <a:gd name="T29" fmla="*/ 1190 h 1301"/>
                <a:gd name="T30" fmla="*/ 1089 w 1303"/>
                <a:gd name="T31" fmla="*/ 1132 h 1301"/>
                <a:gd name="T32" fmla="*/ 1154 w 1303"/>
                <a:gd name="T33" fmla="*/ 1064 h 1301"/>
                <a:gd name="T34" fmla="*/ 1208 w 1303"/>
                <a:gd name="T35" fmla="*/ 988 h 1301"/>
                <a:gd name="T36" fmla="*/ 1251 w 1303"/>
                <a:gd name="T37" fmla="*/ 903 h 1301"/>
                <a:gd name="T38" fmla="*/ 1283 w 1303"/>
                <a:gd name="T39" fmla="*/ 813 h 1301"/>
                <a:gd name="T40" fmla="*/ 1300 w 1303"/>
                <a:gd name="T41" fmla="*/ 717 h 1301"/>
                <a:gd name="T42" fmla="*/ 1303 w 1303"/>
                <a:gd name="T43" fmla="*/ 650 h 1301"/>
                <a:gd name="T44" fmla="*/ 1296 w 1303"/>
                <a:gd name="T45" fmla="*/ 551 h 1301"/>
                <a:gd name="T46" fmla="*/ 1274 w 1303"/>
                <a:gd name="T47" fmla="*/ 457 h 1301"/>
                <a:gd name="T48" fmla="*/ 1238 w 1303"/>
                <a:gd name="T49" fmla="*/ 368 h 1301"/>
                <a:gd name="T50" fmla="*/ 1192 w 1303"/>
                <a:gd name="T51" fmla="*/ 287 h 1301"/>
                <a:gd name="T52" fmla="*/ 1134 w 1303"/>
                <a:gd name="T53" fmla="*/ 213 h 1301"/>
                <a:gd name="T54" fmla="*/ 1065 w 1303"/>
                <a:gd name="T55" fmla="*/ 148 h 1301"/>
                <a:gd name="T56" fmla="*/ 989 w 1303"/>
                <a:gd name="T57" fmla="*/ 94 h 1301"/>
                <a:gd name="T58" fmla="*/ 905 w 1303"/>
                <a:gd name="T59" fmla="*/ 51 h 1301"/>
                <a:gd name="T60" fmla="*/ 814 w 1303"/>
                <a:gd name="T61" fmla="*/ 21 h 1301"/>
                <a:gd name="T62" fmla="*/ 718 w 1303"/>
                <a:gd name="T63" fmla="*/ 4 h 1301"/>
                <a:gd name="T64" fmla="*/ 651 w 1303"/>
                <a:gd name="T65" fmla="*/ 0 h 1301"/>
                <a:gd name="T66" fmla="*/ 552 w 1303"/>
                <a:gd name="T67" fmla="*/ 8 h 1301"/>
                <a:gd name="T68" fmla="*/ 458 w 1303"/>
                <a:gd name="T69" fmla="*/ 29 h 1301"/>
                <a:gd name="T70" fmla="*/ 369 w 1303"/>
                <a:gd name="T71" fmla="*/ 64 h 1301"/>
                <a:gd name="T72" fmla="*/ 287 w 1303"/>
                <a:gd name="T73" fmla="*/ 111 h 1301"/>
                <a:gd name="T74" fmla="*/ 213 w 1303"/>
                <a:gd name="T75" fmla="*/ 170 h 1301"/>
                <a:gd name="T76" fmla="*/ 148 w 1303"/>
                <a:gd name="T77" fmla="*/ 237 h 1301"/>
                <a:gd name="T78" fmla="*/ 94 w 1303"/>
                <a:gd name="T79" fmla="*/ 313 h 1301"/>
                <a:gd name="T80" fmla="*/ 50 w 1303"/>
                <a:gd name="T81" fmla="*/ 397 h 1301"/>
                <a:gd name="T82" fmla="*/ 20 w 1303"/>
                <a:gd name="T83" fmla="*/ 488 h 1301"/>
                <a:gd name="T84" fmla="*/ 3 w 1303"/>
                <a:gd name="T85" fmla="*/ 584 h 1301"/>
                <a:gd name="T86" fmla="*/ 0 w 1303"/>
                <a:gd name="T87" fmla="*/ 65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3" h="1301">
                  <a:moveTo>
                    <a:pt x="0" y="650"/>
                  </a:moveTo>
                  <a:lnTo>
                    <a:pt x="0" y="684"/>
                  </a:lnTo>
                  <a:lnTo>
                    <a:pt x="3" y="717"/>
                  </a:lnTo>
                  <a:lnTo>
                    <a:pt x="7" y="750"/>
                  </a:lnTo>
                  <a:lnTo>
                    <a:pt x="13" y="782"/>
                  </a:lnTo>
                  <a:lnTo>
                    <a:pt x="20" y="813"/>
                  </a:lnTo>
                  <a:lnTo>
                    <a:pt x="29" y="844"/>
                  </a:lnTo>
                  <a:lnTo>
                    <a:pt x="39" y="874"/>
                  </a:lnTo>
                  <a:lnTo>
                    <a:pt x="50" y="903"/>
                  </a:lnTo>
                  <a:lnTo>
                    <a:pt x="63" y="933"/>
                  </a:lnTo>
                  <a:lnTo>
                    <a:pt x="78" y="961"/>
                  </a:lnTo>
                  <a:lnTo>
                    <a:pt x="94" y="988"/>
                  </a:lnTo>
                  <a:lnTo>
                    <a:pt x="111" y="1014"/>
                  </a:lnTo>
                  <a:lnTo>
                    <a:pt x="129" y="1040"/>
                  </a:lnTo>
                  <a:lnTo>
                    <a:pt x="148" y="1064"/>
                  </a:lnTo>
                  <a:lnTo>
                    <a:pt x="169" y="1088"/>
                  </a:lnTo>
                  <a:lnTo>
                    <a:pt x="190" y="1110"/>
                  </a:lnTo>
                  <a:lnTo>
                    <a:pt x="213" y="1132"/>
                  </a:lnTo>
                  <a:lnTo>
                    <a:pt x="236" y="1152"/>
                  </a:lnTo>
                  <a:lnTo>
                    <a:pt x="262" y="1171"/>
                  </a:lnTo>
                  <a:lnTo>
                    <a:pt x="287" y="1190"/>
                  </a:lnTo>
                  <a:lnTo>
                    <a:pt x="313" y="1207"/>
                  </a:lnTo>
                  <a:lnTo>
                    <a:pt x="341" y="1223"/>
                  </a:lnTo>
                  <a:lnTo>
                    <a:pt x="369" y="1237"/>
                  </a:lnTo>
                  <a:lnTo>
                    <a:pt x="397" y="1250"/>
                  </a:lnTo>
                  <a:lnTo>
                    <a:pt x="428" y="1262"/>
                  </a:lnTo>
                  <a:lnTo>
                    <a:pt x="458" y="1272"/>
                  </a:lnTo>
                  <a:lnTo>
                    <a:pt x="488" y="1281"/>
                  </a:lnTo>
                  <a:lnTo>
                    <a:pt x="520" y="1288"/>
                  </a:lnTo>
                  <a:lnTo>
                    <a:pt x="552" y="1294"/>
                  </a:lnTo>
                  <a:lnTo>
                    <a:pt x="584" y="1298"/>
                  </a:lnTo>
                  <a:lnTo>
                    <a:pt x="618" y="1300"/>
                  </a:lnTo>
                  <a:lnTo>
                    <a:pt x="651" y="1301"/>
                  </a:lnTo>
                  <a:lnTo>
                    <a:pt x="685" y="1300"/>
                  </a:lnTo>
                  <a:lnTo>
                    <a:pt x="718" y="1298"/>
                  </a:lnTo>
                  <a:lnTo>
                    <a:pt x="750" y="1294"/>
                  </a:lnTo>
                  <a:lnTo>
                    <a:pt x="783" y="1288"/>
                  </a:lnTo>
                  <a:lnTo>
                    <a:pt x="814" y="1281"/>
                  </a:lnTo>
                  <a:lnTo>
                    <a:pt x="845" y="1272"/>
                  </a:lnTo>
                  <a:lnTo>
                    <a:pt x="875" y="1262"/>
                  </a:lnTo>
                  <a:lnTo>
                    <a:pt x="905" y="1250"/>
                  </a:lnTo>
                  <a:lnTo>
                    <a:pt x="934" y="1237"/>
                  </a:lnTo>
                  <a:lnTo>
                    <a:pt x="962" y="1223"/>
                  </a:lnTo>
                  <a:lnTo>
                    <a:pt x="989" y="1207"/>
                  </a:lnTo>
                  <a:lnTo>
                    <a:pt x="1016" y="1190"/>
                  </a:lnTo>
                  <a:lnTo>
                    <a:pt x="1041" y="1171"/>
                  </a:lnTo>
                  <a:lnTo>
                    <a:pt x="1065" y="1152"/>
                  </a:lnTo>
                  <a:lnTo>
                    <a:pt x="1089" y="1132"/>
                  </a:lnTo>
                  <a:lnTo>
                    <a:pt x="1112" y="1110"/>
                  </a:lnTo>
                  <a:lnTo>
                    <a:pt x="1134" y="1088"/>
                  </a:lnTo>
                  <a:lnTo>
                    <a:pt x="1154" y="1064"/>
                  </a:lnTo>
                  <a:lnTo>
                    <a:pt x="1173" y="1040"/>
                  </a:lnTo>
                  <a:lnTo>
                    <a:pt x="1192" y="1014"/>
                  </a:lnTo>
                  <a:lnTo>
                    <a:pt x="1208" y="988"/>
                  </a:lnTo>
                  <a:lnTo>
                    <a:pt x="1224" y="961"/>
                  </a:lnTo>
                  <a:lnTo>
                    <a:pt x="1238" y="933"/>
                  </a:lnTo>
                  <a:lnTo>
                    <a:pt x="1251" y="903"/>
                  </a:lnTo>
                  <a:lnTo>
                    <a:pt x="1263" y="874"/>
                  </a:lnTo>
                  <a:lnTo>
                    <a:pt x="1274" y="844"/>
                  </a:lnTo>
                  <a:lnTo>
                    <a:pt x="1283" y="813"/>
                  </a:lnTo>
                  <a:lnTo>
                    <a:pt x="1290" y="782"/>
                  </a:lnTo>
                  <a:lnTo>
                    <a:pt x="1296" y="750"/>
                  </a:lnTo>
                  <a:lnTo>
                    <a:pt x="1300" y="717"/>
                  </a:lnTo>
                  <a:lnTo>
                    <a:pt x="1302" y="684"/>
                  </a:lnTo>
                  <a:lnTo>
                    <a:pt x="1303" y="650"/>
                  </a:lnTo>
                  <a:lnTo>
                    <a:pt x="1303" y="650"/>
                  </a:lnTo>
                  <a:lnTo>
                    <a:pt x="1302" y="617"/>
                  </a:lnTo>
                  <a:lnTo>
                    <a:pt x="1300" y="584"/>
                  </a:lnTo>
                  <a:lnTo>
                    <a:pt x="1296" y="551"/>
                  </a:lnTo>
                  <a:lnTo>
                    <a:pt x="1290" y="520"/>
                  </a:lnTo>
                  <a:lnTo>
                    <a:pt x="1283" y="488"/>
                  </a:lnTo>
                  <a:lnTo>
                    <a:pt x="1274" y="457"/>
                  </a:lnTo>
                  <a:lnTo>
                    <a:pt x="1263" y="427"/>
                  </a:lnTo>
                  <a:lnTo>
                    <a:pt x="1251" y="397"/>
                  </a:lnTo>
                  <a:lnTo>
                    <a:pt x="1238" y="368"/>
                  </a:lnTo>
                  <a:lnTo>
                    <a:pt x="1224" y="340"/>
                  </a:lnTo>
                  <a:lnTo>
                    <a:pt x="1208" y="313"/>
                  </a:lnTo>
                  <a:lnTo>
                    <a:pt x="1192" y="287"/>
                  </a:lnTo>
                  <a:lnTo>
                    <a:pt x="1173" y="262"/>
                  </a:lnTo>
                  <a:lnTo>
                    <a:pt x="1154" y="237"/>
                  </a:lnTo>
                  <a:lnTo>
                    <a:pt x="1134" y="213"/>
                  </a:lnTo>
                  <a:lnTo>
                    <a:pt x="1112" y="191"/>
                  </a:lnTo>
                  <a:lnTo>
                    <a:pt x="1089" y="170"/>
                  </a:lnTo>
                  <a:lnTo>
                    <a:pt x="1065" y="148"/>
                  </a:lnTo>
                  <a:lnTo>
                    <a:pt x="1041" y="129"/>
                  </a:lnTo>
                  <a:lnTo>
                    <a:pt x="1016" y="111"/>
                  </a:lnTo>
                  <a:lnTo>
                    <a:pt x="989" y="94"/>
                  </a:lnTo>
                  <a:lnTo>
                    <a:pt x="962" y="78"/>
                  </a:lnTo>
                  <a:lnTo>
                    <a:pt x="934" y="64"/>
                  </a:lnTo>
                  <a:lnTo>
                    <a:pt x="905" y="51"/>
                  </a:lnTo>
                  <a:lnTo>
                    <a:pt x="875" y="40"/>
                  </a:lnTo>
                  <a:lnTo>
                    <a:pt x="845" y="29"/>
                  </a:lnTo>
                  <a:lnTo>
                    <a:pt x="814" y="21"/>
                  </a:lnTo>
                  <a:lnTo>
                    <a:pt x="783" y="13"/>
                  </a:lnTo>
                  <a:lnTo>
                    <a:pt x="750" y="8"/>
                  </a:lnTo>
                  <a:lnTo>
                    <a:pt x="718" y="4"/>
                  </a:lnTo>
                  <a:lnTo>
                    <a:pt x="685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18" y="1"/>
                  </a:lnTo>
                  <a:lnTo>
                    <a:pt x="584" y="4"/>
                  </a:lnTo>
                  <a:lnTo>
                    <a:pt x="552" y="8"/>
                  </a:lnTo>
                  <a:lnTo>
                    <a:pt x="520" y="13"/>
                  </a:lnTo>
                  <a:lnTo>
                    <a:pt x="488" y="21"/>
                  </a:lnTo>
                  <a:lnTo>
                    <a:pt x="458" y="29"/>
                  </a:lnTo>
                  <a:lnTo>
                    <a:pt x="428" y="40"/>
                  </a:lnTo>
                  <a:lnTo>
                    <a:pt x="397" y="51"/>
                  </a:lnTo>
                  <a:lnTo>
                    <a:pt x="369" y="64"/>
                  </a:lnTo>
                  <a:lnTo>
                    <a:pt x="341" y="78"/>
                  </a:lnTo>
                  <a:lnTo>
                    <a:pt x="313" y="94"/>
                  </a:lnTo>
                  <a:lnTo>
                    <a:pt x="287" y="111"/>
                  </a:lnTo>
                  <a:lnTo>
                    <a:pt x="262" y="129"/>
                  </a:lnTo>
                  <a:lnTo>
                    <a:pt x="236" y="148"/>
                  </a:lnTo>
                  <a:lnTo>
                    <a:pt x="213" y="170"/>
                  </a:lnTo>
                  <a:lnTo>
                    <a:pt x="190" y="191"/>
                  </a:lnTo>
                  <a:lnTo>
                    <a:pt x="169" y="213"/>
                  </a:lnTo>
                  <a:lnTo>
                    <a:pt x="148" y="237"/>
                  </a:lnTo>
                  <a:lnTo>
                    <a:pt x="129" y="262"/>
                  </a:lnTo>
                  <a:lnTo>
                    <a:pt x="111" y="287"/>
                  </a:lnTo>
                  <a:lnTo>
                    <a:pt x="94" y="313"/>
                  </a:lnTo>
                  <a:lnTo>
                    <a:pt x="78" y="340"/>
                  </a:lnTo>
                  <a:lnTo>
                    <a:pt x="63" y="368"/>
                  </a:lnTo>
                  <a:lnTo>
                    <a:pt x="50" y="397"/>
                  </a:lnTo>
                  <a:lnTo>
                    <a:pt x="39" y="427"/>
                  </a:lnTo>
                  <a:lnTo>
                    <a:pt x="29" y="457"/>
                  </a:lnTo>
                  <a:lnTo>
                    <a:pt x="20" y="488"/>
                  </a:lnTo>
                  <a:lnTo>
                    <a:pt x="13" y="520"/>
                  </a:lnTo>
                  <a:lnTo>
                    <a:pt x="7" y="551"/>
                  </a:lnTo>
                  <a:lnTo>
                    <a:pt x="3" y="584"/>
                  </a:lnTo>
                  <a:lnTo>
                    <a:pt x="0" y="617"/>
                  </a:lnTo>
                  <a:lnTo>
                    <a:pt x="0" y="650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005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53" name="Freeform 30"/>
            <p:cNvSpPr>
              <a:spLocks/>
            </p:cNvSpPr>
            <p:nvPr userDrawn="1"/>
          </p:nvSpPr>
          <p:spPr bwMode="auto">
            <a:xfrm>
              <a:off x="724" y="1021"/>
              <a:ext cx="86" cy="85"/>
            </a:xfrm>
            <a:custGeom>
              <a:avLst/>
              <a:gdLst>
                <a:gd name="T0" fmla="*/ 3 w 1372"/>
                <a:gd name="T1" fmla="*/ 755 h 1369"/>
                <a:gd name="T2" fmla="*/ 21 w 1372"/>
                <a:gd name="T3" fmla="*/ 855 h 1369"/>
                <a:gd name="T4" fmla="*/ 53 w 1372"/>
                <a:gd name="T5" fmla="*/ 952 h 1369"/>
                <a:gd name="T6" fmla="*/ 99 w 1372"/>
                <a:gd name="T7" fmla="*/ 1040 h 1369"/>
                <a:gd name="T8" fmla="*/ 156 w 1372"/>
                <a:gd name="T9" fmla="*/ 1120 h 1369"/>
                <a:gd name="T10" fmla="*/ 224 w 1372"/>
                <a:gd name="T11" fmla="*/ 1192 h 1369"/>
                <a:gd name="T12" fmla="*/ 302 w 1372"/>
                <a:gd name="T13" fmla="*/ 1253 h 1369"/>
                <a:gd name="T14" fmla="*/ 388 w 1372"/>
                <a:gd name="T15" fmla="*/ 1302 h 1369"/>
                <a:gd name="T16" fmla="*/ 482 w 1372"/>
                <a:gd name="T17" fmla="*/ 1338 h 1369"/>
                <a:gd name="T18" fmla="*/ 582 w 1372"/>
                <a:gd name="T19" fmla="*/ 1361 h 1369"/>
                <a:gd name="T20" fmla="*/ 686 w 1372"/>
                <a:gd name="T21" fmla="*/ 1369 h 1369"/>
                <a:gd name="T22" fmla="*/ 757 w 1372"/>
                <a:gd name="T23" fmla="*/ 1366 h 1369"/>
                <a:gd name="T24" fmla="*/ 857 w 1372"/>
                <a:gd name="T25" fmla="*/ 1348 h 1369"/>
                <a:gd name="T26" fmla="*/ 953 w 1372"/>
                <a:gd name="T27" fmla="*/ 1316 h 1369"/>
                <a:gd name="T28" fmla="*/ 1042 w 1372"/>
                <a:gd name="T29" fmla="*/ 1270 h 1369"/>
                <a:gd name="T30" fmla="*/ 1123 w 1372"/>
                <a:gd name="T31" fmla="*/ 1213 h 1369"/>
                <a:gd name="T32" fmla="*/ 1194 w 1372"/>
                <a:gd name="T33" fmla="*/ 1145 h 1369"/>
                <a:gd name="T34" fmla="*/ 1255 w 1372"/>
                <a:gd name="T35" fmla="*/ 1067 h 1369"/>
                <a:gd name="T36" fmla="*/ 1305 w 1372"/>
                <a:gd name="T37" fmla="*/ 982 h 1369"/>
                <a:gd name="T38" fmla="*/ 1341 w 1372"/>
                <a:gd name="T39" fmla="*/ 888 h 1369"/>
                <a:gd name="T40" fmla="*/ 1364 w 1372"/>
                <a:gd name="T41" fmla="*/ 789 h 1369"/>
                <a:gd name="T42" fmla="*/ 1372 w 1372"/>
                <a:gd name="T43" fmla="*/ 685 h 1369"/>
                <a:gd name="T44" fmla="*/ 1369 w 1372"/>
                <a:gd name="T45" fmla="*/ 614 h 1369"/>
                <a:gd name="T46" fmla="*/ 1351 w 1372"/>
                <a:gd name="T47" fmla="*/ 513 h 1369"/>
                <a:gd name="T48" fmla="*/ 1318 w 1372"/>
                <a:gd name="T49" fmla="*/ 418 h 1369"/>
                <a:gd name="T50" fmla="*/ 1273 w 1372"/>
                <a:gd name="T51" fmla="*/ 329 h 1369"/>
                <a:gd name="T52" fmla="*/ 1215 w 1372"/>
                <a:gd name="T53" fmla="*/ 249 h 1369"/>
                <a:gd name="T54" fmla="*/ 1148 w 1372"/>
                <a:gd name="T55" fmla="*/ 178 h 1369"/>
                <a:gd name="T56" fmla="*/ 1069 w 1372"/>
                <a:gd name="T57" fmla="*/ 116 h 1369"/>
                <a:gd name="T58" fmla="*/ 984 w 1372"/>
                <a:gd name="T59" fmla="*/ 67 h 1369"/>
                <a:gd name="T60" fmla="*/ 890 w 1372"/>
                <a:gd name="T61" fmla="*/ 30 h 1369"/>
                <a:gd name="T62" fmla="*/ 791 w 1372"/>
                <a:gd name="T63" fmla="*/ 8 h 1369"/>
                <a:gd name="T64" fmla="*/ 686 w 1372"/>
                <a:gd name="T65" fmla="*/ 0 h 1369"/>
                <a:gd name="T66" fmla="*/ 616 w 1372"/>
                <a:gd name="T67" fmla="*/ 3 h 1369"/>
                <a:gd name="T68" fmla="*/ 514 w 1372"/>
                <a:gd name="T69" fmla="*/ 21 h 1369"/>
                <a:gd name="T70" fmla="*/ 419 w 1372"/>
                <a:gd name="T71" fmla="*/ 53 h 1369"/>
                <a:gd name="T72" fmla="*/ 330 w 1372"/>
                <a:gd name="T73" fmla="*/ 98 h 1369"/>
                <a:gd name="T74" fmla="*/ 250 w 1372"/>
                <a:gd name="T75" fmla="*/ 156 h 1369"/>
                <a:gd name="T76" fmla="*/ 178 w 1372"/>
                <a:gd name="T77" fmla="*/ 224 h 1369"/>
                <a:gd name="T78" fmla="*/ 117 w 1372"/>
                <a:gd name="T79" fmla="*/ 301 h 1369"/>
                <a:gd name="T80" fmla="*/ 67 w 1372"/>
                <a:gd name="T81" fmla="*/ 387 h 1369"/>
                <a:gd name="T82" fmla="*/ 30 w 1372"/>
                <a:gd name="T83" fmla="*/ 481 h 1369"/>
                <a:gd name="T84" fmla="*/ 7 w 1372"/>
                <a:gd name="T85" fmla="*/ 580 h 1369"/>
                <a:gd name="T86" fmla="*/ 0 w 1372"/>
                <a:gd name="T87" fmla="*/ 685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2" h="1369">
                  <a:moveTo>
                    <a:pt x="0" y="685"/>
                  </a:moveTo>
                  <a:lnTo>
                    <a:pt x="0" y="720"/>
                  </a:lnTo>
                  <a:lnTo>
                    <a:pt x="3" y="755"/>
                  </a:lnTo>
                  <a:lnTo>
                    <a:pt x="7" y="789"/>
                  </a:lnTo>
                  <a:lnTo>
                    <a:pt x="13" y="822"/>
                  </a:lnTo>
                  <a:lnTo>
                    <a:pt x="21" y="855"/>
                  </a:lnTo>
                  <a:lnTo>
                    <a:pt x="30" y="888"/>
                  </a:lnTo>
                  <a:lnTo>
                    <a:pt x="41" y="921"/>
                  </a:lnTo>
                  <a:lnTo>
                    <a:pt x="53" y="952"/>
                  </a:lnTo>
                  <a:lnTo>
                    <a:pt x="67" y="982"/>
                  </a:lnTo>
                  <a:lnTo>
                    <a:pt x="83" y="1011"/>
                  </a:lnTo>
                  <a:lnTo>
                    <a:pt x="99" y="1040"/>
                  </a:lnTo>
                  <a:lnTo>
                    <a:pt x="117" y="1067"/>
                  </a:lnTo>
                  <a:lnTo>
                    <a:pt x="136" y="1094"/>
                  </a:lnTo>
                  <a:lnTo>
                    <a:pt x="156" y="1120"/>
                  </a:lnTo>
                  <a:lnTo>
                    <a:pt x="178" y="1145"/>
                  </a:lnTo>
                  <a:lnTo>
                    <a:pt x="200" y="1168"/>
                  </a:lnTo>
                  <a:lnTo>
                    <a:pt x="224" y="1192"/>
                  </a:lnTo>
                  <a:lnTo>
                    <a:pt x="250" y="1213"/>
                  </a:lnTo>
                  <a:lnTo>
                    <a:pt x="276" y="1234"/>
                  </a:lnTo>
                  <a:lnTo>
                    <a:pt x="302" y="1253"/>
                  </a:lnTo>
                  <a:lnTo>
                    <a:pt x="330" y="1270"/>
                  </a:lnTo>
                  <a:lnTo>
                    <a:pt x="359" y="1287"/>
                  </a:lnTo>
                  <a:lnTo>
                    <a:pt x="388" y="1302"/>
                  </a:lnTo>
                  <a:lnTo>
                    <a:pt x="419" y="1316"/>
                  </a:lnTo>
                  <a:lnTo>
                    <a:pt x="450" y="1328"/>
                  </a:lnTo>
                  <a:lnTo>
                    <a:pt x="482" y="1338"/>
                  </a:lnTo>
                  <a:lnTo>
                    <a:pt x="514" y="1348"/>
                  </a:lnTo>
                  <a:lnTo>
                    <a:pt x="547" y="1355"/>
                  </a:lnTo>
                  <a:lnTo>
                    <a:pt x="582" y="1361"/>
                  </a:lnTo>
                  <a:lnTo>
                    <a:pt x="616" y="1366"/>
                  </a:lnTo>
                  <a:lnTo>
                    <a:pt x="651" y="1368"/>
                  </a:lnTo>
                  <a:lnTo>
                    <a:pt x="686" y="1369"/>
                  </a:lnTo>
                  <a:lnTo>
                    <a:pt x="686" y="1369"/>
                  </a:lnTo>
                  <a:lnTo>
                    <a:pt x="721" y="1368"/>
                  </a:lnTo>
                  <a:lnTo>
                    <a:pt x="757" y="1366"/>
                  </a:lnTo>
                  <a:lnTo>
                    <a:pt x="791" y="1361"/>
                  </a:lnTo>
                  <a:lnTo>
                    <a:pt x="824" y="1355"/>
                  </a:lnTo>
                  <a:lnTo>
                    <a:pt x="857" y="1348"/>
                  </a:lnTo>
                  <a:lnTo>
                    <a:pt x="890" y="1338"/>
                  </a:lnTo>
                  <a:lnTo>
                    <a:pt x="922" y="1328"/>
                  </a:lnTo>
                  <a:lnTo>
                    <a:pt x="953" y="1316"/>
                  </a:lnTo>
                  <a:lnTo>
                    <a:pt x="984" y="1302"/>
                  </a:lnTo>
                  <a:lnTo>
                    <a:pt x="1013" y="1287"/>
                  </a:lnTo>
                  <a:lnTo>
                    <a:pt x="1042" y="1270"/>
                  </a:lnTo>
                  <a:lnTo>
                    <a:pt x="1069" y="1253"/>
                  </a:lnTo>
                  <a:lnTo>
                    <a:pt x="1097" y="1234"/>
                  </a:lnTo>
                  <a:lnTo>
                    <a:pt x="1123" y="1213"/>
                  </a:lnTo>
                  <a:lnTo>
                    <a:pt x="1148" y="1192"/>
                  </a:lnTo>
                  <a:lnTo>
                    <a:pt x="1171" y="1168"/>
                  </a:lnTo>
                  <a:lnTo>
                    <a:pt x="1194" y="1145"/>
                  </a:lnTo>
                  <a:lnTo>
                    <a:pt x="1215" y="1120"/>
                  </a:lnTo>
                  <a:lnTo>
                    <a:pt x="1235" y="1094"/>
                  </a:lnTo>
                  <a:lnTo>
                    <a:pt x="1255" y="1067"/>
                  </a:lnTo>
                  <a:lnTo>
                    <a:pt x="1273" y="1040"/>
                  </a:lnTo>
                  <a:lnTo>
                    <a:pt x="1290" y="1011"/>
                  </a:lnTo>
                  <a:lnTo>
                    <a:pt x="1305" y="982"/>
                  </a:lnTo>
                  <a:lnTo>
                    <a:pt x="1318" y="952"/>
                  </a:lnTo>
                  <a:lnTo>
                    <a:pt x="1331" y="921"/>
                  </a:lnTo>
                  <a:lnTo>
                    <a:pt x="1341" y="888"/>
                  </a:lnTo>
                  <a:lnTo>
                    <a:pt x="1351" y="855"/>
                  </a:lnTo>
                  <a:lnTo>
                    <a:pt x="1358" y="822"/>
                  </a:lnTo>
                  <a:lnTo>
                    <a:pt x="1364" y="789"/>
                  </a:lnTo>
                  <a:lnTo>
                    <a:pt x="1369" y="755"/>
                  </a:lnTo>
                  <a:lnTo>
                    <a:pt x="1371" y="720"/>
                  </a:lnTo>
                  <a:lnTo>
                    <a:pt x="1372" y="685"/>
                  </a:lnTo>
                  <a:lnTo>
                    <a:pt x="1372" y="685"/>
                  </a:lnTo>
                  <a:lnTo>
                    <a:pt x="1371" y="649"/>
                  </a:lnTo>
                  <a:lnTo>
                    <a:pt x="1369" y="614"/>
                  </a:lnTo>
                  <a:lnTo>
                    <a:pt x="1364" y="580"/>
                  </a:lnTo>
                  <a:lnTo>
                    <a:pt x="1358" y="546"/>
                  </a:lnTo>
                  <a:lnTo>
                    <a:pt x="1351" y="513"/>
                  </a:lnTo>
                  <a:lnTo>
                    <a:pt x="1341" y="481"/>
                  </a:lnTo>
                  <a:lnTo>
                    <a:pt x="1331" y="449"/>
                  </a:lnTo>
                  <a:lnTo>
                    <a:pt x="1318" y="418"/>
                  </a:lnTo>
                  <a:lnTo>
                    <a:pt x="1305" y="387"/>
                  </a:lnTo>
                  <a:lnTo>
                    <a:pt x="1290" y="358"/>
                  </a:lnTo>
                  <a:lnTo>
                    <a:pt x="1273" y="329"/>
                  </a:lnTo>
                  <a:lnTo>
                    <a:pt x="1255" y="301"/>
                  </a:lnTo>
                  <a:lnTo>
                    <a:pt x="1235" y="275"/>
                  </a:lnTo>
                  <a:lnTo>
                    <a:pt x="1215" y="249"/>
                  </a:lnTo>
                  <a:lnTo>
                    <a:pt x="1194" y="224"/>
                  </a:lnTo>
                  <a:lnTo>
                    <a:pt x="1171" y="200"/>
                  </a:lnTo>
                  <a:lnTo>
                    <a:pt x="1148" y="178"/>
                  </a:lnTo>
                  <a:lnTo>
                    <a:pt x="1123" y="156"/>
                  </a:lnTo>
                  <a:lnTo>
                    <a:pt x="1097" y="135"/>
                  </a:lnTo>
                  <a:lnTo>
                    <a:pt x="1069" y="116"/>
                  </a:lnTo>
                  <a:lnTo>
                    <a:pt x="1042" y="98"/>
                  </a:lnTo>
                  <a:lnTo>
                    <a:pt x="1013" y="82"/>
                  </a:lnTo>
                  <a:lnTo>
                    <a:pt x="984" y="67"/>
                  </a:lnTo>
                  <a:lnTo>
                    <a:pt x="953" y="53"/>
                  </a:lnTo>
                  <a:lnTo>
                    <a:pt x="922" y="41"/>
                  </a:lnTo>
                  <a:lnTo>
                    <a:pt x="890" y="30"/>
                  </a:lnTo>
                  <a:lnTo>
                    <a:pt x="857" y="21"/>
                  </a:lnTo>
                  <a:lnTo>
                    <a:pt x="824" y="14"/>
                  </a:lnTo>
                  <a:lnTo>
                    <a:pt x="791" y="8"/>
                  </a:lnTo>
                  <a:lnTo>
                    <a:pt x="757" y="3"/>
                  </a:lnTo>
                  <a:lnTo>
                    <a:pt x="721" y="1"/>
                  </a:lnTo>
                  <a:lnTo>
                    <a:pt x="686" y="0"/>
                  </a:lnTo>
                  <a:lnTo>
                    <a:pt x="686" y="0"/>
                  </a:lnTo>
                  <a:lnTo>
                    <a:pt x="651" y="1"/>
                  </a:lnTo>
                  <a:lnTo>
                    <a:pt x="616" y="3"/>
                  </a:lnTo>
                  <a:lnTo>
                    <a:pt x="582" y="8"/>
                  </a:lnTo>
                  <a:lnTo>
                    <a:pt x="547" y="14"/>
                  </a:lnTo>
                  <a:lnTo>
                    <a:pt x="514" y="21"/>
                  </a:lnTo>
                  <a:lnTo>
                    <a:pt x="482" y="30"/>
                  </a:lnTo>
                  <a:lnTo>
                    <a:pt x="450" y="41"/>
                  </a:lnTo>
                  <a:lnTo>
                    <a:pt x="419" y="53"/>
                  </a:lnTo>
                  <a:lnTo>
                    <a:pt x="388" y="67"/>
                  </a:lnTo>
                  <a:lnTo>
                    <a:pt x="359" y="82"/>
                  </a:lnTo>
                  <a:lnTo>
                    <a:pt x="330" y="98"/>
                  </a:lnTo>
                  <a:lnTo>
                    <a:pt x="302" y="116"/>
                  </a:lnTo>
                  <a:lnTo>
                    <a:pt x="276" y="135"/>
                  </a:lnTo>
                  <a:lnTo>
                    <a:pt x="250" y="156"/>
                  </a:lnTo>
                  <a:lnTo>
                    <a:pt x="224" y="178"/>
                  </a:lnTo>
                  <a:lnTo>
                    <a:pt x="200" y="200"/>
                  </a:lnTo>
                  <a:lnTo>
                    <a:pt x="178" y="224"/>
                  </a:lnTo>
                  <a:lnTo>
                    <a:pt x="156" y="249"/>
                  </a:lnTo>
                  <a:lnTo>
                    <a:pt x="136" y="275"/>
                  </a:lnTo>
                  <a:lnTo>
                    <a:pt x="117" y="301"/>
                  </a:lnTo>
                  <a:lnTo>
                    <a:pt x="99" y="329"/>
                  </a:lnTo>
                  <a:lnTo>
                    <a:pt x="83" y="358"/>
                  </a:lnTo>
                  <a:lnTo>
                    <a:pt x="67" y="387"/>
                  </a:lnTo>
                  <a:lnTo>
                    <a:pt x="53" y="418"/>
                  </a:lnTo>
                  <a:lnTo>
                    <a:pt x="41" y="449"/>
                  </a:lnTo>
                  <a:lnTo>
                    <a:pt x="30" y="481"/>
                  </a:lnTo>
                  <a:lnTo>
                    <a:pt x="21" y="513"/>
                  </a:lnTo>
                  <a:lnTo>
                    <a:pt x="13" y="546"/>
                  </a:lnTo>
                  <a:lnTo>
                    <a:pt x="7" y="580"/>
                  </a:lnTo>
                  <a:lnTo>
                    <a:pt x="3" y="614"/>
                  </a:lnTo>
                  <a:lnTo>
                    <a:pt x="0" y="649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024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94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969500" cy="6840538"/>
            <a:chOff x="1" y="0"/>
            <a:chExt cx="6280" cy="430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6280" cy="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6280" cy="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4123" y="2387"/>
              <a:ext cx="193" cy="193"/>
            </a:xfrm>
            <a:custGeom>
              <a:avLst/>
              <a:gdLst>
                <a:gd name="T0" fmla="*/ 0 w 579"/>
                <a:gd name="T1" fmla="*/ 579 h 579"/>
                <a:gd name="T2" fmla="*/ 579 w 579"/>
                <a:gd name="T3" fmla="*/ 579 h 579"/>
                <a:gd name="T4" fmla="*/ 579 w 579"/>
                <a:gd name="T5" fmla="*/ 0 h 579"/>
                <a:gd name="T6" fmla="*/ 0 w 579"/>
                <a:gd name="T7" fmla="*/ 0 h 579"/>
                <a:gd name="T8" fmla="*/ 0 w 579"/>
                <a:gd name="T9" fmla="*/ 579 h 579"/>
                <a:gd name="T10" fmla="*/ 84 w 579"/>
                <a:gd name="T11" fmla="*/ 496 h 579"/>
                <a:gd name="T12" fmla="*/ 480 w 579"/>
                <a:gd name="T13" fmla="*/ 496 h 579"/>
                <a:gd name="T14" fmla="*/ 497 w 579"/>
                <a:gd name="T15" fmla="*/ 496 h 579"/>
                <a:gd name="T16" fmla="*/ 497 w 579"/>
                <a:gd name="T17" fmla="*/ 83 h 579"/>
                <a:gd name="T18" fmla="*/ 84 w 579"/>
                <a:gd name="T19" fmla="*/ 83 h 579"/>
                <a:gd name="T20" fmla="*/ 84 w 579"/>
                <a:gd name="T21" fmla="*/ 49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9" h="579">
                  <a:moveTo>
                    <a:pt x="0" y="579"/>
                  </a:moveTo>
                  <a:lnTo>
                    <a:pt x="579" y="579"/>
                  </a:lnTo>
                  <a:lnTo>
                    <a:pt x="579" y="0"/>
                  </a:lnTo>
                  <a:lnTo>
                    <a:pt x="0" y="0"/>
                  </a:lnTo>
                  <a:lnTo>
                    <a:pt x="0" y="579"/>
                  </a:lnTo>
                  <a:close/>
                  <a:moveTo>
                    <a:pt x="84" y="496"/>
                  </a:moveTo>
                  <a:lnTo>
                    <a:pt x="480" y="496"/>
                  </a:lnTo>
                  <a:lnTo>
                    <a:pt x="497" y="496"/>
                  </a:lnTo>
                  <a:lnTo>
                    <a:pt x="497" y="83"/>
                  </a:lnTo>
                  <a:lnTo>
                    <a:pt x="84" y="83"/>
                  </a:lnTo>
                  <a:lnTo>
                    <a:pt x="84" y="496"/>
                  </a:lnTo>
                  <a:close/>
                </a:path>
              </a:pathLst>
            </a:custGeom>
            <a:solidFill>
              <a:srgbClr val="5FC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4509" y="2387"/>
              <a:ext cx="193" cy="193"/>
            </a:xfrm>
            <a:custGeom>
              <a:avLst/>
              <a:gdLst>
                <a:gd name="T0" fmla="*/ 0 w 578"/>
                <a:gd name="T1" fmla="*/ 579 h 579"/>
                <a:gd name="T2" fmla="*/ 578 w 578"/>
                <a:gd name="T3" fmla="*/ 579 h 579"/>
                <a:gd name="T4" fmla="*/ 578 w 578"/>
                <a:gd name="T5" fmla="*/ 0 h 579"/>
                <a:gd name="T6" fmla="*/ 0 w 578"/>
                <a:gd name="T7" fmla="*/ 0 h 579"/>
                <a:gd name="T8" fmla="*/ 0 w 578"/>
                <a:gd name="T9" fmla="*/ 579 h 579"/>
                <a:gd name="T10" fmla="*/ 82 w 578"/>
                <a:gd name="T11" fmla="*/ 496 h 579"/>
                <a:gd name="T12" fmla="*/ 495 w 578"/>
                <a:gd name="T13" fmla="*/ 496 h 579"/>
                <a:gd name="T14" fmla="*/ 495 w 578"/>
                <a:gd name="T15" fmla="*/ 83 h 579"/>
                <a:gd name="T16" fmla="*/ 84 w 578"/>
                <a:gd name="T17" fmla="*/ 83 h 579"/>
                <a:gd name="T18" fmla="*/ 82 w 578"/>
                <a:gd name="T19" fmla="*/ 49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8" h="579">
                  <a:moveTo>
                    <a:pt x="0" y="579"/>
                  </a:moveTo>
                  <a:lnTo>
                    <a:pt x="578" y="579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579"/>
                  </a:lnTo>
                  <a:close/>
                  <a:moveTo>
                    <a:pt x="82" y="496"/>
                  </a:moveTo>
                  <a:lnTo>
                    <a:pt x="495" y="496"/>
                  </a:lnTo>
                  <a:lnTo>
                    <a:pt x="495" y="83"/>
                  </a:lnTo>
                  <a:lnTo>
                    <a:pt x="84" y="83"/>
                  </a:lnTo>
                  <a:lnTo>
                    <a:pt x="82" y="496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4123" y="2773"/>
              <a:ext cx="193" cy="192"/>
            </a:xfrm>
            <a:custGeom>
              <a:avLst/>
              <a:gdLst>
                <a:gd name="T0" fmla="*/ 0 w 579"/>
                <a:gd name="T1" fmla="*/ 578 h 578"/>
                <a:gd name="T2" fmla="*/ 571 w 579"/>
                <a:gd name="T3" fmla="*/ 578 h 578"/>
                <a:gd name="T4" fmla="*/ 579 w 579"/>
                <a:gd name="T5" fmla="*/ 0 h 578"/>
                <a:gd name="T6" fmla="*/ 5 w 579"/>
                <a:gd name="T7" fmla="*/ 0 h 578"/>
                <a:gd name="T8" fmla="*/ 0 w 579"/>
                <a:gd name="T9" fmla="*/ 578 h 578"/>
                <a:gd name="T10" fmla="*/ 84 w 579"/>
                <a:gd name="T11" fmla="*/ 496 h 578"/>
                <a:gd name="T12" fmla="*/ 497 w 579"/>
                <a:gd name="T13" fmla="*/ 496 h 578"/>
                <a:gd name="T14" fmla="*/ 497 w 579"/>
                <a:gd name="T15" fmla="*/ 82 h 578"/>
                <a:gd name="T16" fmla="*/ 84 w 579"/>
                <a:gd name="T17" fmla="*/ 82 h 578"/>
                <a:gd name="T18" fmla="*/ 84 w 579"/>
                <a:gd name="T19" fmla="*/ 49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578">
                  <a:moveTo>
                    <a:pt x="0" y="578"/>
                  </a:moveTo>
                  <a:lnTo>
                    <a:pt x="571" y="578"/>
                  </a:lnTo>
                  <a:lnTo>
                    <a:pt x="579" y="0"/>
                  </a:lnTo>
                  <a:lnTo>
                    <a:pt x="5" y="0"/>
                  </a:lnTo>
                  <a:lnTo>
                    <a:pt x="0" y="578"/>
                  </a:lnTo>
                  <a:close/>
                  <a:moveTo>
                    <a:pt x="84" y="496"/>
                  </a:moveTo>
                  <a:lnTo>
                    <a:pt x="497" y="496"/>
                  </a:lnTo>
                  <a:lnTo>
                    <a:pt x="497" y="82"/>
                  </a:lnTo>
                  <a:lnTo>
                    <a:pt x="84" y="82"/>
                  </a:lnTo>
                  <a:lnTo>
                    <a:pt x="84" y="496"/>
                  </a:lnTo>
                  <a:close/>
                </a:path>
              </a:pathLst>
            </a:custGeom>
            <a:solidFill>
              <a:srgbClr val="00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426" y="2690"/>
              <a:ext cx="248" cy="166"/>
            </a:xfrm>
            <a:custGeom>
              <a:avLst/>
              <a:gdLst>
                <a:gd name="T0" fmla="*/ 0 w 744"/>
                <a:gd name="T1" fmla="*/ 248 h 497"/>
                <a:gd name="T2" fmla="*/ 83 w 744"/>
                <a:gd name="T3" fmla="*/ 248 h 497"/>
                <a:gd name="T4" fmla="*/ 83 w 744"/>
                <a:gd name="T5" fmla="*/ 166 h 497"/>
                <a:gd name="T6" fmla="*/ 165 w 744"/>
                <a:gd name="T7" fmla="*/ 166 h 497"/>
                <a:gd name="T8" fmla="*/ 165 w 744"/>
                <a:gd name="T9" fmla="*/ 330 h 497"/>
                <a:gd name="T10" fmla="*/ 0 w 744"/>
                <a:gd name="T11" fmla="*/ 330 h 497"/>
                <a:gd name="T12" fmla="*/ 0 w 744"/>
                <a:gd name="T13" fmla="*/ 413 h 497"/>
                <a:gd name="T14" fmla="*/ 83 w 744"/>
                <a:gd name="T15" fmla="*/ 413 h 497"/>
                <a:gd name="T16" fmla="*/ 83 w 744"/>
                <a:gd name="T17" fmla="*/ 497 h 497"/>
                <a:gd name="T18" fmla="*/ 249 w 744"/>
                <a:gd name="T19" fmla="*/ 497 h 497"/>
                <a:gd name="T20" fmla="*/ 249 w 744"/>
                <a:gd name="T21" fmla="*/ 248 h 497"/>
                <a:gd name="T22" fmla="*/ 411 w 744"/>
                <a:gd name="T23" fmla="*/ 248 h 497"/>
                <a:gd name="T24" fmla="*/ 413 w 744"/>
                <a:gd name="T25" fmla="*/ 330 h 497"/>
                <a:gd name="T26" fmla="*/ 496 w 744"/>
                <a:gd name="T27" fmla="*/ 330 h 497"/>
                <a:gd name="T28" fmla="*/ 496 w 744"/>
                <a:gd name="T29" fmla="*/ 248 h 497"/>
                <a:gd name="T30" fmla="*/ 579 w 744"/>
                <a:gd name="T31" fmla="*/ 248 h 497"/>
                <a:gd name="T32" fmla="*/ 579 w 744"/>
                <a:gd name="T33" fmla="*/ 330 h 497"/>
                <a:gd name="T34" fmla="*/ 662 w 744"/>
                <a:gd name="T35" fmla="*/ 330 h 497"/>
                <a:gd name="T36" fmla="*/ 662 w 744"/>
                <a:gd name="T37" fmla="*/ 413 h 497"/>
                <a:gd name="T38" fmla="*/ 744 w 744"/>
                <a:gd name="T39" fmla="*/ 413 h 497"/>
                <a:gd name="T40" fmla="*/ 744 w 744"/>
                <a:gd name="T41" fmla="*/ 248 h 497"/>
                <a:gd name="T42" fmla="*/ 662 w 744"/>
                <a:gd name="T43" fmla="*/ 248 h 497"/>
                <a:gd name="T44" fmla="*/ 662 w 744"/>
                <a:gd name="T45" fmla="*/ 166 h 497"/>
                <a:gd name="T46" fmla="*/ 578 w 744"/>
                <a:gd name="T47" fmla="*/ 166 h 497"/>
                <a:gd name="T48" fmla="*/ 578 w 744"/>
                <a:gd name="T49" fmla="*/ 82 h 497"/>
                <a:gd name="T50" fmla="*/ 496 w 744"/>
                <a:gd name="T51" fmla="*/ 82 h 497"/>
                <a:gd name="T52" fmla="*/ 496 w 744"/>
                <a:gd name="T53" fmla="*/ 166 h 497"/>
                <a:gd name="T54" fmla="*/ 249 w 744"/>
                <a:gd name="T55" fmla="*/ 166 h 497"/>
                <a:gd name="T56" fmla="*/ 249 w 744"/>
                <a:gd name="T57" fmla="*/ 0 h 497"/>
                <a:gd name="T58" fmla="*/ 165 w 744"/>
                <a:gd name="T59" fmla="*/ 0 h 497"/>
                <a:gd name="T60" fmla="*/ 165 w 744"/>
                <a:gd name="T61" fmla="*/ 82 h 497"/>
                <a:gd name="T62" fmla="*/ 0 w 744"/>
                <a:gd name="T63" fmla="*/ 82 h 497"/>
                <a:gd name="T64" fmla="*/ 0 w 744"/>
                <a:gd name="T65" fmla="*/ 24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4" h="497">
                  <a:moveTo>
                    <a:pt x="0" y="248"/>
                  </a:moveTo>
                  <a:lnTo>
                    <a:pt x="83" y="248"/>
                  </a:lnTo>
                  <a:lnTo>
                    <a:pt x="83" y="166"/>
                  </a:lnTo>
                  <a:lnTo>
                    <a:pt x="165" y="166"/>
                  </a:lnTo>
                  <a:lnTo>
                    <a:pt x="165" y="330"/>
                  </a:lnTo>
                  <a:lnTo>
                    <a:pt x="0" y="330"/>
                  </a:lnTo>
                  <a:lnTo>
                    <a:pt x="0" y="413"/>
                  </a:lnTo>
                  <a:lnTo>
                    <a:pt x="83" y="413"/>
                  </a:lnTo>
                  <a:lnTo>
                    <a:pt x="83" y="497"/>
                  </a:lnTo>
                  <a:lnTo>
                    <a:pt x="249" y="497"/>
                  </a:lnTo>
                  <a:lnTo>
                    <a:pt x="249" y="248"/>
                  </a:lnTo>
                  <a:lnTo>
                    <a:pt x="411" y="248"/>
                  </a:lnTo>
                  <a:lnTo>
                    <a:pt x="413" y="330"/>
                  </a:lnTo>
                  <a:lnTo>
                    <a:pt x="496" y="330"/>
                  </a:lnTo>
                  <a:lnTo>
                    <a:pt x="496" y="248"/>
                  </a:lnTo>
                  <a:lnTo>
                    <a:pt x="579" y="248"/>
                  </a:lnTo>
                  <a:lnTo>
                    <a:pt x="579" y="330"/>
                  </a:lnTo>
                  <a:lnTo>
                    <a:pt x="662" y="330"/>
                  </a:lnTo>
                  <a:lnTo>
                    <a:pt x="662" y="413"/>
                  </a:lnTo>
                  <a:lnTo>
                    <a:pt x="744" y="413"/>
                  </a:lnTo>
                  <a:lnTo>
                    <a:pt x="744" y="248"/>
                  </a:lnTo>
                  <a:lnTo>
                    <a:pt x="662" y="248"/>
                  </a:lnTo>
                  <a:lnTo>
                    <a:pt x="662" y="166"/>
                  </a:lnTo>
                  <a:lnTo>
                    <a:pt x="578" y="166"/>
                  </a:lnTo>
                  <a:lnTo>
                    <a:pt x="578" y="82"/>
                  </a:lnTo>
                  <a:lnTo>
                    <a:pt x="496" y="82"/>
                  </a:lnTo>
                  <a:lnTo>
                    <a:pt x="496" y="166"/>
                  </a:lnTo>
                  <a:lnTo>
                    <a:pt x="249" y="166"/>
                  </a:lnTo>
                  <a:lnTo>
                    <a:pt x="249" y="0"/>
                  </a:lnTo>
                  <a:lnTo>
                    <a:pt x="165" y="0"/>
                  </a:lnTo>
                  <a:lnTo>
                    <a:pt x="165" y="82"/>
                  </a:lnTo>
                  <a:lnTo>
                    <a:pt x="0" y="82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4454" y="2607"/>
              <a:ext cx="248" cy="138"/>
            </a:xfrm>
            <a:custGeom>
              <a:avLst/>
              <a:gdLst>
                <a:gd name="T0" fmla="*/ 0 w 744"/>
                <a:gd name="T1" fmla="*/ 84 h 415"/>
                <a:gd name="T2" fmla="*/ 0 w 744"/>
                <a:gd name="T3" fmla="*/ 166 h 415"/>
                <a:gd name="T4" fmla="*/ 166 w 744"/>
                <a:gd name="T5" fmla="*/ 166 h 415"/>
                <a:gd name="T6" fmla="*/ 166 w 744"/>
                <a:gd name="T7" fmla="*/ 249 h 415"/>
                <a:gd name="T8" fmla="*/ 248 w 744"/>
                <a:gd name="T9" fmla="*/ 249 h 415"/>
                <a:gd name="T10" fmla="*/ 248 w 744"/>
                <a:gd name="T11" fmla="*/ 166 h 415"/>
                <a:gd name="T12" fmla="*/ 330 w 744"/>
                <a:gd name="T13" fmla="*/ 166 h 415"/>
                <a:gd name="T14" fmla="*/ 330 w 744"/>
                <a:gd name="T15" fmla="*/ 249 h 415"/>
                <a:gd name="T16" fmla="*/ 413 w 744"/>
                <a:gd name="T17" fmla="*/ 249 h 415"/>
                <a:gd name="T18" fmla="*/ 413 w 744"/>
                <a:gd name="T19" fmla="*/ 166 h 415"/>
                <a:gd name="T20" fmla="*/ 496 w 744"/>
                <a:gd name="T21" fmla="*/ 166 h 415"/>
                <a:gd name="T22" fmla="*/ 496 w 744"/>
                <a:gd name="T23" fmla="*/ 249 h 415"/>
                <a:gd name="T24" fmla="*/ 579 w 744"/>
                <a:gd name="T25" fmla="*/ 249 h 415"/>
                <a:gd name="T26" fmla="*/ 579 w 744"/>
                <a:gd name="T27" fmla="*/ 331 h 415"/>
                <a:gd name="T28" fmla="*/ 661 w 744"/>
                <a:gd name="T29" fmla="*/ 331 h 415"/>
                <a:gd name="T30" fmla="*/ 661 w 744"/>
                <a:gd name="T31" fmla="*/ 415 h 415"/>
                <a:gd name="T32" fmla="*/ 744 w 744"/>
                <a:gd name="T33" fmla="*/ 415 h 415"/>
                <a:gd name="T34" fmla="*/ 744 w 744"/>
                <a:gd name="T35" fmla="*/ 249 h 415"/>
                <a:gd name="T36" fmla="*/ 661 w 744"/>
                <a:gd name="T37" fmla="*/ 249 h 415"/>
                <a:gd name="T38" fmla="*/ 661 w 744"/>
                <a:gd name="T39" fmla="*/ 166 h 415"/>
                <a:gd name="T40" fmla="*/ 579 w 744"/>
                <a:gd name="T41" fmla="*/ 166 h 415"/>
                <a:gd name="T42" fmla="*/ 579 w 744"/>
                <a:gd name="T43" fmla="*/ 84 h 415"/>
                <a:gd name="T44" fmla="*/ 496 w 744"/>
                <a:gd name="T45" fmla="*/ 84 h 415"/>
                <a:gd name="T46" fmla="*/ 495 w 744"/>
                <a:gd name="T47" fmla="*/ 0 h 415"/>
                <a:gd name="T48" fmla="*/ 82 w 744"/>
                <a:gd name="T49" fmla="*/ 0 h 415"/>
                <a:gd name="T50" fmla="*/ 82 w 744"/>
                <a:gd name="T51" fmla="*/ 84 h 415"/>
                <a:gd name="T52" fmla="*/ 0 w 744"/>
                <a:gd name="T53" fmla="*/ 8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4" h="415">
                  <a:moveTo>
                    <a:pt x="0" y="84"/>
                  </a:moveTo>
                  <a:lnTo>
                    <a:pt x="0" y="166"/>
                  </a:lnTo>
                  <a:lnTo>
                    <a:pt x="166" y="166"/>
                  </a:lnTo>
                  <a:lnTo>
                    <a:pt x="166" y="249"/>
                  </a:lnTo>
                  <a:lnTo>
                    <a:pt x="248" y="249"/>
                  </a:lnTo>
                  <a:lnTo>
                    <a:pt x="248" y="166"/>
                  </a:lnTo>
                  <a:lnTo>
                    <a:pt x="330" y="166"/>
                  </a:lnTo>
                  <a:lnTo>
                    <a:pt x="330" y="249"/>
                  </a:lnTo>
                  <a:lnTo>
                    <a:pt x="413" y="249"/>
                  </a:lnTo>
                  <a:lnTo>
                    <a:pt x="413" y="166"/>
                  </a:lnTo>
                  <a:lnTo>
                    <a:pt x="496" y="166"/>
                  </a:lnTo>
                  <a:lnTo>
                    <a:pt x="496" y="249"/>
                  </a:lnTo>
                  <a:lnTo>
                    <a:pt x="579" y="249"/>
                  </a:lnTo>
                  <a:lnTo>
                    <a:pt x="579" y="331"/>
                  </a:lnTo>
                  <a:lnTo>
                    <a:pt x="661" y="331"/>
                  </a:lnTo>
                  <a:lnTo>
                    <a:pt x="661" y="415"/>
                  </a:lnTo>
                  <a:lnTo>
                    <a:pt x="744" y="415"/>
                  </a:lnTo>
                  <a:lnTo>
                    <a:pt x="744" y="249"/>
                  </a:lnTo>
                  <a:lnTo>
                    <a:pt x="661" y="249"/>
                  </a:lnTo>
                  <a:lnTo>
                    <a:pt x="661" y="166"/>
                  </a:lnTo>
                  <a:lnTo>
                    <a:pt x="579" y="166"/>
                  </a:lnTo>
                  <a:lnTo>
                    <a:pt x="579" y="84"/>
                  </a:lnTo>
                  <a:lnTo>
                    <a:pt x="496" y="84"/>
                  </a:lnTo>
                  <a:lnTo>
                    <a:pt x="495" y="0"/>
                  </a:lnTo>
                  <a:lnTo>
                    <a:pt x="82" y="0"/>
                  </a:lnTo>
                  <a:lnTo>
                    <a:pt x="82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4288" y="2469"/>
              <a:ext cx="193" cy="193"/>
            </a:xfrm>
            <a:custGeom>
              <a:avLst/>
              <a:gdLst>
                <a:gd name="T0" fmla="*/ 0 w 578"/>
                <a:gd name="T1" fmla="*/ 497 h 579"/>
                <a:gd name="T2" fmla="*/ 165 w 578"/>
                <a:gd name="T3" fmla="*/ 497 h 579"/>
                <a:gd name="T4" fmla="*/ 165 w 578"/>
                <a:gd name="T5" fmla="*/ 579 h 579"/>
                <a:gd name="T6" fmla="*/ 247 w 578"/>
                <a:gd name="T7" fmla="*/ 579 h 579"/>
                <a:gd name="T8" fmla="*/ 247 w 578"/>
                <a:gd name="T9" fmla="*/ 413 h 579"/>
                <a:gd name="T10" fmla="*/ 411 w 578"/>
                <a:gd name="T11" fmla="*/ 413 h 579"/>
                <a:gd name="T12" fmla="*/ 413 w 578"/>
                <a:gd name="T13" fmla="*/ 497 h 579"/>
                <a:gd name="T14" fmla="*/ 496 w 578"/>
                <a:gd name="T15" fmla="*/ 497 h 579"/>
                <a:gd name="T16" fmla="*/ 496 w 578"/>
                <a:gd name="T17" fmla="*/ 413 h 579"/>
                <a:gd name="T18" fmla="*/ 578 w 578"/>
                <a:gd name="T19" fmla="*/ 413 h 579"/>
                <a:gd name="T20" fmla="*/ 578 w 578"/>
                <a:gd name="T21" fmla="*/ 248 h 579"/>
                <a:gd name="T22" fmla="*/ 496 w 578"/>
                <a:gd name="T23" fmla="*/ 248 h 579"/>
                <a:gd name="T24" fmla="*/ 497 w 578"/>
                <a:gd name="T25" fmla="*/ 331 h 579"/>
                <a:gd name="T26" fmla="*/ 413 w 578"/>
                <a:gd name="T27" fmla="*/ 331 h 579"/>
                <a:gd name="T28" fmla="*/ 413 w 578"/>
                <a:gd name="T29" fmla="*/ 248 h 579"/>
                <a:gd name="T30" fmla="*/ 331 w 578"/>
                <a:gd name="T31" fmla="*/ 248 h 579"/>
                <a:gd name="T32" fmla="*/ 331 w 578"/>
                <a:gd name="T33" fmla="*/ 331 h 579"/>
                <a:gd name="T34" fmla="*/ 247 w 578"/>
                <a:gd name="T35" fmla="*/ 331 h 579"/>
                <a:gd name="T36" fmla="*/ 247 w 578"/>
                <a:gd name="T37" fmla="*/ 0 h 579"/>
                <a:gd name="T38" fmla="*/ 165 w 578"/>
                <a:gd name="T39" fmla="*/ 0 h 579"/>
                <a:gd name="T40" fmla="*/ 165 w 578"/>
                <a:gd name="T41" fmla="*/ 413 h 579"/>
                <a:gd name="T42" fmla="*/ 0 w 578"/>
                <a:gd name="T43" fmla="*/ 413 h 579"/>
                <a:gd name="T44" fmla="*/ 0 w 578"/>
                <a:gd name="T45" fmla="*/ 49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8" h="579">
                  <a:moveTo>
                    <a:pt x="0" y="497"/>
                  </a:moveTo>
                  <a:lnTo>
                    <a:pt x="165" y="497"/>
                  </a:lnTo>
                  <a:lnTo>
                    <a:pt x="165" y="579"/>
                  </a:lnTo>
                  <a:lnTo>
                    <a:pt x="247" y="579"/>
                  </a:lnTo>
                  <a:lnTo>
                    <a:pt x="247" y="413"/>
                  </a:lnTo>
                  <a:lnTo>
                    <a:pt x="411" y="413"/>
                  </a:lnTo>
                  <a:lnTo>
                    <a:pt x="413" y="497"/>
                  </a:lnTo>
                  <a:lnTo>
                    <a:pt x="496" y="497"/>
                  </a:lnTo>
                  <a:lnTo>
                    <a:pt x="496" y="413"/>
                  </a:lnTo>
                  <a:lnTo>
                    <a:pt x="578" y="413"/>
                  </a:lnTo>
                  <a:lnTo>
                    <a:pt x="578" y="248"/>
                  </a:lnTo>
                  <a:lnTo>
                    <a:pt x="496" y="248"/>
                  </a:lnTo>
                  <a:lnTo>
                    <a:pt x="497" y="331"/>
                  </a:lnTo>
                  <a:lnTo>
                    <a:pt x="413" y="331"/>
                  </a:lnTo>
                  <a:lnTo>
                    <a:pt x="413" y="248"/>
                  </a:lnTo>
                  <a:lnTo>
                    <a:pt x="331" y="248"/>
                  </a:lnTo>
                  <a:lnTo>
                    <a:pt x="331" y="331"/>
                  </a:lnTo>
                  <a:lnTo>
                    <a:pt x="247" y="331"/>
                  </a:lnTo>
                  <a:lnTo>
                    <a:pt x="247" y="0"/>
                  </a:lnTo>
                  <a:lnTo>
                    <a:pt x="165" y="0"/>
                  </a:lnTo>
                  <a:lnTo>
                    <a:pt x="165" y="413"/>
                  </a:lnTo>
                  <a:lnTo>
                    <a:pt x="0" y="413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4178" y="2442"/>
              <a:ext cx="83" cy="83"/>
            </a:xfrm>
            <a:custGeom>
              <a:avLst/>
              <a:gdLst>
                <a:gd name="T0" fmla="*/ 0 w 248"/>
                <a:gd name="T1" fmla="*/ 249 h 249"/>
                <a:gd name="T2" fmla="*/ 248 w 248"/>
                <a:gd name="T3" fmla="*/ 249 h 249"/>
                <a:gd name="T4" fmla="*/ 247 w 248"/>
                <a:gd name="T5" fmla="*/ 0 h 249"/>
                <a:gd name="T6" fmla="*/ 0 w 248"/>
                <a:gd name="T7" fmla="*/ 0 h 249"/>
                <a:gd name="T8" fmla="*/ 0 w 248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9">
                  <a:moveTo>
                    <a:pt x="0" y="249"/>
                  </a:moveTo>
                  <a:lnTo>
                    <a:pt x="248" y="249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4564" y="2442"/>
              <a:ext cx="83" cy="83"/>
            </a:xfrm>
            <a:prstGeom prst="rect">
              <a:avLst/>
            </a:prstGeom>
            <a:solidFill>
              <a:srgbClr val="00A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4178" y="2828"/>
              <a:ext cx="82" cy="82"/>
            </a:xfrm>
            <a:custGeom>
              <a:avLst/>
              <a:gdLst>
                <a:gd name="T0" fmla="*/ 0 w 247"/>
                <a:gd name="T1" fmla="*/ 248 h 248"/>
                <a:gd name="T2" fmla="*/ 246 w 247"/>
                <a:gd name="T3" fmla="*/ 248 h 248"/>
                <a:gd name="T4" fmla="*/ 247 w 247"/>
                <a:gd name="T5" fmla="*/ 0 h 248"/>
                <a:gd name="T6" fmla="*/ 0 w 247"/>
                <a:gd name="T7" fmla="*/ 0 h 248"/>
                <a:gd name="T8" fmla="*/ 0 w 247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48">
                  <a:moveTo>
                    <a:pt x="0" y="248"/>
                  </a:moveTo>
                  <a:lnTo>
                    <a:pt x="246" y="248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4536" y="2828"/>
              <a:ext cx="111" cy="82"/>
            </a:xfrm>
            <a:custGeom>
              <a:avLst/>
              <a:gdLst>
                <a:gd name="T0" fmla="*/ 82 w 331"/>
                <a:gd name="T1" fmla="*/ 248 h 248"/>
                <a:gd name="T2" fmla="*/ 331 w 331"/>
                <a:gd name="T3" fmla="*/ 248 h 248"/>
                <a:gd name="T4" fmla="*/ 331 w 331"/>
                <a:gd name="T5" fmla="*/ 166 h 248"/>
                <a:gd name="T6" fmla="*/ 247 w 331"/>
                <a:gd name="T7" fmla="*/ 166 h 248"/>
                <a:gd name="T8" fmla="*/ 247 w 331"/>
                <a:gd name="T9" fmla="*/ 84 h 248"/>
                <a:gd name="T10" fmla="*/ 165 w 331"/>
                <a:gd name="T11" fmla="*/ 84 h 248"/>
                <a:gd name="T12" fmla="*/ 165 w 331"/>
                <a:gd name="T13" fmla="*/ 0 h 248"/>
                <a:gd name="T14" fmla="*/ 0 w 331"/>
                <a:gd name="T15" fmla="*/ 0 h 248"/>
                <a:gd name="T16" fmla="*/ 0 w 331"/>
                <a:gd name="T17" fmla="*/ 84 h 248"/>
                <a:gd name="T18" fmla="*/ 82 w 331"/>
                <a:gd name="T19" fmla="*/ 84 h 248"/>
                <a:gd name="T20" fmla="*/ 82 w 331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48">
                  <a:moveTo>
                    <a:pt x="82" y="248"/>
                  </a:moveTo>
                  <a:lnTo>
                    <a:pt x="331" y="248"/>
                  </a:lnTo>
                  <a:lnTo>
                    <a:pt x="331" y="166"/>
                  </a:lnTo>
                  <a:lnTo>
                    <a:pt x="247" y="166"/>
                  </a:lnTo>
                  <a:lnTo>
                    <a:pt x="247" y="84"/>
                  </a:lnTo>
                  <a:lnTo>
                    <a:pt x="165" y="84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2" y="84"/>
                  </a:lnTo>
                  <a:lnTo>
                    <a:pt x="82" y="248"/>
                  </a:lnTo>
                  <a:close/>
                </a:path>
              </a:pathLst>
            </a:custGeom>
            <a:solidFill>
              <a:srgbClr val="00A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123" y="2635"/>
              <a:ext cx="82" cy="110"/>
            </a:xfrm>
            <a:custGeom>
              <a:avLst/>
              <a:gdLst>
                <a:gd name="T0" fmla="*/ 84 w 248"/>
                <a:gd name="T1" fmla="*/ 82 h 331"/>
                <a:gd name="T2" fmla="*/ 84 w 248"/>
                <a:gd name="T3" fmla="*/ 165 h 331"/>
                <a:gd name="T4" fmla="*/ 0 w 248"/>
                <a:gd name="T5" fmla="*/ 165 h 331"/>
                <a:gd name="T6" fmla="*/ 0 w 248"/>
                <a:gd name="T7" fmla="*/ 247 h 331"/>
                <a:gd name="T8" fmla="*/ 84 w 248"/>
                <a:gd name="T9" fmla="*/ 247 h 331"/>
                <a:gd name="T10" fmla="*/ 84 w 248"/>
                <a:gd name="T11" fmla="*/ 331 h 331"/>
                <a:gd name="T12" fmla="*/ 166 w 248"/>
                <a:gd name="T13" fmla="*/ 331 h 331"/>
                <a:gd name="T14" fmla="*/ 166 w 248"/>
                <a:gd name="T15" fmla="*/ 165 h 331"/>
                <a:gd name="T16" fmla="*/ 248 w 248"/>
                <a:gd name="T17" fmla="*/ 165 h 331"/>
                <a:gd name="T18" fmla="*/ 248 w 248"/>
                <a:gd name="T19" fmla="*/ 0 h 331"/>
                <a:gd name="T20" fmla="*/ 165 w 248"/>
                <a:gd name="T21" fmla="*/ 0 h 331"/>
                <a:gd name="T22" fmla="*/ 166 w 248"/>
                <a:gd name="T23" fmla="*/ 82 h 331"/>
                <a:gd name="T24" fmla="*/ 84 w 248"/>
                <a:gd name="T25" fmla="*/ 8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331">
                  <a:moveTo>
                    <a:pt x="84" y="82"/>
                  </a:moveTo>
                  <a:lnTo>
                    <a:pt x="84" y="165"/>
                  </a:lnTo>
                  <a:lnTo>
                    <a:pt x="0" y="165"/>
                  </a:lnTo>
                  <a:lnTo>
                    <a:pt x="0" y="247"/>
                  </a:lnTo>
                  <a:lnTo>
                    <a:pt x="84" y="247"/>
                  </a:lnTo>
                  <a:lnTo>
                    <a:pt x="84" y="331"/>
                  </a:lnTo>
                  <a:lnTo>
                    <a:pt x="166" y="331"/>
                  </a:lnTo>
                  <a:lnTo>
                    <a:pt x="166" y="165"/>
                  </a:lnTo>
                  <a:lnTo>
                    <a:pt x="248" y="165"/>
                  </a:lnTo>
                  <a:lnTo>
                    <a:pt x="248" y="0"/>
                  </a:lnTo>
                  <a:lnTo>
                    <a:pt x="165" y="0"/>
                  </a:lnTo>
                  <a:lnTo>
                    <a:pt x="166" y="82"/>
                  </a:lnTo>
                  <a:lnTo>
                    <a:pt x="84" y="82"/>
                  </a:lnTo>
                  <a:close/>
                </a:path>
              </a:pathLst>
            </a:custGeom>
            <a:solidFill>
              <a:srgbClr val="00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4399" y="2910"/>
              <a:ext cx="82" cy="55"/>
            </a:xfrm>
            <a:custGeom>
              <a:avLst/>
              <a:gdLst>
                <a:gd name="T0" fmla="*/ 247 w 247"/>
                <a:gd name="T1" fmla="*/ 83 h 165"/>
                <a:gd name="T2" fmla="*/ 247 w 247"/>
                <a:gd name="T3" fmla="*/ 0 h 165"/>
                <a:gd name="T4" fmla="*/ 0 w 247"/>
                <a:gd name="T5" fmla="*/ 0 h 165"/>
                <a:gd name="T6" fmla="*/ 0 w 247"/>
                <a:gd name="T7" fmla="*/ 165 h 165"/>
                <a:gd name="T8" fmla="*/ 166 w 247"/>
                <a:gd name="T9" fmla="*/ 165 h 165"/>
                <a:gd name="T10" fmla="*/ 165 w 247"/>
                <a:gd name="T11" fmla="*/ 83 h 165"/>
                <a:gd name="T12" fmla="*/ 247 w 247"/>
                <a:gd name="T13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165">
                  <a:moveTo>
                    <a:pt x="247" y="83"/>
                  </a:moveTo>
                  <a:lnTo>
                    <a:pt x="247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6" y="165"/>
                  </a:lnTo>
                  <a:lnTo>
                    <a:pt x="165" y="83"/>
                  </a:lnTo>
                  <a:lnTo>
                    <a:pt x="247" y="83"/>
                  </a:lnTo>
                  <a:close/>
                </a:path>
              </a:pathLst>
            </a:custGeom>
            <a:solidFill>
              <a:srgbClr val="00A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4205" y="2690"/>
              <a:ext cx="111" cy="55"/>
            </a:xfrm>
            <a:custGeom>
              <a:avLst/>
              <a:gdLst>
                <a:gd name="T0" fmla="*/ 331 w 331"/>
                <a:gd name="T1" fmla="*/ 82 h 166"/>
                <a:gd name="T2" fmla="*/ 83 w 331"/>
                <a:gd name="T3" fmla="*/ 82 h 166"/>
                <a:gd name="T4" fmla="*/ 83 w 331"/>
                <a:gd name="T5" fmla="*/ 0 h 166"/>
                <a:gd name="T6" fmla="*/ 0 w 331"/>
                <a:gd name="T7" fmla="*/ 0 h 166"/>
                <a:gd name="T8" fmla="*/ 0 w 331"/>
                <a:gd name="T9" fmla="*/ 166 h 166"/>
                <a:gd name="T10" fmla="*/ 329 w 331"/>
                <a:gd name="T11" fmla="*/ 166 h 166"/>
                <a:gd name="T12" fmla="*/ 331 w 331"/>
                <a:gd name="T13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166">
                  <a:moveTo>
                    <a:pt x="331" y="82"/>
                  </a:moveTo>
                  <a:lnTo>
                    <a:pt x="83" y="8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329" y="166"/>
                  </a:lnTo>
                  <a:lnTo>
                    <a:pt x="331" y="8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4343" y="2745"/>
              <a:ext cx="83" cy="55"/>
            </a:xfrm>
            <a:custGeom>
              <a:avLst/>
              <a:gdLst>
                <a:gd name="T0" fmla="*/ 248 w 248"/>
                <a:gd name="T1" fmla="*/ 164 h 164"/>
                <a:gd name="T2" fmla="*/ 248 w 248"/>
                <a:gd name="T3" fmla="*/ 82 h 164"/>
                <a:gd name="T4" fmla="*/ 82 w 248"/>
                <a:gd name="T5" fmla="*/ 82 h 164"/>
                <a:gd name="T6" fmla="*/ 82 w 248"/>
                <a:gd name="T7" fmla="*/ 0 h 164"/>
                <a:gd name="T8" fmla="*/ 0 w 248"/>
                <a:gd name="T9" fmla="*/ 0 h 164"/>
                <a:gd name="T10" fmla="*/ 0 w 248"/>
                <a:gd name="T11" fmla="*/ 164 h 164"/>
                <a:gd name="T12" fmla="*/ 248 w 2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4">
                  <a:moveTo>
                    <a:pt x="248" y="164"/>
                  </a:moveTo>
                  <a:lnTo>
                    <a:pt x="248" y="82"/>
                  </a:lnTo>
                  <a:lnTo>
                    <a:pt x="82" y="8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48" y="164"/>
                  </a:lnTo>
                  <a:close/>
                </a:path>
              </a:pathLst>
            </a:custGeom>
            <a:solidFill>
              <a:srgbClr val="00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4233" y="2607"/>
              <a:ext cx="55" cy="55"/>
            </a:xfrm>
            <a:custGeom>
              <a:avLst/>
              <a:gdLst>
                <a:gd name="T0" fmla="*/ 167 w 167"/>
                <a:gd name="T1" fmla="*/ 166 h 166"/>
                <a:gd name="T2" fmla="*/ 167 w 167"/>
                <a:gd name="T3" fmla="*/ 84 h 166"/>
                <a:gd name="T4" fmla="*/ 83 w 167"/>
                <a:gd name="T5" fmla="*/ 84 h 166"/>
                <a:gd name="T6" fmla="*/ 83 w 167"/>
                <a:gd name="T7" fmla="*/ 0 h 166"/>
                <a:gd name="T8" fmla="*/ 0 w 167"/>
                <a:gd name="T9" fmla="*/ 0 h 166"/>
                <a:gd name="T10" fmla="*/ 1 w 167"/>
                <a:gd name="T11" fmla="*/ 166 h 166"/>
                <a:gd name="T12" fmla="*/ 167 w 167"/>
                <a:gd name="T1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66">
                  <a:moveTo>
                    <a:pt x="167" y="166"/>
                  </a:moveTo>
                  <a:lnTo>
                    <a:pt x="167" y="84"/>
                  </a:lnTo>
                  <a:lnTo>
                    <a:pt x="83" y="8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" y="166"/>
                  </a:lnTo>
                  <a:lnTo>
                    <a:pt x="167" y="166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4288" y="2662"/>
              <a:ext cx="55" cy="55"/>
            </a:xfrm>
            <a:custGeom>
              <a:avLst/>
              <a:gdLst>
                <a:gd name="T0" fmla="*/ 82 w 165"/>
                <a:gd name="T1" fmla="*/ 165 h 165"/>
                <a:gd name="T2" fmla="*/ 165 w 165"/>
                <a:gd name="T3" fmla="*/ 165 h 165"/>
                <a:gd name="T4" fmla="*/ 165 w 165"/>
                <a:gd name="T5" fmla="*/ 0 h 165"/>
                <a:gd name="T6" fmla="*/ 0 w 165"/>
                <a:gd name="T7" fmla="*/ 0 h 165"/>
                <a:gd name="T8" fmla="*/ 0 w 165"/>
                <a:gd name="T9" fmla="*/ 83 h 165"/>
                <a:gd name="T10" fmla="*/ 82 w 165"/>
                <a:gd name="T11" fmla="*/ 83 h 165"/>
                <a:gd name="T12" fmla="*/ 82 w 165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65">
                  <a:moveTo>
                    <a:pt x="82" y="165"/>
                  </a:moveTo>
                  <a:lnTo>
                    <a:pt x="165" y="165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82" y="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22"/>
            <p:cNvSpPr>
              <a:spLocks/>
            </p:cNvSpPr>
            <p:nvPr userDrawn="1"/>
          </p:nvSpPr>
          <p:spPr bwMode="auto">
            <a:xfrm>
              <a:off x="4399" y="2387"/>
              <a:ext cx="55" cy="55"/>
            </a:xfrm>
            <a:custGeom>
              <a:avLst/>
              <a:gdLst>
                <a:gd name="T0" fmla="*/ 0 w 165"/>
                <a:gd name="T1" fmla="*/ 83 h 165"/>
                <a:gd name="T2" fmla="*/ 82 w 165"/>
                <a:gd name="T3" fmla="*/ 83 h 165"/>
                <a:gd name="T4" fmla="*/ 82 w 165"/>
                <a:gd name="T5" fmla="*/ 165 h 165"/>
                <a:gd name="T6" fmla="*/ 165 w 165"/>
                <a:gd name="T7" fmla="*/ 165 h 165"/>
                <a:gd name="T8" fmla="*/ 165 w 165"/>
                <a:gd name="T9" fmla="*/ 0 h 165"/>
                <a:gd name="T10" fmla="*/ 0 w 165"/>
                <a:gd name="T11" fmla="*/ 0 h 165"/>
                <a:gd name="T12" fmla="*/ 0 w 165"/>
                <a:gd name="T13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65">
                  <a:moveTo>
                    <a:pt x="0" y="83"/>
                  </a:moveTo>
                  <a:lnTo>
                    <a:pt x="82" y="83"/>
                  </a:lnTo>
                  <a:lnTo>
                    <a:pt x="82" y="165"/>
                  </a:lnTo>
                  <a:lnTo>
                    <a:pt x="165" y="165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4122" y="2607"/>
              <a:ext cx="29" cy="55"/>
            </a:xfrm>
            <a:custGeom>
              <a:avLst/>
              <a:gdLst>
                <a:gd name="T0" fmla="*/ 85 w 85"/>
                <a:gd name="T1" fmla="*/ 166 h 166"/>
                <a:gd name="T2" fmla="*/ 85 w 85"/>
                <a:gd name="T3" fmla="*/ 0 h 166"/>
                <a:gd name="T4" fmla="*/ 0 w 85"/>
                <a:gd name="T5" fmla="*/ 0 h 166"/>
                <a:gd name="T6" fmla="*/ 1 w 85"/>
                <a:gd name="T7" fmla="*/ 166 h 166"/>
                <a:gd name="T8" fmla="*/ 85 w 85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6">
                  <a:moveTo>
                    <a:pt x="85" y="166"/>
                  </a:moveTo>
                  <a:lnTo>
                    <a:pt x="85" y="0"/>
                  </a:lnTo>
                  <a:lnTo>
                    <a:pt x="0" y="0"/>
                  </a:lnTo>
                  <a:lnTo>
                    <a:pt x="1" y="166"/>
                  </a:lnTo>
                  <a:lnTo>
                    <a:pt x="85" y="166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auto">
            <a:xfrm>
              <a:off x="4371" y="2414"/>
              <a:ext cx="28" cy="55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auto">
            <a:xfrm>
              <a:off x="4454" y="2469"/>
              <a:ext cx="27" cy="56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4647" y="2856"/>
              <a:ext cx="55" cy="27"/>
            </a:xfrm>
            <a:custGeom>
              <a:avLst/>
              <a:gdLst>
                <a:gd name="T0" fmla="*/ 0 w 165"/>
                <a:gd name="T1" fmla="*/ 82 h 82"/>
                <a:gd name="T2" fmla="*/ 165 w 165"/>
                <a:gd name="T3" fmla="*/ 82 h 82"/>
                <a:gd name="T4" fmla="*/ 165 w 165"/>
                <a:gd name="T5" fmla="*/ 0 h 82"/>
                <a:gd name="T6" fmla="*/ 1 w 165"/>
                <a:gd name="T7" fmla="*/ 0 h 82"/>
                <a:gd name="T8" fmla="*/ 0 w 165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82">
                  <a:moveTo>
                    <a:pt x="0" y="82"/>
                  </a:moveTo>
                  <a:lnTo>
                    <a:pt x="165" y="82"/>
                  </a:lnTo>
                  <a:lnTo>
                    <a:pt x="165" y="0"/>
                  </a:lnTo>
                  <a:lnTo>
                    <a:pt x="1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4481" y="2883"/>
              <a:ext cx="55" cy="27"/>
            </a:xfrm>
            <a:custGeom>
              <a:avLst/>
              <a:gdLst>
                <a:gd name="T0" fmla="*/ 0 w 166"/>
                <a:gd name="T1" fmla="*/ 82 h 82"/>
                <a:gd name="T2" fmla="*/ 166 w 166"/>
                <a:gd name="T3" fmla="*/ 82 h 82"/>
                <a:gd name="T4" fmla="*/ 166 w 166"/>
                <a:gd name="T5" fmla="*/ 0 h 82"/>
                <a:gd name="T6" fmla="*/ 2 w 166"/>
                <a:gd name="T7" fmla="*/ 0 h 82"/>
                <a:gd name="T8" fmla="*/ 0 w 166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2">
                  <a:moveTo>
                    <a:pt x="0" y="82"/>
                  </a:moveTo>
                  <a:lnTo>
                    <a:pt x="166" y="82"/>
                  </a:lnTo>
                  <a:lnTo>
                    <a:pt x="166" y="0"/>
                  </a:lnTo>
                  <a:lnTo>
                    <a:pt x="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Rectangle 28"/>
            <p:cNvSpPr>
              <a:spLocks noChangeArrowheads="1"/>
            </p:cNvSpPr>
            <p:nvPr userDrawn="1"/>
          </p:nvSpPr>
          <p:spPr bwMode="auto">
            <a:xfrm>
              <a:off x="4371" y="2717"/>
              <a:ext cx="28" cy="28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Rectangle 29"/>
            <p:cNvSpPr>
              <a:spLocks noChangeArrowheads="1"/>
            </p:cNvSpPr>
            <p:nvPr userDrawn="1"/>
          </p:nvSpPr>
          <p:spPr bwMode="auto">
            <a:xfrm>
              <a:off x="4591" y="2938"/>
              <a:ext cx="28" cy="27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4674" y="2938"/>
              <a:ext cx="28" cy="27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Rectangle 31"/>
            <p:cNvSpPr>
              <a:spLocks noChangeArrowheads="1"/>
            </p:cNvSpPr>
            <p:nvPr userDrawn="1"/>
          </p:nvSpPr>
          <p:spPr bwMode="auto">
            <a:xfrm>
              <a:off x="4399" y="2828"/>
              <a:ext cx="27" cy="28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32"/>
            <p:cNvSpPr>
              <a:spLocks/>
            </p:cNvSpPr>
            <p:nvPr userDrawn="1"/>
          </p:nvSpPr>
          <p:spPr bwMode="auto">
            <a:xfrm>
              <a:off x="4591" y="2800"/>
              <a:ext cx="28" cy="28"/>
            </a:xfrm>
            <a:custGeom>
              <a:avLst/>
              <a:gdLst>
                <a:gd name="T0" fmla="*/ 0 w 83"/>
                <a:gd name="T1" fmla="*/ 83 h 83"/>
                <a:gd name="T2" fmla="*/ 82 w 83"/>
                <a:gd name="T3" fmla="*/ 83 h 83"/>
                <a:gd name="T4" fmla="*/ 83 w 83"/>
                <a:gd name="T5" fmla="*/ 0 h 83"/>
                <a:gd name="T6" fmla="*/ 0 w 83"/>
                <a:gd name="T7" fmla="*/ 0 h 83"/>
                <a:gd name="T8" fmla="*/ 0 w 83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82" y="8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2" name="Rectangle 33"/>
            <p:cNvSpPr>
              <a:spLocks noChangeArrowheads="1"/>
            </p:cNvSpPr>
            <p:nvPr userDrawn="1"/>
          </p:nvSpPr>
          <p:spPr bwMode="auto">
            <a:xfrm>
              <a:off x="4426" y="2525"/>
              <a:ext cx="28" cy="27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" name="Rectangle 34"/>
            <p:cNvSpPr>
              <a:spLocks noChangeArrowheads="1"/>
            </p:cNvSpPr>
            <p:nvPr userDrawn="1"/>
          </p:nvSpPr>
          <p:spPr bwMode="auto">
            <a:xfrm>
              <a:off x="4674" y="2607"/>
              <a:ext cx="28" cy="28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" name="Rectangle 35"/>
            <p:cNvSpPr>
              <a:spLocks noChangeArrowheads="1"/>
            </p:cNvSpPr>
            <p:nvPr userDrawn="1"/>
          </p:nvSpPr>
          <p:spPr bwMode="auto">
            <a:xfrm>
              <a:off x="4426" y="2662"/>
              <a:ext cx="28" cy="28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" name="Rectangle 36"/>
            <p:cNvSpPr>
              <a:spLocks noChangeArrowheads="1"/>
            </p:cNvSpPr>
            <p:nvPr userDrawn="1"/>
          </p:nvSpPr>
          <p:spPr bwMode="auto">
            <a:xfrm>
              <a:off x="4343" y="2828"/>
              <a:ext cx="28" cy="28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" name="Rectangle 37"/>
            <p:cNvSpPr>
              <a:spLocks noChangeArrowheads="1"/>
            </p:cNvSpPr>
            <p:nvPr userDrawn="1"/>
          </p:nvSpPr>
          <p:spPr bwMode="auto">
            <a:xfrm>
              <a:off x="4481" y="2938"/>
              <a:ext cx="28" cy="27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" name="Rectangle 38"/>
            <p:cNvSpPr>
              <a:spLocks noChangeArrowheads="1"/>
            </p:cNvSpPr>
            <p:nvPr userDrawn="1"/>
          </p:nvSpPr>
          <p:spPr bwMode="auto">
            <a:xfrm>
              <a:off x="4343" y="2387"/>
              <a:ext cx="28" cy="27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" name="Rectangle 39"/>
            <p:cNvSpPr>
              <a:spLocks noChangeArrowheads="1"/>
            </p:cNvSpPr>
            <p:nvPr userDrawn="1"/>
          </p:nvSpPr>
          <p:spPr bwMode="auto">
            <a:xfrm>
              <a:off x="4343" y="2938"/>
              <a:ext cx="28" cy="27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0" name="Freeform 40"/>
            <p:cNvSpPr>
              <a:spLocks/>
            </p:cNvSpPr>
            <p:nvPr userDrawn="1"/>
          </p:nvSpPr>
          <p:spPr bwMode="auto">
            <a:xfrm>
              <a:off x="4371" y="2856"/>
              <a:ext cx="28" cy="27"/>
            </a:xfrm>
            <a:custGeom>
              <a:avLst/>
              <a:gdLst>
                <a:gd name="T0" fmla="*/ 84 w 84"/>
                <a:gd name="T1" fmla="*/ 0 h 82"/>
                <a:gd name="T2" fmla="*/ 0 w 84"/>
                <a:gd name="T3" fmla="*/ 0 h 82"/>
                <a:gd name="T4" fmla="*/ 0 w 84"/>
                <a:gd name="T5" fmla="*/ 82 h 82"/>
                <a:gd name="T6" fmla="*/ 83 w 84"/>
                <a:gd name="T7" fmla="*/ 82 h 82"/>
                <a:gd name="T8" fmla="*/ 84 w 84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2">
                  <a:moveTo>
                    <a:pt x="84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1" name="Rectangle 41"/>
            <p:cNvSpPr>
              <a:spLocks noChangeArrowheads="1"/>
            </p:cNvSpPr>
            <p:nvPr userDrawn="1"/>
          </p:nvSpPr>
          <p:spPr bwMode="auto">
            <a:xfrm>
              <a:off x="4426" y="2856"/>
              <a:ext cx="28" cy="27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2" name="Rectangle 42"/>
            <p:cNvSpPr>
              <a:spLocks noChangeArrowheads="1"/>
            </p:cNvSpPr>
            <p:nvPr userDrawn="1"/>
          </p:nvSpPr>
          <p:spPr bwMode="auto">
            <a:xfrm>
              <a:off x="4536" y="2910"/>
              <a:ext cx="28" cy="28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3" name="Freeform 43"/>
            <p:cNvSpPr>
              <a:spLocks/>
            </p:cNvSpPr>
            <p:nvPr userDrawn="1"/>
          </p:nvSpPr>
          <p:spPr bwMode="auto">
            <a:xfrm>
              <a:off x="4371" y="2662"/>
              <a:ext cx="28" cy="28"/>
            </a:xfrm>
            <a:custGeom>
              <a:avLst/>
              <a:gdLst>
                <a:gd name="T0" fmla="*/ 0 w 84"/>
                <a:gd name="T1" fmla="*/ 0 h 83"/>
                <a:gd name="T2" fmla="*/ 0 w 84"/>
                <a:gd name="T3" fmla="*/ 83 h 83"/>
                <a:gd name="T4" fmla="*/ 83 w 84"/>
                <a:gd name="T5" fmla="*/ 83 h 83"/>
                <a:gd name="T6" fmla="*/ 84 w 84"/>
                <a:gd name="T7" fmla="*/ 0 h 83"/>
                <a:gd name="T8" fmla="*/ 0 w 8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3">
                  <a:moveTo>
                    <a:pt x="0" y="0"/>
                  </a:moveTo>
                  <a:lnTo>
                    <a:pt x="0" y="83"/>
                  </a:lnTo>
                  <a:lnTo>
                    <a:pt x="83" y="83"/>
                  </a:lnTo>
                  <a:lnTo>
                    <a:pt x="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4" name="Freeform 44"/>
            <p:cNvSpPr>
              <a:spLocks noEditPoints="1"/>
            </p:cNvSpPr>
            <p:nvPr userDrawn="1"/>
          </p:nvSpPr>
          <p:spPr bwMode="auto">
            <a:xfrm>
              <a:off x="2024" y="2138"/>
              <a:ext cx="53" cy="70"/>
            </a:xfrm>
            <a:custGeom>
              <a:avLst/>
              <a:gdLst>
                <a:gd name="T0" fmla="*/ 54 w 160"/>
                <a:gd name="T1" fmla="*/ 97 h 211"/>
                <a:gd name="T2" fmla="*/ 63 w 160"/>
                <a:gd name="T3" fmla="*/ 97 h 211"/>
                <a:gd name="T4" fmla="*/ 70 w 160"/>
                <a:gd name="T5" fmla="*/ 97 h 211"/>
                <a:gd name="T6" fmla="*/ 77 w 160"/>
                <a:gd name="T7" fmla="*/ 96 h 211"/>
                <a:gd name="T8" fmla="*/ 84 w 160"/>
                <a:gd name="T9" fmla="*/ 96 h 211"/>
                <a:gd name="T10" fmla="*/ 90 w 160"/>
                <a:gd name="T11" fmla="*/ 93 h 211"/>
                <a:gd name="T12" fmla="*/ 95 w 160"/>
                <a:gd name="T13" fmla="*/ 90 h 211"/>
                <a:gd name="T14" fmla="*/ 100 w 160"/>
                <a:gd name="T15" fmla="*/ 86 h 211"/>
                <a:gd name="T16" fmla="*/ 102 w 160"/>
                <a:gd name="T17" fmla="*/ 79 h 211"/>
                <a:gd name="T18" fmla="*/ 102 w 160"/>
                <a:gd name="T19" fmla="*/ 71 h 211"/>
                <a:gd name="T20" fmla="*/ 102 w 160"/>
                <a:gd name="T21" fmla="*/ 63 h 211"/>
                <a:gd name="T22" fmla="*/ 100 w 160"/>
                <a:gd name="T23" fmla="*/ 56 h 211"/>
                <a:gd name="T24" fmla="*/ 96 w 160"/>
                <a:gd name="T25" fmla="*/ 51 h 211"/>
                <a:gd name="T26" fmla="*/ 92 w 160"/>
                <a:gd name="T27" fmla="*/ 48 h 211"/>
                <a:gd name="T28" fmla="*/ 86 w 160"/>
                <a:gd name="T29" fmla="*/ 46 h 211"/>
                <a:gd name="T30" fmla="*/ 79 w 160"/>
                <a:gd name="T31" fmla="*/ 45 h 211"/>
                <a:gd name="T32" fmla="*/ 71 w 160"/>
                <a:gd name="T33" fmla="*/ 44 h 211"/>
                <a:gd name="T34" fmla="*/ 63 w 160"/>
                <a:gd name="T35" fmla="*/ 44 h 211"/>
                <a:gd name="T36" fmla="*/ 54 w 160"/>
                <a:gd name="T37" fmla="*/ 44 h 211"/>
                <a:gd name="T38" fmla="*/ 54 w 160"/>
                <a:gd name="T39" fmla="*/ 97 h 211"/>
                <a:gd name="T40" fmla="*/ 0 w 160"/>
                <a:gd name="T41" fmla="*/ 0 h 211"/>
                <a:gd name="T42" fmla="*/ 83 w 160"/>
                <a:gd name="T43" fmla="*/ 0 h 211"/>
                <a:gd name="T44" fmla="*/ 100 w 160"/>
                <a:gd name="T45" fmla="*/ 2 h 211"/>
                <a:gd name="T46" fmla="*/ 114 w 160"/>
                <a:gd name="T47" fmla="*/ 4 h 211"/>
                <a:gd name="T48" fmla="*/ 121 w 160"/>
                <a:gd name="T49" fmla="*/ 6 h 211"/>
                <a:gd name="T50" fmla="*/ 127 w 160"/>
                <a:gd name="T51" fmla="*/ 10 h 211"/>
                <a:gd name="T52" fmla="*/ 133 w 160"/>
                <a:gd name="T53" fmla="*/ 12 h 211"/>
                <a:gd name="T54" fmla="*/ 139 w 160"/>
                <a:gd name="T55" fmla="*/ 17 h 211"/>
                <a:gd name="T56" fmla="*/ 143 w 160"/>
                <a:gd name="T57" fmla="*/ 22 h 211"/>
                <a:gd name="T58" fmla="*/ 147 w 160"/>
                <a:gd name="T59" fmla="*/ 26 h 211"/>
                <a:gd name="T60" fmla="*/ 152 w 160"/>
                <a:gd name="T61" fmla="*/ 32 h 211"/>
                <a:gd name="T62" fmla="*/ 154 w 160"/>
                <a:gd name="T63" fmla="*/ 38 h 211"/>
                <a:gd name="T64" fmla="*/ 156 w 160"/>
                <a:gd name="T65" fmla="*/ 45 h 211"/>
                <a:gd name="T66" fmla="*/ 159 w 160"/>
                <a:gd name="T67" fmla="*/ 52 h 211"/>
                <a:gd name="T68" fmla="*/ 160 w 160"/>
                <a:gd name="T69" fmla="*/ 61 h 211"/>
                <a:gd name="T70" fmla="*/ 160 w 160"/>
                <a:gd name="T71" fmla="*/ 70 h 211"/>
                <a:gd name="T72" fmla="*/ 160 w 160"/>
                <a:gd name="T73" fmla="*/ 78 h 211"/>
                <a:gd name="T74" fmla="*/ 159 w 160"/>
                <a:gd name="T75" fmla="*/ 86 h 211"/>
                <a:gd name="T76" fmla="*/ 156 w 160"/>
                <a:gd name="T77" fmla="*/ 95 h 211"/>
                <a:gd name="T78" fmla="*/ 155 w 160"/>
                <a:gd name="T79" fmla="*/ 102 h 211"/>
                <a:gd name="T80" fmla="*/ 152 w 160"/>
                <a:gd name="T81" fmla="*/ 108 h 211"/>
                <a:gd name="T82" fmla="*/ 149 w 160"/>
                <a:gd name="T83" fmla="*/ 114 h 211"/>
                <a:gd name="T84" fmla="*/ 144 w 160"/>
                <a:gd name="T85" fmla="*/ 119 h 211"/>
                <a:gd name="T86" fmla="*/ 140 w 160"/>
                <a:gd name="T87" fmla="*/ 124 h 211"/>
                <a:gd name="T88" fmla="*/ 135 w 160"/>
                <a:gd name="T89" fmla="*/ 128 h 211"/>
                <a:gd name="T90" fmla="*/ 129 w 160"/>
                <a:gd name="T91" fmla="*/ 131 h 211"/>
                <a:gd name="T92" fmla="*/ 123 w 160"/>
                <a:gd name="T93" fmla="*/ 135 h 211"/>
                <a:gd name="T94" fmla="*/ 117 w 160"/>
                <a:gd name="T95" fmla="*/ 137 h 211"/>
                <a:gd name="T96" fmla="*/ 109 w 160"/>
                <a:gd name="T97" fmla="*/ 138 h 211"/>
                <a:gd name="T98" fmla="*/ 102 w 160"/>
                <a:gd name="T99" fmla="*/ 139 h 211"/>
                <a:gd name="T100" fmla="*/ 94 w 160"/>
                <a:gd name="T101" fmla="*/ 141 h 211"/>
                <a:gd name="T102" fmla="*/ 86 w 160"/>
                <a:gd name="T103" fmla="*/ 141 h 211"/>
                <a:gd name="T104" fmla="*/ 54 w 160"/>
                <a:gd name="T105" fmla="*/ 141 h 211"/>
                <a:gd name="T106" fmla="*/ 54 w 160"/>
                <a:gd name="T107" fmla="*/ 211 h 211"/>
                <a:gd name="T108" fmla="*/ 0 w 160"/>
                <a:gd name="T109" fmla="*/ 211 h 211"/>
                <a:gd name="T110" fmla="*/ 0 w 160"/>
                <a:gd name="T1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211">
                  <a:moveTo>
                    <a:pt x="54" y="97"/>
                  </a:moveTo>
                  <a:lnTo>
                    <a:pt x="63" y="97"/>
                  </a:lnTo>
                  <a:lnTo>
                    <a:pt x="70" y="97"/>
                  </a:lnTo>
                  <a:lnTo>
                    <a:pt x="77" y="96"/>
                  </a:lnTo>
                  <a:lnTo>
                    <a:pt x="84" y="96"/>
                  </a:lnTo>
                  <a:lnTo>
                    <a:pt x="90" y="93"/>
                  </a:lnTo>
                  <a:lnTo>
                    <a:pt x="95" y="90"/>
                  </a:lnTo>
                  <a:lnTo>
                    <a:pt x="100" y="86"/>
                  </a:lnTo>
                  <a:lnTo>
                    <a:pt x="102" y="79"/>
                  </a:lnTo>
                  <a:lnTo>
                    <a:pt x="102" y="71"/>
                  </a:lnTo>
                  <a:lnTo>
                    <a:pt x="102" y="63"/>
                  </a:lnTo>
                  <a:lnTo>
                    <a:pt x="100" y="56"/>
                  </a:lnTo>
                  <a:lnTo>
                    <a:pt x="96" y="51"/>
                  </a:lnTo>
                  <a:lnTo>
                    <a:pt x="92" y="48"/>
                  </a:lnTo>
                  <a:lnTo>
                    <a:pt x="86" y="46"/>
                  </a:lnTo>
                  <a:lnTo>
                    <a:pt x="79" y="45"/>
                  </a:lnTo>
                  <a:lnTo>
                    <a:pt x="71" y="44"/>
                  </a:lnTo>
                  <a:lnTo>
                    <a:pt x="63" y="44"/>
                  </a:lnTo>
                  <a:lnTo>
                    <a:pt x="54" y="44"/>
                  </a:lnTo>
                  <a:lnTo>
                    <a:pt x="54" y="97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0" y="2"/>
                  </a:lnTo>
                  <a:lnTo>
                    <a:pt x="114" y="4"/>
                  </a:lnTo>
                  <a:lnTo>
                    <a:pt x="121" y="6"/>
                  </a:lnTo>
                  <a:lnTo>
                    <a:pt x="127" y="10"/>
                  </a:lnTo>
                  <a:lnTo>
                    <a:pt x="133" y="12"/>
                  </a:lnTo>
                  <a:lnTo>
                    <a:pt x="139" y="17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2" y="32"/>
                  </a:lnTo>
                  <a:lnTo>
                    <a:pt x="154" y="38"/>
                  </a:lnTo>
                  <a:lnTo>
                    <a:pt x="156" y="45"/>
                  </a:lnTo>
                  <a:lnTo>
                    <a:pt x="159" y="52"/>
                  </a:lnTo>
                  <a:lnTo>
                    <a:pt x="160" y="61"/>
                  </a:lnTo>
                  <a:lnTo>
                    <a:pt x="160" y="70"/>
                  </a:lnTo>
                  <a:lnTo>
                    <a:pt x="160" y="78"/>
                  </a:lnTo>
                  <a:lnTo>
                    <a:pt x="159" y="86"/>
                  </a:lnTo>
                  <a:lnTo>
                    <a:pt x="156" y="95"/>
                  </a:lnTo>
                  <a:lnTo>
                    <a:pt x="155" y="102"/>
                  </a:lnTo>
                  <a:lnTo>
                    <a:pt x="152" y="108"/>
                  </a:lnTo>
                  <a:lnTo>
                    <a:pt x="149" y="114"/>
                  </a:lnTo>
                  <a:lnTo>
                    <a:pt x="144" y="119"/>
                  </a:lnTo>
                  <a:lnTo>
                    <a:pt x="140" y="124"/>
                  </a:lnTo>
                  <a:lnTo>
                    <a:pt x="135" y="128"/>
                  </a:lnTo>
                  <a:lnTo>
                    <a:pt x="129" y="131"/>
                  </a:lnTo>
                  <a:lnTo>
                    <a:pt x="123" y="135"/>
                  </a:lnTo>
                  <a:lnTo>
                    <a:pt x="117" y="137"/>
                  </a:lnTo>
                  <a:lnTo>
                    <a:pt x="109" y="138"/>
                  </a:lnTo>
                  <a:lnTo>
                    <a:pt x="102" y="139"/>
                  </a:lnTo>
                  <a:lnTo>
                    <a:pt x="94" y="141"/>
                  </a:lnTo>
                  <a:lnTo>
                    <a:pt x="86" y="141"/>
                  </a:lnTo>
                  <a:lnTo>
                    <a:pt x="54" y="141"/>
                  </a:lnTo>
                  <a:lnTo>
                    <a:pt x="54" y="211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5" name="Freeform 45"/>
            <p:cNvSpPr>
              <a:spLocks noEditPoints="1"/>
            </p:cNvSpPr>
            <p:nvPr userDrawn="1"/>
          </p:nvSpPr>
          <p:spPr bwMode="auto">
            <a:xfrm>
              <a:off x="2082" y="2135"/>
              <a:ext cx="77" cy="75"/>
            </a:xfrm>
            <a:custGeom>
              <a:avLst/>
              <a:gdLst>
                <a:gd name="T0" fmla="*/ 56 w 233"/>
                <a:gd name="T1" fmla="*/ 116 h 224"/>
                <a:gd name="T2" fmla="*/ 60 w 233"/>
                <a:gd name="T3" fmla="*/ 128 h 224"/>
                <a:gd name="T4" fmla="*/ 67 w 233"/>
                <a:gd name="T5" fmla="*/ 144 h 224"/>
                <a:gd name="T6" fmla="*/ 84 w 233"/>
                <a:gd name="T7" fmla="*/ 162 h 224"/>
                <a:gd name="T8" fmla="*/ 99 w 233"/>
                <a:gd name="T9" fmla="*/ 169 h 224"/>
                <a:gd name="T10" fmla="*/ 111 w 233"/>
                <a:gd name="T11" fmla="*/ 171 h 224"/>
                <a:gd name="T12" fmla="*/ 122 w 233"/>
                <a:gd name="T13" fmla="*/ 171 h 224"/>
                <a:gd name="T14" fmla="*/ 134 w 233"/>
                <a:gd name="T15" fmla="*/ 169 h 224"/>
                <a:gd name="T16" fmla="*/ 149 w 233"/>
                <a:gd name="T17" fmla="*/ 162 h 224"/>
                <a:gd name="T18" fmla="*/ 166 w 233"/>
                <a:gd name="T19" fmla="*/ 144 h 224"/>
                <a:gd name="T20" fmla="*/ 173 w 233"/>
                <a:gd name="T21" fmla="*/ 128 h 224"/>
                <a:gd name="T22" fmla="*/ 175 w 233"/>
                <a:gd name="T23" fmla="*/ 116 h 224"/>
                <a:gd name="T24" fmla="*/ 174 w 233"/>
                <a:gd name="T25" fmla="*/ 98 h 224"/>
                <a:gd name="T26" fmla="*/ 166 w 233"/>
                <a:gd name="T27" fmla="*/ 78 h 224"/>
                <a:gd name="T28" fmla="*/ 149 w 233"/>
                <a:gd name="T29" fmla="*/ 63 h 224"/>
                <a:gd name="T30" fmla="*/ 128 w 233"/>
                <a:gd name="T31" fmla="*/ 55 h 224"/>
                <a:gd name="T32" fmla="*/ 105 w 233"/>
                <a:gd name="T33" fmla="*/ 55 h 224"/>
                <a:gd name="T34" fmla="*/ 84 w 233"/>
                <a:gd name="T35" fmla="*/ 63 h 224"/>
                <a:gd name="T36" fmla="*/ 67 w 233"/>
                <a:gd name="T37" fmla="*/ 78 h 224"/>
                <a:gd name="T38" fmla="*/ 58 w 233"/>
                <a:gd name="T39" fmla="*/ 98 h 224"/>
                <a:gd name="T40" fmla="*/ 233 w 233"/>
                <a:gd name="T41" fmla="*/ 109 h 224"/>
                <a:gd name="T42" fmla="*/ 231 w 233"/>
                <a:gd name="T43" fmla="*/ 133 h 224"/>
                <a:gd name="T44" fmla="*/ 224 w 233"/>
                <a:gd name="T45" fmla="*/ 156 h 224"/>
                <a:gd name="T46" fmla="*/ 213 w 233"/>
                <a:gd name="T47" fmla="*/ 175 h 224"/>
                <a:gd name="T48" fmla="*/ 200 w 233"/>
                <a:gd name="T49" fmla="*/ 192 h 224"/>
                <a:gd name="T50" fmla="*/ 182 w 233"/>
                <a:gd name="T51" fmla="*/ 205 h 224"/>
                <a:gd name="T52" fmla="*/ 162 w 233"/>
                <a:gd name="T53" fmla="*/ 216 h 224"/>
                <a:gd name="T54" fmla="*/ 140 w 233"/>
                <a:gd name="T55" fmla="*/ 223 h 224"/>
                <a:gd name="T56" fmla="*/ 117 w 233"/>
                <a:gd name="T57" fmla="*/ 224 h 224"/>
                <a:gd name="T58" fmla="*/ 92 w 233"/>
                <a:gd name="T59" fmla="*/ 223 h 224"/>
                <a:gd name="T60" fmla="*/ 69 w 233"/>
                <a:gd name="T61" fmla="*/ 216 h 224"/>
                <a:gd name="T62" fmla="*/ 49 w 233"/>
                <a:gd name="T63" fmla="*/ 205 h 224"/>
                <a:gd name="T64" fmla="*/ 33 w 233"/>
                <a:gd name="T65" fmla="*/ 192 h 224"/>
                <a:gd name="T66" fmla="*/ 19 w 233"/>
                <a:gd name="T67" fmla="*/ 175 h 224"/>
                <a:gd name="T68" fmla="*/ 8 w 233"/>
                <a:gd name="T69" fmla="*/ 156 h 224"/>
                <a:gd name="T70" fmla="*/ 2 w 233"/>
                <a:gd name="T71" fmla="*/ 133 h 224"/>
                <a:gd name="T72" fmla="*/ 0 w 233"/>
                <a:gd name="T73" fmla="*/ 109 h 224"/>
                <a:gd name="T74" fmla="*/ 2 w 233"/>
                <a:gd name="T75" fmla="*/ 85 h 224"/>
                <a:gd name="T76" fmla="*/ 9 w 233"/>
                <a:gd name="T77" fmla="*/ 65 h 224"/>
                <a:gd name="T78" fmla="*/ 21 w 233"/>
                <a:gd name="T79" fmla="*/ 46 h 224"/>
                <a:gd name="T80" fmla="*/ 35 w 233"/>
                <a:gd name="T81" fmla="*/ 31 h 224"/>
                <a:gd name="T82" fmla="*/ 53 w 233"/>
                <a:gd name="T83" fmla="*/ 18 h 224"/>
                <a:gd name="T84" fmla="*/ 73 w 233"/>
                <a:gd name="T85" fmla="*/ 9 h 224"/>
                <a:gd name="T86" fmla="*/ 94 w 233"/>
                <a:gd name="T87" fmla="*/ 3 h 224"/>
                <a:gd name="T88" fmla="*/ 117 w 233"/>
                <a:gd name="T89" fmla="*/ 0 h 224"/>
                <a:gd name="T90" fmla="*/ 139 w 233"/>
                <a:gd name="T91" fmla="*/ 3 h 224"/>
                <a:gd name="T92" fmla="*/ 160 w 233"/>
                <a:gd name="T93" fmla="*/ 9 h 224"/>
                <a:gd name="T94" fmla="*/ 180 w 233"/>
                <a:gd name="T95" fmla="*/ 18 h 224"/>
                <a:gd name="T96" fmla="*/ 197 w 233"/>
                <a:gd name="T97" fmla="*/ 31 h 224"/>
                <a:gd name="T98" fmla="*/ 212 w 233"/>
                <a:gd name="T99" fmla="*/ 46 h 224"/>
                <a:gd name="T100" fmla="*/ 222 w 233"/>
                <a:gd name="T101" fmla="*/ 65 h 224"/>
                <a:gd name="T102" fmla="*/ 230 w 233"/>
                <a:gd name="T103" fmla="*/ 85 h 224"/>
                <a:gd name="T104" fmla="*/ 233 w 233"/>
                <a:gd name="T105" fmla="*/ 10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3" h="224">
                  <a:moveTo>
                    <a:pt x="56" y="109"/>
                  </a:moveTo>
                  <a:lnTo>
                    <a:pt x="56" y="116"/>
                  </a:lnTo>
                  <a:lnTo>
                    <a:pt x="58" y="122"/>
                  </a:lnTo>
                  <a:lnTo>
                    <a:pt x="60" y="128"/>
                  </a:lnTo>
                  <a:lnTo>
                    <a:pt x="61" y="133"/>
                  </a:lnTo>
                  <a:lnTo>
                    <a:pt x="67" y="144"/>
                  </a:lnTo>
                  <a:lnTo>
                    <a:pt x="74" y="153"/>
                  </a:lnTo>
                  <a:lnTo>
                    <a:pt x="84" y="162"/>
                  </a:lnTo>
                  <a:lnTo>
                    <a:pt x="93" y="166"/>
                  </a:lnTo>
                  <a:lnTo>
                    <a:pt x="99" y="169"/>
                  </a:lnTo>
                  <a:lnTo>
                    <a:pt x="105" y="170"/>
                  </a:lnTo>
                  <a:lnTo>
                    <a:pt x="111" y="171"/>
                  </a:lnTo>
                  <a:lnTo>
                    <a:pt x="117" y="171"/>
                  </a:lnTo>
                  <a:lnTo>
                    <a:pt x="122" y="171"/>
                  </a:lnTo>
                  <a:lnTo>
                    <a:pt x="128" y="170"/>
                  </a:lnTo>
                  <a:lnTo>
                    <a:pt x="134" y="169"/>
                  </a:lnTo>
                  <a:lnTo>
                    <a:pt x="139" y="166"/>
                  </a:lnTo>
                  <a:lnTo>
                    <a:pt x="149" y="162"/>
                  </a:lnTo>
                  <a:lnTo>
                    <a:pt x="158" y="153"/>
                  </a:lnTo>
                  <a:lnTo>
                    <a:pt x="166" y="144"/>
                  </a:lnTo>
                  <a:lnTo>
                    <a:pt x="171" y="133"/>
                  </a:lnTo>
                  <a:lnTo>
                    <a:pt x="173" y="128"/>
                  </a:lnTo>
                  <a:lnTo>
                    <a:pt x="174" y="122"/>
                  </a:lnTo>
                  <a:lnTo>
                    <a:pt x="175" y="116"/>
                  </a:lnTo>
                  <a:lnTo>
                    <a:pt x="175" y="109"/>
                  </a:lnTo>
                  <a:lnTo>
                    <a:pt x="174" y="98"/>
                  </a:lnTo>
                  <a:lnTo>
                    <a:pt x="171" y="88"/>
                  </a:lnTo>
                  <a:lnTo>
                    <a:pt x="166" y="78"/>
                  </a:lnTo>
                  <a:lnTo>
                    <a:pt x="158" y="70"/>
                  </a:lnTo>
                  <a:lnTo>
                    <a:pt x="149" y="63"/>
                  </a:lnTo>
                  <a:lnTo>
                    <a:pt x="139" y="58"/>
                  </a:lnTo>
                  <a:lnTo>
                    <a:pt x="128" y="55"/>
                  </a:lnTo>
                  <a:lnTo>
                    <a:pt x="117" y="53"/>
                  </a:lnTo>
                  <a:lnTo>
                    <a:pt x="105" y="55"/>
                  </a:lnTo>
                  <a:lnTo>
                    <a:pt x="93" y="58"/>
                  </a:lnTo>
                  <a:lnTo>
                    <a:pt x="84" y="63"/>
                  </a:lnTo>
                  <a:lnTo>
                    <a:pt x="74" y="70"/>
                  </a:lnTo>
                  <a:lnTo>
                    <a:pt x="67" y="78"/>
                  </a:lnTo>
                  <a:lnTo>
                    <a:pt x="61" y="88"/>
                  </a:lnTo>
                  <a:lnTo>
                    <a:pt x="58" y="98"/>
                  </a:lnTo>
                  <a:lnTo>
                    <a:pt x="56" y="109"/>
                  </a:lnTo>
                  <a:close/>
                  <a:moveTo>
                    <a:pt x="233" y="109"/>
                  </a:moveTo>
                  <a:lnTo>
                    <a:pt x="232" y="121"/>
                  </a:lnTo>
                  <a:lnTo>
                    <a:pt x="231" y="133"/>
                  </a:lnTo>
                  <a:lnTo>
                    <a:pt x="227" y="144"/>
                  </a:lnTo>
                  <a:lnTo>
                    <a:pt x="224" y="156"/>
                  </a:lnTo>
                  <a:lnTo>
                    <a:pt x="219" y="165"/>
                  </a:lnTo>
                  <a:lnTo>
                    <a:pt x="213" y="175"/>
                  </a:lnTo>
                  <a:lnTo>
                    <a:pt x="207" y="184"/>
                  </a:lnTo>
                  <a:lnTo>
                    <a:pt x="200" y="192"/>
                  </a:lnTo>
                  <a:lnTo>
                    <a:pt x="192" y="199"/>
                  </a:lnTo>
                  <a:lnTo>
                    <a:pt x="182" y="205"/>
                  </a:lnTo>
                  <a:lnTo>
                    <a:pt x="173" y="211"/>
                  </a:lnTo>
                  <a:lnTo>
                    <a:pt x="162" y="216"/>
                  </a:lnTo>
                  <a:lnTo>
                    <a:pt x="152" y="219"/>
                  </a:lnTo>
                  <a:lnTo>
                    <a:pt x="140" y="223"/>
                  </a:lnTo>
                  <a:lnTo>
                    <a:pt x="128" y="224"/>
                  </a:lnTo>
                  <a:lnTo>
                    <a:pt x="117" y="224"/>
                  </a:lnTo>
                  <a:lnTo>
                    <a:pt x="104" y="224"/>
                  </a:lnTo>
                  <a:lnTo>
                    <a:pt x="92" y="223"/>
                  </a:lnTo>
                  <a:lnTo>
                    <a:pt x="80" y="219"/>
                  </a:lnTo>
                  <a:lnTo>
                    <a:pt x="69" y="216"/>
                  </a:lnTo>
                  <a:lnTo>
                    <a:pt x="59" y="211"/>
                  </a:lnTo>
                  <a:lnTo>
                    <a:pt x="49" y="205"/>
                  </a:lnTo>
                  <a:lnTo>
                    <a:pt x="41" y="199"/>
                  </a:lnTo>
                  <a:lnTo>
                    <a:pt x="33" y="192"/>
                  </a:lnTo>
                  <a:lnTo>
                    <a:pt x="26" y="184"/>
                  </a:lnTo>
                  <a:lnTo>
                    <a:pt x="19" y="175"/>
                  </a:lnTo>
                  <a:lnTo>
                    <a:pt x="13" y="165"/>
                  </a:lnTo>
                  <a:lnTo>
                    <a:pt x="8" y="156"/>
                  </a:lnTo>
                  <a:lnTo>
                    <a:pt x="5" y="144"/>
                  </a:lnTo>
                  <a:lnTo>
                    <a:pt x="2" y="133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2" y="85"/>
                  </a:lnTo>
                  <a:lnTo>
                    <a:pt x="6" y="75"/>
                  </a:lnTo>
                  <a:lnTo>
                    <a:pt x="9" y="65"/>
                  </a:lnTo>
                  <a:lnTo>
                    <a:pt x="14" y="56"/>
                  </a:lnTo>
                  <a:lnTo>
                    <a:pt x="21" y="46"/>
                  </a:lnTo>
                  <a:lnTo>
                    <a:pt x="27" y="38"/>
                  </a:lnTo>
                  <a:lnTo>
                    <a:pt x="35" y="31"/>
                  </a:lnTo>
                  <a:lnTo>
                    <a:pt x="43" y="24"/>
                  </a:lnTo>
                  <a:lnTo>
                    <a:pt x="53" y="18"/>
                  </a:lnTo>
                  <a:lnTo>
                    <a:pt x="62" y="12"/>
                  </a:lnTo>
                  <a:lnTo>
                    <a:pt x="73" y="9"/>
                  </a:lnTo>
                  <a:lnTo>
                    <a:pt x="82" y="5"/>
                  </a:lnTo>
                  <a:lnTo>
                    <a:pt x="94" y="3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39" y="3"/>
                  </a:lnTo>
                  <a:lnTo>
                    <a:pt x="149" y="5"/>
                  </a:lnTo>
                  <a:lnTo>
                    <a:pt x="160" y="9"/>
                  </a:lnTo>
                  <a:lnTo>
                    <a:pt x="169" y="12"/>
                  </a:lnTo>
                  <a:lnTo>
                    <a:pt x="180" y="18"/>
                  </a:lnTo>
                  <a:lnTo>
                    <a:pt x="188" y="24"/>
                  </a:lnTo>
                  <a:lnTo>
                    <a:pt x="197" y="31"/>
                  </a:lnTo>
                  <a:lnTo>
                    <a:pt x="205" y="38"/>
                  </a:lnTo>
                  <a:lnTo>
                    <a:pt x="212" y="46"/>
                  </a:lnTo>
                  <a:lnTo>
                    <a:pt x="218" y="56"/>
                  </a:lnTo>
                  <a:lnTo>
                    <a:pt x="222" y="65"/>
                  </a:lnTo>
                  <a:lnTo>
                    <a:pt x="227" y="75"/>
                  </a:lnTo>
                  <a:lnTo>
                    <a:pt x="230" y="85"/>
                  </a:lnTo>
                  <a:lnTo>
                    <a:pt x="232" y="97"/>
                  </a:lnTo>
                  <a:lnTo>
                    <a:pt x="233" y="10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6" name="Freeform 46"/>
            <p:cNvSpPr>
              <a:spLocks/>
            </p:cNvSpPr>
            <p:nvPr userDrawn="1"/>
          </p:nvSpPr>
          <p:spPr bwMode="auto">
            <a:xfrm>
              <a:off x="2164" y="2136"/>
              <a:ext cx="53" cy="74"/>
            </a:xfrm>
            <a:custGeom>
              <a:avLst/>
              <a:gdLst>
                <a:gd name="T0" fmla="*/ 157 w 160"/>
                <a:gd name="T1" fmla="*/ 70 h 221"/>
                <a:gd name="T2" fmla="*/ 145 w 160"/>
                <a:gd name="T3" fmla="*/ 62 h 221"/>
                <a:gd name="T4" fmla="*/ 133 w 160"/>
                <a:gd name="T5" fmla="*/ 56 h 221"/>
                <a:gd name="T6" fmla="*/ 120 w 160"/>
                <a:gd name="T7" fmla="*/ 53 h 221"/>
                <a:gd name="T8" fmla="*/ 106 w 160"/>
                <a:gd name="T9" fmla="*/ 53 h 221"/>
                <a:gd name="T10" fmla="*/ 96 w 160"/>
                <a:gd name="T11" fmla="*/ 55 h 221"/>
                <a:gd name="T12" fmla="*/ 80 w 160"/>
                <a:gd name="T13" fmla="*/ 62 h 221"/>
                <a:gd name="T14" fmla="*/ 66 w 160"/>
                <a:gd name="T15" fmla="*/ 78 h 221"/>
                <a:gd name="T16" fmla="*/ 58 w 160"/>
                <a:gd name="T17" fmla="*/ 100 h 221"/>
                <a:gd name="T18" fmla="*/ 58 w 160"/>
                <a:gd name="T19" fmla="*/ 123 h 221"/>
                <a:gd name="T20" fmla="*/ 66 w 160"/>
                <a:gd name="T21" fmla="*/ 143 h 221"/>
                <a:gd name="T22" fmla="*/ 80 w 160"/>
                <a:gd name="T23" fmla="*/ 159 h 221"/>
                <a:gd name="T24" fmla="*/ 101 w 160"/>
                <a:gd name="T25" fmla="*/ 167 h 221"/>
                <a:gd name="T26" fmla="*/ 120 w 160"/>
                <a:gd name="T27" fmla="*/ 168 h 221"/>
                <a:gd name="T28" fmla="*/ 133 w 160"/>
                <a:gd name="T29" fmla="*/ 164 h 221"/>
                <a:gd name="T30" fmla="*/ 145 w 160"/>
                <a:gd name="T31" fmla="*/ 159 h 221"/>
                <a:gd name="T32" fmla="*/ 156 w 160"/>
                <a:gd name="T33" fmla="*/ 150 h 221"/>
                <a:gd name="T34" fmla="*/ 160 w 160"/>
                <a:gd name="T35" fmla="*/ 212 h 221"/>
                <a:gd name="T36" fmla="*/ 137 w 160"/>
                <a:gd name="T37" fmla="*/ 219 h 221"/>
                <a:gd name="T38" fmla="*/ 112 w 160"/>
                <a:gd name="T39" fmla="*/ 221 h 221"/>
                <a:gd name="T40" fmla="*/ 91 w 160"/>
                <a:gd name="T41" fmla="*/ 219 h 221"/>
                <a:gd name="T42" fmla="*/ 70 w 160"/>
                <a:gd name="T43" fmla="*/ 213 h 221"/>
                <a:gd name="T44" fmla="*/ 51 w 160"/>
                <a:gd name="T45" fmla="*/ 203 h 221"/>
                <a:gd name="T46" fmla="*/ 33 w 160"/>
                <a:gd name="T47" fmla="*/ 190 h 221"/>
                <a:gd name="T48" fmla="*/ 19 w 160"/>
                <a:gd name="T49" fmla="*/ 174 h 221"/>
                <a:gd name="T50" fmla="*/ 8 w 160"/>
                <a:gd name="T51" fmla="*/ 154 h 221"/>
                <a:gd name="T52" fmla="*/ 1 w 160"/>
                <a:gd name="T53" fmla="*/ 134 h 221"/>
                <a:gd name="T54" fmla="*/ 0 w 160"/>
                <a:gd name="T55" fmla="*/ 110 h 221"/>
                <a:gd name="T56" fmla="*/ 1 w 160"/>
                <a:gd name="T57" fmla="*/ 89 h 221"/>
                <a:gd name="T58" fmla="*/ 7 w 160"/>
                <a:gd name="T59" fmla="*/ 69 h 221"/>
                <a:gd name="T60" fmla="*/ 18 w 160"/>
                <a:gd name="T61" fmla="*/ 50 h 221"/>
                <a:gd name="T62" fmla="*/ 31 w 160"/>
                <a:gd name="T63" fmla="*/ 34 h 221"/>
                <a:gd name="T64" fmla="*/ 47 w 160"/>
                <a:gd name="T65" fmla="*/ 20 h 221"/>
                <a:gd name="T66" fmla="*/ 67 w 160"/>
                <a:gd name="T67" fmla="*/ 9 h 221"/>
                <a:gd name="T68" fmla="*/ 89 w 160"/>
                <a:gd name="T69" fmla="*/ 2 h 221"/>
                <a:gd name="T70" fmla="*/ 111 w 160"/>
                <a:gd name="T71" fmla="*/ 0 h 221"/>
                <a:gd name="T72" fmla="*/ 137 w 160"/>
                <a:gd name="T73" fmla="*/ 2 h 221"/>
                <a:gd name="T74" fmla="*/ 160 w 160"/>
                <a:gd name="T75" fmla="*/ 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221">
                  <a:moveTo>
                    <a:pt x="160" y="76"/>
                  </a:moveTo>
                  <a:lnTo>
                    <a:pt x="157" y="70"/>
                  </a:lnTo>
                  <a:lnTo>
                    <a:pt x="151" y="66"/>
                  </a:lnTo>
                  <a:lnTo>
                    <a:pt x="145" y="62"/>
                  </a:lnTo>
                  <a:lnTo>
                    <a:pt x="139" y="58"/>
                  </a:lnTo>
                  <a:lnTo>
                    <a:pt x="133" y="56"/>
                  </a:lnTo>
                  <a:lnTo>
                    <a:pt x="126" y="54"/>
                  </a:lnTo>
                  <a:lnTo>
                    <a:pt x="120" y="53"/>
                  </a:lnTo>
                  <a:lnTo>
                    <a:pt x="113" y="53"/>
                  </a:lnTo>
                  <a:lnTo>
                    <a:pt x="106" y="53"/>
                  </a:lnTo>
                  <a:lnTo>
                    <a:pt x="100" y="54"/>
                  </a:lnTo>
                  <a:lnTo>
                    <a:pt x="96" y="55"/>
                  </a:lnTo>
                  <a:lnTo>
                    <a:pt x="90" y="57"/>
                  </a:lnTo>
                  <a:lnTo>
                    <a:pt x="80" y="62"/>
                  </a:lnTo>
                  <a:lnTo>
                    <a:pt x="72" y="69"/>
                  </a:lnTo>
                  <a:lnTo>
                    <a:pt x="66" y="78"/>
                  </a:lnTo>
                  <a:lnTo>
                    <a:pt x="60" y="88"/>
                  </a:lnTo>
                  <a:lnTo>
                    <a:pt x="58" y="100"/>
                  </a:lnTo>
                  <a:lnTo>
                    <a:pt x="57" y="111"/>
                  </a:lnTo>
                  <a:lnTo>
                    <a:pt x="58" y="123"/>
                  </a:lnTo>
                  <a:lnTo>
                    <a:pt x="60" y="134"/>
                  </a:lnTo>
                  <a:lnTo>
                    <a:pt x="66" y="143"/>
                  </a:lnTo>
                  <a:lnTo>
                    <a:pt x="72" y="151"/>
                  </a:lnTo>
                  <a:lnTo>
                    <a:pt x="80" y="159"/>
                  </a:lnTo>
                  <a:lnTo>
                    <a:pt x="91" y="164"/>
                  </a:lnTo>
                  <a:lnTo>
                    <a:pt x="101" y="167"/>
                  </a:lnTo>
                  <a:lnTo>
                    <a:pt x="113" y="168"/>
                  </a:lnTo>
                  <a:lnTo>
                    <a:pt x="120" y="168"/>
                  </a:lnTo>
                  <a:lnTo>
                    <a:pt x="127" y="167"/>
                  </a:lnTo>
                  <a:lnTo>
                    <a:pt x="133" y="164"/>
                  </a:lnTo>
                  <a:lnTo>
                    <a:pt x="139" y="162"/>
                  </a:lnTo>
                  <a:lnTo>
                    <a:pt x="145" y="159"/>
                  </a:lnTo>
                  <a:lnTo>
                    <a:pt x="151" y="155"/>
                  </a:lnTo>
                  <a:lnTo>
                    <a:pt x="156" y="150"/>
                  </a:lnTo>
                  <a:lnTo>
                    <a:pt x="160" y="146"/>
                  </a:lnTo>
                  <a:lnTo>
                    <a:pt x="160" y="212"/>
                  </a:lnTo>
                  <a:lnTo>
                    <a:pt x="147" y="215"/>
                  </a:lnTo>
                  <a:lnTo>
                    <a:pt x="137" y="219"/>
                  </a:lnTo>
                  <a:lnTo>
                    <a:pt x="125" y="221"/>
                  </a:lnTo>
                  <a:lnTo>
                    <a:pt x="112" y="221"/>
                  </a:lnTo>
                  <a:lnTo>
                    <a:pt x="101" y="221"/>
                  </a:lnTo>
                  <a:lnTo>
                    <a:pt x="91" y="219"/>
                  </a:lnTo>
                  <a:lnTo>
                    <a:pt x="80" y="216"/>
                  </a:lnTo>
                  <a:lnTo>
                    <a:pt x="70" y="213"/>
                  </a:lnTo>
                  <a:lnTo>
                    <a:pt x="60" y="209"/>
                  </a:lnTo>
                  <a:lnTo>
                    <a:pt x="51" y="203"/>
                  </a:lnTo>
                  <a:lnTo>
                    <a:pt x="41" y="197"/>
                  </a:lnTo>
                  <a:lnTo>
                    <a:pt x="33" y="190"/>
                  </a:lnTo>
                  <a:lnTo>
                    <a:pt x="25" y="182"/>
                  </a:lnTo>
                  <a:lnTo>
                    <a:pt x="19" y="174"/>
                  </a:lnTo>
                  <a:lnTo>
                    <a:pt x="13" y="164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1" y="134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1" y="89"/>
                  </a:lnTo>
                  <a:lnTo>
                    <a:pt x="4" y="80"/>
                  </a:lnTo>
                  <a:lnTo>
                    <a:pt x="7" y="69"/>
                  </a:lnTo>
                  <a:lnTo>
                    <a:pt x="12" y="60"/>
                  </a:lnTo>
                  <a:lnTo>
                    <a:pt x="18" y="50"/>
                  </a:lnTo>
                  <a:lnTo>
                    <a:pt x="24" y="42"/>
                  </a:lnTo>
                  <a:lnTo>
                    <a:pt x="31" y="34"/>
                  </a:lnTo>
                  <a:lnTo>
                    <a:pt x="39" y="27"/>
                  </a:lnTo>
                  <a:lnTo>
                    <a:pt x="47" y="20"/>
                  </a:lnTo>
                  <a:lnTo>
                    <a:pt x="58" y="14"/>
                  </a:lnTo>
                  <a:lnTo>
                    <a:pt x="67" y="9"/>
                  </a:lnTo>
                  <a:lnTo>
                    <a:pt x="78" y="4"/>
                  </a:lnTo>
                  <a:lnTo>
                    <a:pt x="89" y="2"/>
                  </a:lnTo>
                  <a:lnTo>
                    <a:pt x="100" y="1"/>
                  </a:lnTo>
                  <a:lnTo>
                    <a:pt x="111" y="0"/>
                  </a:lnTo>
                  <a:lnTo>
                    <a:pt x="124" y="1"/>
                  </a:lnTo>
                  <a:lnTo>
                    <a:pt x="137" y="2"/>
                  </a:lnTo>
                  <a:lnTo>
                    <a:pt x="149" y="5"/>
                  </a:lnTo>
                  <a:lnTo>
                    <a:pt x="160" y="10"/>
                  </a:lnTo>
                  <a:lnTo>
                    <a:pt x="160" y="7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7" name="Freeform 47"/>
            <p:cNvSpPr>
              <a:spLocks noEditPoints="1"/>
            </p:cNvSpPr>
            <p:nvPr userDrawn="1"/>
          </p:nvSpPr>
          <p:spPr bwMode="auto">
            <a:xfrm>
              <a:off x="2024" y="2223"/>
              <a:ext cx="38" cy="70"/>
            </a:xfrm>
            <a:custGeom>
              <a:avLst/>
              <a:gdLst>
                <a:gd name="T0" fmla="*/ 34 w 114"/>
                <a:gd name="T1" fmla="*/ 99 h 211"/>
                <a:gd name="T2" fmla="*/ 54 w 114"/>
                <a:gd name="T3" fmla="*/ 98 h 211"/>
                <a:gd name="T4" fmla="*/ 72 w 114"/>
                <a:gd name="T5" fmla="*/ 93 h 211"/>
                <a:gd name="T6" fmla="*/ 79 w 114"/>
                <a:gd name="T7" fmla="*/ 88 h 211"/>
                <a:gd name="T8" fmla="*/ 85 w 114"/>
                <a:gd name="T9" fmla="*/ 81 h 211"/>
                <a:gd name="T10" fmla="*/ 88 w 114"/>
                <a:gd name="T11" fmla="*/ 72 h 211"/>
                <a:gd name="T12" fmla="*/ 90 w 114"/>
                <a:gd name="T13" fmla="*/ 61 h 211"/>
                <a:gd name="T14" fmla="*/ 88 w 114"/>
                <a:gd name="T15" fmla="*/ 49 h 211"/>
                <a:gd name="T16" fmla="*/ 85 w 114"/>
                <a:gd name="T17" fmla="*/ 41 h 211"/>
                <a:gd name="T18" fmla="*/ 79 w 114"/>
                <a:gd name="T19" fmla="*/ 34 h 211"/>
                <a:gd name="T20" fmla="*/ 71 w 114"/>
                <a:gd name="T21" fmla="*/ 30 h 211"/>
                <a:gd name="T22" fmla="*/ 53 w 114"/>
                <a:gd name="T23" fmla="*/ 25 h 211"/>
                <a:gd name="T24" fmla="*/ 33 w 114"/>
                <a:gd name="T25" fmla="*/ 23 h 211"/>
                <a:gd name="T26" fmla="*/ 26 w 114"/>
                <a:gd name="T27" fmla="*/ 99 h 211"/>
                <a:gd name="T28" fmla="*/ 0 w 114"/>
                <a:gd name="T29" fmla="*/ 211 h 211"/>
                <a:gd name="T30" fmla="*/ 29 w 114"/>
                <a:gd name="T31" fmla="*/ 0 h 211"/>
                <a:gd name="T32" fmla="*/ 52 w 114"/>
                <a:gd name="T33" fmla="*/ 1 h 211"/>
                <a:gd name="T34" fmla="*/ 71 w 114"/>
                <a:gd name="T35" fmla="*/ 5 h 211"/>
                <a:gd name="T36" fmla="*/ 85 w 114"/>
                <a:gd name="T37" fmla="*/ 9 h 211"/>
                <a:gd name="T38" fmla="*/ 97 w 114"/>
                <a:gd name="T39" fmla="*/ 16 h 211"/>
                <a:gd name="T40" fmla="*/ 105 w 114"/>
                <a:gd name="T41" fmla="*/ 25 h 211"/>
                <a:gd name="T42" fmla="*/ 111 w 114"/>
                <a:gd name="T43" fmla="*/ 35 h 211"/>
                <a:gd name="T44" fmla="*/ 114 w 114"/>
                <a:gd name="T45" fmla="*/ 48 h 211"/>
                <a:gd name="T46" fmla="*/ 114 w 114"/>
                <a:gd name="T47" fmla="*/ 61 h 211"/>
                <a:gd name="T48" fmla="*/ 113 w 114"/>
                <a:gd name="T49" fmla="*/ 76 h 211"/>
                <a:gd name="T50" fmla="*/ 108 w 114"/>
                <a:gd name="T51" fmla="*/ 89 h 211"/>
                <a:gd name="T52" fmla="*/ 101 w 114"/>
                <a:gd name="T53" fmla="*/ 100 h 211"/>
                <a:gd name="T54" fmla="*/ 93 w 114"/>
                <a:gd name="T55" fmla="*/ 108 h 211"/>
                <a:gd name="T56" fmla="*/ 81 w 114"/>
                <a:gd name="T57" fmla="*/ 115 h 211"/>
                <a:gd name="T58" fmla="*/ 69 w 114"/>
                <a:gd name="T59" fmla="*/ 119 h 211"/>
                <a:gd name="T60" fmla="*/ 41 w 114"/>
                <a:gd name="T61" fmla="*/ 122 h 211"/>
                <a:gd name="T62" fmla="*/ 26 w 114"/>
                <a:gd name="T6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" h="211">
                  <a:moveTo>
                    <a:pt x="26" y="99"/>
                  </a:moveTo>
                  <a:lnTo>
                    <a:pt x="34" y="99"/>
                  </a:lnTo>
                  <a:lnTo>
                    <a:pt x="45" y="99"/>
                  </a:lnTo>
                  <a:lnTo>
                    <a:pt x="54" y="98"/>
                  </a:lnTo>
                  <a:lnTo>
                    <a:pt x="64" y="96"/>
                  </a:lnTo>
                  <a:lnTo>
                    <a:pt x="72" y="93"/>
                  </a:lnTo>
                  <a:lnTo>
                    <a:pt x="77" y="91"/>
                  </a:lnTo>
                  <a:lnTo>
                    <a:pt x="79" y="88"/>
                  </a:lnTo>
                  <a:lnTo>
                    <a:pt x="82" y="85"/>
                  </a:lnTo>
                  <a:lnTo>
                    <a:pt x="85" y="81"/>
                  </a:lnTo>
                  <a:lnTo>
                    <a:pt x="87" y="76"/>
                  </a:lnTo>
                  <a:lnTo>
                    <a:pt x="88" y="72"/>
                  </a:lnTo>
                  <a:lnTo>
                    <a:pt x="90" y="67"/>
                  </a:lnTo>
                  <a:lnTo>
                    <a:pt x="90" y="61"/>
                  </a:lnTo>
                  <a:lnTo>
                    <a:pt x="90" y="55"/>
                  </a:lnTo>
                  <a:lnTo>
                    <a:pt x="88" y="49"/>
                  </a:lnTo>
                  <a:lnTo>
                    <a:pt x="87" y="45"/>
                  </a:lnTo>
                  <a:lnTo>
                    <a:pt x="85" y="41"/>
                  </a:lnTo>
                  <a:lnTo>
                    <a:pt x="82" y="38"/>
                  </a:lnTo>
                  <a:lnTo>
                    <a:pt x="79" y="34"/>
                  </a:lnTo>
                  <a:lnTo>
                    <a:pt x="75" y="32"/>
                  </a:lnTo>
                  <a:lnTo>
                    <a:pt x="71" y="30"/>
                  </a:lnTo>
                  <a:lnTo>
                    <a:pt x="62" y="27"/>
                  </a:lnTo>
                  <a:lnTo>
                    <a:pt x="53" y="25"/>
                  </a:lnTo>
                  <a:lnTo>
                    <a:pt x="42" y="25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6" y="99"/>
                  </a:lnTo>
                  <a:close/>
                  <a:moveTo>
                    <a:pt x="26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9" y="0"/>
                  </a:lnTo>
                  <a:lnTo>
                    <a:pt x="41" y="1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71" y="5"/>
                  </a:lnTo>
                  <a:lnTo>
                    <a:pt x="78" y="7"/>
                  </a:lnTo>
                  <a:lnTo>
                    <a:pt x="85" y="9"/>
                  </a:lnTo>
                  <a:lnTo>
                    <a:pt x="91" y="13"/>
                  </a:lnTo>
                  <a:lnTo>
                    <a:pt x="97" y="16"/>
                  </a:lnTo>
                  <a:lnTo>
                    <a:pt x="101" y="21"/>
                  </a:lnTo>
                  <a:lnTo>
                    <a:pt x="105" y="25"/>
                  </a:lnTo>
                  <a:lnTo>
                    <a:pt x="108" y="30"/>
                  </a:lnTo>
                  <a:lnTo>
                    <a:pt x="111" y="35"/>
                  </a:lnTo>
                  <a:lnTo>
                    <a:pt x="112" y="41"/>
                  </a:lnTo>
                  <a:lnTo>
                    <a:pt x="114" y="48"/>
                  </a:lnTo>
                  <a:lnTo>
                    <a:pt x="114" y="54"/>
                  </a:lnTo>
                  <a:lnTo>
                    <a:pt x="114" y="61"/>
                  </a:lnTo>
                  <a:lnTo>
                    <a:pt x="114" y="69"/>
                  </a:lnTo>
                  <a:lnTo>
                    <a:pt x="113" y="76"/>
                  </a:lnTo>
                  <a:lnTo>
                    <a:pt x="111" y="83"/>
                  </a:lnTo>
                  <a:lnTo>
                    <a:pt x="108" y="89"/>
                  </a:lnTo>
                  <a:lnTo>
                    <a:pt x="106" y="95"/>
                  </a:lnTo>
                  <a:lnTo>
                    <a:pt x="101" y="100"/>
                  </a:lnTo>
                  <a:lnTo>
                    <a:pt x="98" y="105"/>
                  </a:lnTo>
                  <a:lnTo>
                    <a:pt x="93" y="108"/>
                  </a:lnTo>
                  <a:lnTo>
                    <a:pt x="87" y="112"/>
                  </a:lnTo>
                  <a:lnTo>
                    <a:pt x="81" y="115"/>
                  </a:lnTo>
                  <a:lnTo>
                    <a:pt x="75" y="118"/>
                  </a:lnTo>
                  <a:lnTo>
                    <a:pt x="69" y="119"/>
                  </a:lnTo>
                  <a:lnTo>
                    <a:pt x="55" y="122"/>
                  </a:lnTo>
                  <a:lnTo>
                    <a:pt x="41" y="122"/>
                  </a:lnTo>
                  <a:lnTo>
                    <a:pt x="26" y="122"/>
                  </a:lnTo>
                  <a:lnTo>
                    <a:pt x="26" y="21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8" name="Freeform 48"/>
            <p:cNvSpPr>
              <a:spLocks noEditPoints="1"/>
            </p:cNvSpPr>
            <p:nvPr userDrawn="1"/>
          </p:nvSpPr>
          <p:spPr bwMode="auto">
            <a:xfrm>
              <a:off x="2071" y="2220"/>
              <a:ext cx="67" cy="73"/>
            </a:xfrm>
            <a:custGeom>
              <a:avLst/>
              <a:gdLst>
                <a:gd name="T0" fmla="*/ 100 w 200"/>
                <a:gd name="T1" fmla="*/ 57 h 219"/>
                <a:gd name="T2" fmla="*/ 63 w 200"/>
                <a:gd name="T3" fmla="*/ 142 h 219"/>
                <a:gd name="T4" fmla="*/ 138 w 200"/>
                <a:gd name="T5" fmla="*/ 142 h 219"/>
                <a:gd name="T6" fmla="*/ 100 w 200"/>
                <a:gd name="T7" fmla="*/ 57 h 219"/>
                <a:gd name="T8" fmla="*/ 52 w 200"/>
                <a:gd name="T9" fmla="*/ 166 h 219"/>
                <a:gd name="T10" fmla="*/ 29 w 200"/>
                <a:gd name="T11" fmla="*/ 219 h 219"/>
                <a:gd name="T12" fmla="*/ 0 w 200"/>
                <a:gd name="T13" fmla="*/ 219 h 219"/>
                <a:gd name="T14" fmla="*/ 100 w 200"/>
                <a:gd name="T15" fmla="*/ 0 h 219"/>
                <a:gd name="T16" fmla="*/ 200 w 200"/>
                <a:gd name="T17" fmla="*/ 219 h 219"/>
                <a:gd name="T18" fmla="*/ 173 w 200"/>
                <a:gd name="T19" fmla="*/ 219 h 219"/>
                <a:gd name="T20" fmla="*/ 149 w 200"/>
                <a:gd name="T21" fmla="*/ 166 h 219"/>
                <a:gd name="T22" fmla="*/ 52 w 200"/>
                <a:gd name="T23" fmla="*/ 16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219">
                  <a:moveTo>
                    <a:pt x="100" y="57"/>
                  </a:moveTo>
                  <a:lnTo>
                    <a:pt x="63" y="142"/>
                  </a:lnTo>
                  <a:lnTo>
                    <a:pt x="138" y="142"/>
                  </a:lnTo>
                  <a:lnTo>
                    <a:pt x="100" y="57"/>
                  </a:lnTo>
                  <a:close/>
                  <a:moveTo>
                    <a:pt x="52" y="166"/>
                  </a:moveTo>
                  <a:lnTo>
                    <a:pt x="29" y="219"/>
                  </a:lnTo>
                  <a:lnTo>
                    <a:pt x="0" y="219"/>
                  </a:lnTo>
                  <a:lnTo>
                    <a:pt x="100" y="0"/>
                  </a:lnTo>
                  <a:lnTo>
                    <a:pt x="200" y="219"/>
                  </a:lnTo>
                  <a:lnTo>
                    <a:pt x="173" y="219"/>
                  </a:lnTo>
                  <a:lnTo>
                    <a:pt x="149" y="166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9" name="Freeform 49"/>
            <p:cNvSpPr>
              <a:spLocks noEditPoints="1"/>
            </p:cNvSpPr>
            <p:nvPr userDrawn="1"/>
          </p:nvSpPr>
          <p:spPr bwMode="auto">
            <a:xfrm>
              <a:off x="2149" y="2221"/>
              <a:ext cx="74" cy="73"/>
            </a:xfrm>
            <a:custGeom>
              <a:avLst/>
              <a:gdLst>
                <a:gd name="T0" fmla="*/ 194 w 222"/>
                <a:gd name="T1" fmla="*/ 92 h 219"/>
                <a:gd name="T2" fmla="*/ 185 w 222"/>
                <a:gd name="T3" fmla="*/ 70 h 219"/>
                <a:gd name="T4" fmla="*/ 171 w 222"/>
                <a:gd name="T5" fmla="*/ 50 h 219"/>
                <a:gd name="T6" fmla="*/ 152 w 222"/>
                <a:gd name="T7" fmla="*/ 34 h 219"/>
                <a:gd name="T8" fmla="*/ 129 w 222"/>
                <a:gd name="T9" fmla="*/ 26 h 219"/>
                <a:gd name="T10" fmla="*/ 102 w 222"/>
                <a:gd name="T11" fmla="*/ 25 h 219"/>
                <a:gd name="T12" fmla="*/ 77 w 222"/>
                <a:gd name="T13" fmla="*/ 31 h 219"/>
                <a:gd name="T14" fmla="*/ 57 w 222"/>
                <a:gd name="T15" fmla="*/ 44 h 219"/>
                <a:gd name="T16" fmla="*/ 40 w 222"/>
                <a:gd name="T17" fmla="*/ 63 h 219"/>
                <a:gd name="T18" fmla="*/ 31 w 222"/>
                <a:gd name="T19" fmla="*/ 85 h 219"/>
                <a:gd name="T20" fmla="*/ 28 w 222"/>
                <a:gd name="T21" fmla="*/ 110 h 219"/>
                <a:gd name="T22" fmla="*/ 31 w 222"/>
                <a:gd name="T23" fmla="*/ 136 h 219"/>
                <a:gd name="T24" fmla="*/ 42 w 222"/>
                <a:gd name="T25" fmla="*/ 158 h 219"/>
                <a:gd name="T26" fmla="*/ 58 w 222"/>
                <a:gd name="T27" fmla="*/ 176 h 219"/>
                <a:gd name="T28" fmla="*/ 79 w 222"/>
                <a:gd name="T29" fmla="*/ 189 h 219"/>
                <a:gd name="T30" fmla="*/ 103 w 222"/>
                <a:gd name="T31" fmla="*/ 195 h 219"/>
                <a:gd name="T32" fmla="*/ 128 w 222"/>
                <a:gd name="T33" fmla="*/ 193 h 219"/>
                <a:gd name="T34" fmla="*/ 151 w 222"/>
                <a:gd name="T35" fmla="*/ 185 h 219"/>
                <a:gd name="T36" fmla="*/ 170 w 222"/>
                <a:gd name="T37" fmla="*/ 170 h 219"/>
                <a:gd name="T38" fmla="*/ 185 w 222"/>
                <a:gd name="T39" fmla="*/ 151 h 219"/>
                <a:gd name="T40" fmla="*/ 194 w 222"/>
                <a:gd name="T41" fmla="*/ 128 h 219"/>
                <a:gd name="T42" fmla="*/ 222 w 222"/>
                <a:gd name="T43" fmla="*/ 110 h 219"/>
                <a:gd name="T44" fmla="*/ 216 w 222"/>
                <a:gd name="T45" fmla="*/ 143 h 219"/>
                <a:gd name="T46" fmla="*/ 203 w 222"/>
                <a:gd name="T47" fmla="*/ 172 h 219"/>
                <a:gd name="T48" fmla="*/ 182 w 222"/>
                <a:gd name="T49" fmla="*/ 195 h 219"/>
                <a:gd name="T50" fmla="*/ 154 w 222"/>
                <a:gd name="T51" fmla="*/ 211 h 219"/>
                <a:gd name="T52" fmla="*/ 123 w 222"/>
                <a:gd name="T53" fmla="*/ 218 h 219"/>
                <a:gd name="T54" fmla="*/ 89 w 222"/>
                <a:gd name="T55" fmla="*/ 217 h 219"/>
                <a:gd name="T56" fmla="*/ 58 w 222"/>
                <a:gd name="T57" fmla="*/ 206 h 219"/>
                <a:gd name="T58" fmla="*/ 33 w 222"/>
                <a:gd name="T59" fmla="*/ 188 h 219"/>
                <a:gd name="T60" fmla="*/ 15 w 222"/>
                <a:gd name="T61" fmla="*/ 163 h 219"/>
                <a:gd name="T62" fmla="*/ 3 w 222"/>
                <a:gd name="T63" fmla="*/ 132 h 219"/>
                <a:gd name="T64" fmla="*/ 2 w 222"/>
                <a:gd name="T65" fmla="*/ 98 h 219"/>
                <a:gd name="T66" fmla="*/ 10 w 222"/>
                <a:gd name="T67" fmla="*/ 67 h 219"/>
                <a:gd name="T68" fmla="*/ 26 w 222"/>
                <a:gd name="T69" fmla="*/ 40 h 219"/>
                <a:gd name="T70" fmla="*/ 50 w 222"/>
                <a:gd name="T71" fmla="*/ 19 h 219"/>
                <a:gd name="T72" fmla="*/ 78 w 222"/>
                <a:gd name="T73" fmla="*/ 5 h 219"/>
                <a:gd name="T74" fmla="*/ 111 w 222"/>
                <a:gd name="T75" fmla="*/ 0 h 219"/>
                <a:gd name="T76" fmla="*/ 144 w 222"/>
                <a:gd name="T77" fmla="*/ 5 h 219"/>
                <a:gd name="T78" fmla="*/ 172 w 222"/>
                <a:gd name="T79" fmla="*/ 19 h 219"/>
                <a:gd name="T80" fmla="*/ 196 w 222"/>
                <a:gd name="T81" fmla="*/ 40 h 219"/>
                <a:gd name="T82" fmla="*/ 212 w 222"/>
                <a:gd name="T83" fmla="*/ 67 h 219"/>
                <a:gd name="T84" fmla="*/ 221 w 222"/>
                <a:gd name="T85" fmla="*/ 9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2" h="219">
                  <a:moveTo>
                    <a:pt x="195" y="110"/>
                  </a:moveTo>
                  <a:lnTo>
                    <a:pt x="195" y="102"/>
                  </a:lnTo>
                  <a:lnTo>
                    <a:pt x="194" y="92"/>
                  </a:lnTo>
                  <a:lnTo>
                    <a:pt x="191" y="85"/>
                  </a:lnTo>
                  <a:lnTo>
                    <a:pt x="189" y="77"/>
                  </a:lnTo>
                  <a:lnTo>
                    <a:pt x="185" y="70"/>
                  </a:lnTo>
                  <a:lnTo>
                    <a:pt x="182" y="63"/>
                  </a:lnTo>
                  <a:lnTo>
                    <a:pt x="177" y="56"/>
                  </a:lnTo>
                  <a:lnTo>
                    <a:pt x="171" y="50"/>
                  </a:lnTo>
                  <a:lnTo>
                    <a:pt x="165" y="44"/>
                  </a:lnTo>
                  <a:lnTo>
                    <a:pt x="159" y="39"/>
                  </a:lnTo>
                  <a:lnTo>
                    <a:pt x="152" y="34"/>
                  </a:lnTo>
                  <a:lnTo>
                    <a:pt x="145" y="31"/>
                  </a:lnTo>
                  <a:lnTo>
                    <a:pt x="137" y="29"/>
                  </a:lnTo>
                  <a:lnTo>
                    <a:pt x="129" y="26"/>
                  </a:lnTo>
                  <a:lnTo>
                    <a:pt x="121" y="25"/>
                  </a:lnTo>
                  <a:lnTo>
                    <a:pt x="111" y="25"/>
                  </a:lnTo>
                  <a:lnTo>
                    <a:pt x="102" y="25"/>
                  </a:lnTo>
                  <a:lnTo>
                    <a:pt x="93" y="26"/>
                  </a:lnTo>
                  <a:lnTo>
                    <a:pt x="85" y="29"/>
                  </a:lnTo>
                  <a:lnTo>
                    <a:pt x="77" y="31"/>
                  </a:lnTo>
                  <a:lnTo>
                    <a:pt x="70" y="34"/>
                  </a:lnTo>
                  <a:lnTo>
                    <a:pt x="63" y="39"/>
                  </a:lnTo>
                  <a:lnTo>
                    <a:pt x="57" y="44"/>
                  </a:lnTo>
                  <a:lnTo>
                    <a:pt x="51" y="50"/>
                  </a:lnTo>
                  <a:lnTo>
                    <a:pt x="45" y="56"/>
                  </a:lnTo>
                  <a:lnTo>
                    <a:pt x="40" y="63"/>
                  </a:lnTo>
                  <a:lnTo>
                    <a:pt x="37" y="70"/>
                  </a:lnTo>
                  <a:lnTo>
                    <a:pt x="33" y="77"/>
                  </a:lnTo>
                  <a:lnTo>
                    <a:pt x="31" y="85"/>
                  </a:lnTo>
                  <a:lnTo>
                    <a:pt x="29" y="92"/>
                  </a:lnTo>
                  <a:lnTo>
                    <a:pt x="28" y="102"/>
                  </a:lnTo>
                  <a:lnTo>
                    <a:pt x="28" y="110"/>
                  </a:lnTo>
                  <a:lnTo>
                    <a:pt x="28" y="118"/>
                  </a:lnTo>
                  <a:lnTo>
                    <a:pt x="29" y="128"/>
                  </a:lnTo>
                  <a:lnTo>
                    <a:pt x="31" y="136"/>
                  </a:lnTo>
                  <a:lnTo>
                    <a:pt x="33" y="143"/>
                  </a:lnTo>
                  <a:lnTo>
                    <a:pt x="37" y="151"/>
                  </a:lnTo>
                  <a:lnTo>
                    <a:pt x="42" y="158"/>
                  </a:lnTo>
                  <a:lnTo>
                    <a:pt x="46" y="164"/>
                  </a:lnTo>
                  <a:lnTo>
                    <a:pt x="52" y="170"/>
                  </a:lnTo>
                  <a:lnTo>
                    <a:pt x="58" y="176"/>
                  </a:lnTo>
                  <a:lnTo>
                    <a:pt x="64" y="181"/>
                  </a:lnTo>
                  <a:lnTo>
                    <a:pt x="71" y="185"/>
                  </a:lnTo>
                  <a:lnTo>
                    <a:pt x="79" y="189"/>
                  </a:lnTo>
                  <a:lnTo>
                    <a:pt x="86" y="191"/>
                  </a:lnTo>
                  <a:lnTo>
                    <a:pt x="95" y="193"/>
                  </a:lnTo>
                  <a:lnTo>
                    <a:pt x="103" y="195"/>
                  </a:lnTo>
                  <a:lnTo>
                    <a:pt x="111" y="195"/>
                  </a:lnTo>
                  <a:lnTo>
                    <a:pt x="119" y="195"/>
                  </a:lnTo>
                  <a:lnTo>
                    <a:pt x="128" y="193"/>
                  </a:lnTo>
                  <a:lnTo>
                    <a:pt x="136" y="191"/>
                  </a:lnTo>
                  <a:lnTo>
                    <a:pt x="143" y="189"/>
                  </a:lnTo>
                  <a:lnTo>
                    <a:pt x="151" y="185"/>
                  </a:lnTo>
                  <a:lnTo>
                    <a:pt x="158" y="181"/>
                  </a:lnTo>
                  <a:lnTo>
                    <a:pt x="164" y="176"/>
                  </a:lnTo>
                  <a:lnTo>
                    <a:pt x="170" y="170"/>
                  </a:lnTo>
                  <a:lnTo>
                    <a:pt x="176" y="164"/>
                  </a:lnTo>
                  <a:lnTo>
                    <a:pt x="181" y="158"/>
                  </a:lnTo>
                  <a:lnTo>
                    <a:pt x="185" y="151"/>
                  </a:lnTo>
                  <a:lnTo>
                    <a:pt x="189" y="143"/>
                  </a:lnTo>
                  <a:lnTo>
                    <a:pt x="191" y="136"/>
                  </a:lnTo>
                  <a:lnTo>
                    <a:pt x="194" y="128"/>
                  </a:lnTo>
                  <a:lnTo>
                    <a:pt x="195" y="118"/>
                  </a:lnTo>
                  <a:lnTo>
                    <a:pt x="195" y="110"/>
                  </a:lnTo>
                  <a:close/>
                  <a:moveTo>
                    <a:pt x="222" y="110"/>
                  </a:moveTo>
                  <a:lnTo>
                    <a:pt x="221" y="122"/>
                  </a:lnTo>
                  <a:lnTo>
                    <a:pt x="219" y="132"/>
                  </a:lnTo>
                  <a:lnTo>
                    <a:pt x="216" y="143"/>
                  </a:lnTo>
                  <a:lnTo>
                    <a:pt x="212" y="153"/>
                  </a:lnTo>
                  <a:lnTo>
                    <a:pt x="208" y="163"/>
                  </a:lnTo>
                  <a:lnTo>
                    <a:pt x="203" y="172"/>
                  </a:lnTo>
                  <a:lnTo>
                    <a:pt x="196" y="181"/>
                  </a:lnTo>
                  <a:lnTo>
                    <a:pt x="189" y="188"/>
                  </a:lnTo>
                  <a:lnTo>
                    <a:pt x="182" y="195"/>
                  </a:lnTo>
                  <a:lnTo>
                    <a:pt x="172" y="201"/>
                  </a:lnTo>
                  <a:lnTo>
                    <a:pt x="164" y="206"/>
                  </a:lnTo>
                  <a:lnTo>
                    <a:pt x="154" y="211"/>
                  </a:lnTo>
                  <a:lnTo>
                    <a:pt x="144" y="215"/>
                  </a:lnTo>
                  <a:lnTo>
                    <a:pt x="134" y="217"/>
                  </a:lnTo>
                  <a:lnTo>
                    <a:pt x="123" y="218"/>
                  </a:lnTo>
                  <a:lnTo>
                    <a:pt x="111" y="219"/>
                  </a:lnTo>
                  <a:lnTo>
                    <a:pt x="99" y="218"/>
                  </a:lnTo>
                  <a:lnTo>
                    <a:pt x="89" y="217"/>
                  </a:lnTo>
                  <a:lnTo>
                    <a:pt x="78" y="215"/>
                  </a:lnTo>
                  <a:lnTo>
                    <a:pt x="69" y="211"/>
                  </a:lnTo>
                  <a:lnTo>
                    <a:pt x="58" y="206"/>
                  </a:lnTo>
                  <a:lnTo>
                    <a:pt x="50" y="201"/>
                  </a:lnTo>
                  <a:lnTo>
                    <a:pt x="40" y="195"/>
                  </a:lnTo>
                  <a:lnTo>
                    <a:pt x="33" y="188"/>
                  </a:lnTo>
                  <a:lnTo>
                    <a:pt x="26" y="181"/>
                  </a:lnTo>
                  <a:lnTo>
                    <a:pt x="19" y="172"/>
                  </a:lnTo>
                  <a:lnTo>
                    <a:pt x="15" y="163"/>
                  </a:lnTo>
                  <a:lnTo>
                    <a:pt x="10" y="153"/>
                  </a:lnTo>
                  <a:lnTo>
                    <a:pt x="6" y="143"/>
                  </a:lnTo>
                  <a:lnTo>
                    <a:pt x="3" y="132"/>
                  </a:lnTo>
                  <a:lnTo>
                    <a:pt x="2" y="122"/>
                  </a:lnTo>
                  <a:lnTo>
                    <a:pt x="0" y="110"/>
                  </a:lnTo>
                  <a:lnTo>
                    <a:pt x="2" y="98"/>
                  </a:lnTo>
                  <a:lnTo>
                    <a:pt x="3" y="87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5" y="58"/>
                  </a:lnTo>
                  <a:lnTo>
                    <a:pt x="20" y="49"/>
                  </a:lnTo>
                  <a:lnTo>
                    <a:pt x="26" y="40"/>
                  </a:lnTo>
                  <a:lnTo>
                    <a:pt x="33" y="32"/>
                  </a:lnTo>
                  <a:lnTo>
                    <a:pt x="42" y="25"/>
                  </a:lnTo>
                  <a:lnTo>
                    <a:pt x="50" y="19"/>
                  </a:lnTo>
                  <a:lnTo>
                    <a:pt x="59" y="13"/>
                  </a:lnTo>
                  <a:lnTo>
                    <a:pt x="69" y="9"/>
                  </a:lnTo>
                  <a:lnTo>
                    <a:pt x="78" y="5"/>
                  </a:lnTo>
                  <a:lnTo>
                    <a:pt x="89" y="3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4" y="3"/>
                  </a:lnTo>
                  <a:lnTo>
                    <a:pt x="144" y="5"/>
                  </a:lnTo>
                  <a:lnTo>
                    <a:pt x="154" y="9"/>
                  </a:lnTo>
                  <a:lnTo>
                    <a:pt x="163" y="13"/>
                  </a:lnTo>
                  <a:lnTo>
                    <a:pt x="172" y="19"/>
                  </a:lnTo>
                  <a:lnTo>
                    <a:pt x="181" y="25"/>
                  </a:lnTo>
                  <a:lnTo>
                    <a:pt x="189" y="32"/>
                  </a:lnTo>
                  <a:lnTo>
                    <a:pt x="196" y="40"/>
                  </a:lnTo>
                  <a:lnTo>
                    <a:pt x="203" y="49"/>
                  </a:lnTo>
                  <a:lnTo>
                    <a:pt x="208" y="58"/>
                  </a:lnTo>
                  <a:lnTo>
                    <a:pt x="212" y="67"/>
                  </a:lnTo>
                  <a:lnTo>
                    <a:pt x="216" y="77"/>
                  </a:lnTo>
                  <a:lnTo>
                    <a:pt x="219" y="87"/>
                  </a:lnTo>
                  <a:lnTo>
                    <a:pt x="221" y="98"/>
                  </a:lnTo>
                  <a:lnTo>
                    <a:pt x="222" y="11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0" name="Freeform 50"/>
            <p:cNvSpPr>
              <a:spLocks noEditPoints="1"/>
            </p:cNvSpPr>
            <p:nvPr userDrawn="1"/>
          </p:nvSpPr>
          <p:spPr bwMode="auto">
            <a:xfrm>
              <a:off x="1517" y="2100"/>
              <a:ext cx="55" cy="111"/>
            </a:xfrm>
            <a:custGeom>
              <a:avLst/>
              <a:gdLst>
                <a:gd name="T0" fmla="*/ 165 w 165"/>
                <a:gd name="T1" fmla="*/ 11 h 333"/>
                <a:gd name="T2" fmla="*/ 123 w 165"/>
                <a:gd name="T3" fmla="*/ 104 h 333"/>
                <a:gd name="T4" fmla="*/ 114 w 165"/>
                <a:gd name="T5" fmla="*/ 102 h 333"/>
                <a:gd name="T6" fmla="*/ 106 w 165"/>
                <a:gd name="T7" fmla="*/ 98 h 333"/>
                <a:gd name="T8" fmla="*/ 97 w 165"/>
                <a:gd name="T9" fmla="*/ 93 h 333"/>
                <a:gd name="T10" fmla="*/ 92 w 165"/>
                <a:gd name="T11" fmla="*/ 86 h 333"/>
                <a:gd name="T12" fmla="*/ 86 w 165"/>
                <a:gd name="T13" fmla="*/ 79 h 333"/>
                <a:gd name="T14" fmla="*/ 82 w 165"/>
                <a:gd name="T15" fmla="*/ 71 h 333"/>
                <a:gd name="T16" fmla="*/ 80 w 165"/>
                <a:gd name="T17" fmla="*/ 62 h 333"/>
                <a:gd name="T18" fmla="*/ 79 w 165"/>
                <a:gd name="T19" fmla="*/ 52 h 333"/>
                <a:gd name="T20" fmla="*/ 80 w 165"/>
                <a:gd name="T21" fmla="*/ 42 h 333"/>
                <a:gd name="T22" fmla="*/ 83 w 165"/>
                <a:gd name="T23" fmla="*/ 32 h 333"/>
                <a:gd name="T24" fmla="*/ 88 w 165"/>
                <a:gd name="T25" fmla="*/ 23 h 333"/>
                <a:gd name="T26" fmla="*/ 94 w 165"/>
                <a:gd name="T27" fmla="*/ 16 h 333"/>
                <a:gd name="T28" fmla="*/ 102 w 165"/>
                <a:gd name="T29" fmla="*/ 9 h 333"/>
                <a:gd name="T30" fmla="*/ 112 w 165"/>
                <a:gd name="T31" fmla="*/ 4 h 333"/>
                <a:gd name="T32" fmla="*/ 121 w 165"/>
                <a:gd name="T33" fmla="*/ 0 h 333"/>
                <a:gd name="T34" fmla="*/ 132 w 165"/>
                <a:gd name="T35" fmla="*/ 0 h 333"/>
                <a:gd name="T36" fmla="*/ 141 w 165"/>
                <a:gd name="T37" fmla="*/ 0 h 333"/>
                <a:gd name="T38" fmla="*/ 149 w 165"/>
                <a:gd name="T39" fmla="*/ 3 h 333"/>
                <a:gd name="T40" fmla="*/ 157 w 165"/>
                <a:gd name="T41" fmla="*/ 6 h 333"/>
                <a:gd name="T42" fmla="*/ 165 w 165"/>
                <a:gd name="T43" fmla="*/ 11 h 333"/>
                <a:gd name="T44" fmla="*/ 67 w 165"/>
                <a:gd name="T45" fmla="*/ 230 h 333"/>
                <a:gd name="T46" fmla="*/ 21 w 165"/>
                <a:gd name="T47" fmla="*/ 333 h 333"/>
                <a:gd name="T48" fmla="*/ 17 w 165"/>
                <a:gd name="T49" fmla="*/ 328 h 333"/>
                <a:gd name="T50" fmla="*/ 13 w 165"/>
                <a:gd name="T51" fmla="*/ 323 h 333"/>
                <a:gd name="T52" fmla="*/ 9 w 165"/>
                <a:gd name="T53" fmla="*/ 318 h 333"/>
                <a:gd name="T54" fmla="*/ 6 w 165"/>
                <a:gd name="T55" fmla="*/ 312 h 333"/>
                <a:gd name="T56" fmla="*/ 3 w 165"/>
                <a:gd name="T57" fmla="*/ 307 h 333"/>
                <a:gd name="T58" fmla="*/ 2 w 165"/>
                <a:gd name="T59" fmla="*/ 301 h 333"/>
                <a:gd name="T60" fmla="*/ 1 w 165"/>
                <a:gd name="T61" fmla="*/ 294 h 333"/>
                <a:gd name="T62" fmla="*/ 0 w 165"/>
                <a:gd name="T63" fmla="*/ 288 h 333"/>
                <a:gd name="T64" fmla="*/ 0 w 165"/>
                <a:gd name="T65" fmla="*/ 288 h 333"/>
                <a:gd name="T66" fmla="*/ 1 w 165"/>
                <a:gd name="T67" fmla="*/ 276 h 333"/>
                <a:gd name="T68" fmla="*/ 4 w 165"/>
                <a:gd name="T69" fmla="*/ 264 h 333"/>
                <a:gd name="T70" fmla="*/ 10 w 165"/>
                <a:gd name="T71" fmla="*/ 255 h 333"/>
                <a:gd name="T72" fmla="*/ 17 w 165"/>
                <a:gd name="T73" fmla="*/ 247 h 333"/>
                <a:gd name="T74" fmla="*/ 26 w 165"/>
                <a:gd name="T75" fmla="*/ 239 h 333"/>
                <a:gd name="T76" fmla="*/ 36 w 165"/>
                <a:gd name="T77" fmla="*/ 234 h 333"/>
                <a:gd name="T78" fmla="*/ 47 w 165"/>
                <a:gd name="T79" fmla="*/ 230 h 333"/>
                <a:gd name="T80" fmla="*/ 59 w 165"/>
                <a:gd name="T81" fmla="*/ 229 h 333"/>
                <a:gd name="T82" fmla="*/ 63 w 165"/>
                <a:gd name="T83" fmla="*/ 229 h 333"/>
                <a:gd name="T84" fmla="*/ 67 w 165"/>
                <a:gd name="T85" fmla="*/ 23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5" h="333">
                  <a:moveTo>
                    <a:pt x="165" y="11"/>
                  </a:moveTo>
                  <a:lnTo>
                    <a:pt x="123" y="104"/>
                  </a:lnTo>
                  <a:lnTo>
                    <a:pt x="114" y="102"/>
                  </a:lnTo>
                  <a:lnTo>
                    <a:pt x="106" y="98"/>
                  </a:lnTo>
                  <a:lnTo>
                    <a:pt x="97" y="93"/>
                  </a:lnTo>
                  <a:lnTo>
                    <a:pt x="92" y="86"/>
                  </a:lnTo>
                  <a:lnTo>
                    <a:pt x="86" y="79"/>
                  </a:lnTo>
                  <a:lnTo>
                    <a:pt x="82" y="71"/>
                  </a:lnTo>
                  <a:lnTo>
                    <a:pt x="80" y="62"/>
                  </a:lnTo>
                  <a:lnTo>
                    <a:pt x="79" y="52"/>
                  </a:lnTo>
                  <a:lnTo>
                    <a:pt x="80" y="42"/>
                  </a:lnTo>
                  <a:lnTo>
                    <a:pt x="83" y="32"/>
                  </a:lnTo>
                  <a:lnTo>
                    <a:pt x="88" y="23"/>
                  </a:lnTo>
                  <a:lnTo>
                    <a:pt x="94" y="16"/>
                  </a:lnTo>
                  <a:lnTo>
                    <a:pt x="102" y="9"/>
                  </a:lnTo>
                  <a:lnTo>
                    <a:pt x="112" y="4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49" y="3"/>
                  </a:lnTo>
                  <a:lnTo>
                    <a:pt x="157" y="6"/>
                  </a:lnTo>
                  <a:lnTo>
                    <a:pt x="165" y="11"/>
                  </a:lnTo>
                  <a:close/>
                  <a:moveTo>
                    <a:pt x="67" y="230"/>
                  </a:moveTo>
                  <a:lnTo>
                    <a:pt x="21" y="333"/>
                  </a:lnTo>
                  <a:lnTo>
                    <a:pt x="17" y="328"/>
                  </a:lnTo>
                  <a:lnTo>
                    <a:pt x="13" y="323"/>
                  </a:lnTo>
                  <a:lnTo>
                    <a:pt x="9" y="318"/>
                  </a:lnTo>
                  <a:lnTo>
                    <a:pt x="6" y="312"/>
                  </a:lnTo>
                  <a:lnTo>
                    <a:pt x="3" y="307"/>
                  </a:lnTo>
                  <a:lnTo>
                    <a:pt x="2" y="301"/>
                  </a:lnTo>
                  <a:lnTo>
                    <a:pt x="1" y="294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1" y="276"/>
                  </a:lnTo>
                  <a:lnTo>
                    <a:pt x="4" y="264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6" y="239"/>
                  </a:lnTo>
                  <a:lnTo>
                    <a:pt x="36" y="234"/>
                  </a:lnTo>
                  <a:lnTo>
                    <a:pt x="47" y="230"/>
                  </a:lnTo>
                  <a:lnTo>
                    <a:pt x="59" y="229"/>
                  </a:lnTo>
                  <a:lnTo>
                    <a:pt x="63" y="229"/>
                  </a:lnTo>
                  <a:lnTo>
                    <a:pt x="67" y="230"/>
                  </a:lnTo>
                  <a:close/>
                </a:path>
              </a:pathLst>
            </a:custGeom>
            <a:solidFill>
              <a:srgbClr val="00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1" name="Freeform 51"/>
            <p:cNvSpPr>
              <a:spLocks noEditPoints="1"/>
            </p:cNvSpPr>
            <p:nvPr userDrawn="1"/>
          </p:nvSpPr>
          <p:spPr bwMode="auto">
            <a:xfrm>
              <a:off x="1517" y="2038"/>
              <a:ext cx="98" cy="177"/>
            </a:xfrm>
            <a:custGeom>
              <a:avLst/>
              <a:gdLst>
                <a:gd name="T0" fmla="*/ 20 w 293"/>
                <a:gd name="T1" fmla="*/ 429 h 531"/>
                <a:gd name="T2" fmla="*/ 37 w 293"/>
                <a:gd name="T3" fmla="*/ 418 h 531"/>
                <a:gd name="T4" fmla="*/ 59 w 293"/>
                <a:gd name="T5" fmla="*/ 415 h 531"/>
                <a:gd name="T6" fmla="*/ 70 w 293"/>
                <a:gd name="T7" fmla="*/ 416 h 531"/>
                <a:gd name="T8" fmla="*/ 82 w 293"/>
                <a:gd name="T9" fmla="*/ 420 h 531"/>
                <a:gd name="T10" fmla="*/ 100 w 293"/>
                <a:gd name="T11" fmla="*/ 433 h 531"/>
                <a:gd name="T12" fmla="*/ 46 w 293"/>
                <a:gd name="T13" fmla="*/ 530 h 531"/>
                <a:gd name="T14" fmla="*/ 26 w 293"/>
                <a:gd name="T15" fmla="*/ 521 h 531"/>
                <a:gd name="T16" fmla="*/ 10 w 293"/>
                <a:gd name="T17" fmla="*/ 506 h 531"/>
                <a:gd name="T18" fmla="*/ 2 w 293"/>
                <a:gd name="T19" fmla="*/ 486 h 531"/>
                <a:gd name="T20" fmla="*/ 90 w 293"/>
                <a:gd name="T21" fmla="*/ 271 h 531"/>
                <a:gd name="T22" fmla="*/ 130 w 293"/>
                <a:gd name="T23" fmla="*/ 186 h 531"/>
                <a:gd name="T24" fmla="*/ 142 w 293"/>
                <a:gd name="T25" fmla="*/ 186 h 531"/>
                <a:gd name="T26" fmla="*/ 161 w 293"/>
                <a:gd name="T27" fmla="*/ 195 h 531"/>
                <a:gd name="T28" fmla="*/ 175 w 293"/>
                <a:gd name="T29" fmla="*/ 209 h 531"/>
                <a:gd name="T30" fmla="*/ 183 w 293"/>
                <a:gd name="T31" fmla="*/ 228 h 531"/>
                <a:gd name="T32" fmla="*/ 185 w 293"/>
                <a:gd name="T33" fmla="*/ 242 h 531"/>
                <a:gd name="T34" fmla="*/ 172 w 293"/>
                <a:gd name="T35" fmla="*/ 274 h 531"/>
                <a:gd name="T36" fmla="*/ 154 w 293"/>
                <a:gd name="T37" fmla="*/ 286 h 531"/>
                <a:gd name="T38" fmla="*/ 143 w 293"/>
                <a:gd name="T39" fmla="*/ 290 h 531"/>
                <a:gd name="T40" fmla="*/ 132 w 293"/>
                <a:gd name="T41" fmla="*/ 291 h 531"/>
                <a:gd name="T42" fmla="*/ 120 w 293"/>
                <a:gd name="T43" fmla="*/ 290 h 531"/>
                <a:gd name="T44" fmla="*/ 108 w 293"/>
                <a:gd name="T45" fmla="*/ 286 h 531"/>
                <a:gd name="T46" fmla="*/ 99 w 293"/>
                <a:gd name="T47" fmla="*/ 279 h 531"/>
                <a:gd name="T48" fmla="*/ 90 w 293"/>
                <a:gd name="T49" fmla="*/ 271 h 531"/>
                <a:gd name="T50" fmla="*/ 258 w 293"/>
                <a:gd name="T51" fmla="*/ 79 h 531"/>
                <a:gd name="T52" fmla="*/ 248 w 293"/>
                <a:gd name="T53" fmla="*/ 65 h 531"/>
                <a:gd name="T54" fmla="*/ 245 w 293"/>
                <a:gd name="T55" fmla="*/ 47 h 531"/>
                <a:gd name="T56" fmla="*/ 248 w 293"/>
                <a:gd name="T57" fmla="*/ 29 h 531"/>
                <a:gd name="T58" fmla="*/ 259 w 293"/>
                <a:gd name="T59" fmla="*/ 13 h 531"/>
                <a:gd name="T60" fmla="*/ 274 w 293"/>
                <a:gd name="T61" fmla="*/ 4 h 531"/>
                <a:gd name="T62" fmla="*/ 292 w 293"/>
                <a:gd name="T6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531">
                  <a:moveTo>
                    <a:pt x="0" y="474"/>
                  </a:moveTo>
                  <a:lnTo>
                    <a:pt x="20" y="429"/>
                  </a:lnTo>
                  <a:lnTo>
                    <a:pt x="28" y="423"/>
                  </a:lnTo>
                  <a:lnTo>
                    <a:pt x="37" y="418"/>
                  </a:lnTo>
                  <a:lnTo>
                    <a:pt x="48" y="416"/>
                  </a:lnTo>
                  <a:lnTo>
                    <a:pt x="59" y="415"/>
                  </a:lnTo>
                  <a:lnTo>
                    <a:pt x="64" y="415"/>
                  </a:lnTo>
                  <a:lnTo>
                    <a:pt x="70" y="416"/>
                  </a:lnTo>
                  <a:lnTo>
                    <a:pt x="76" y="417"/>
                  </a:lnTo>
                  <a:lnTo>
                    <a:pt x="82" y="420"/>
                  </a:lnTo>
                  <a:lnTo>
                    <a:pt x="92" y="425"/>
                  </a:lnTo>
                  <a:lnTo>
                    <a:pt x="100" y="433"/>
                  </a:lnTo>
                  <a:lnTo>
                    <a:pt x="56" y="531"/>
                  </a:lnTo>
                  <a:lnTo>
                    <a:pt x="46" y="530"/>
                  </a:lnTo>
                  <a:lnTo>
                    <a:pt x="35" y="527"/>
                  </a:lnTo>
                  <a:lnTo>
                    <a:pt x="26" y="521"/>
                  </a:lnTo>
                  <a:lnTo>
                    <a:pt x="17" y="514"/>
                  </a:lnTo>
                  <a:lnTo>
                    <a:pt x="10" y="506"/>
                  </a:lnTo>
                  <a:lnTo>
                    <a:pt x="4" y="496"/>
                  </a:lnTo>
                  <a:lnTo>
                    <a:pt x="2" y="486"/>
                  </a:lnTo>
                  <a:lnTo>
                    <a:pt x="0" y="474"/>
                  </a:lnTo>
                  <a:close/>
                  <a:moveTo>
                    <a:pt x="90" y="271"/>
                  </a:moveTo>
                  <a:lnTo>
                    <a:pt x="128" y="186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42" y="186"/>
                  </a:lnTo>
                  <a:lnTo>
                    <a:pt x="152" y="190"/>
                  </a:lnTo>
                  <a:lnTo>
                    <a:pt x="161" y="195"/>
                  </a:lnTo>
                  <a:lnTo>
                    <a:pt x="169" y="202"/>
                  </a:lnTo>
                  <a:lnTo>
                    <a:pt x="175" y="209"/>
                  </a:lnTo>
                  <a:lnTo>
                    <a:pt x="180" y="218"/>
                  </a:lnTo>
                  <a:lnTo>
                    <a:pt x="183" y="228"/>
                  </a:lnTo>
                  <a:lnTo>
                    <a:pt x="185" y="238"/>
                  </a:lnTo>
                  <a:lnTo>
                    <a:pt x="185" y="242"/>
                  </a:lnTo>
                  <a:lnTo>
                    <a:pt x="183" y="245"/>
                  </a:lnTo>
                  <a:lnTo>
                    <a:pt x="172" y="274"/>
                  </a:lnTo>
                  <a:lnTo>
                    <a:pt x="163" y="281"/>
                  </a:lnTo>
                  <a:lnTo>
                    <a:pt x="154" y="286"/>
                  </a:lnTo>
                  <a:lnTo>
                    <a:pt x="148" y="289"/>
                  </a:lnTo>
                  <a:lnTo>
                    <a:pt x="143" y="290"/>
                  </a:lnTo>
                  <a:lnTo>
                    <a:pt x="137" y="291"/>
                  </a:lnTo>
                  <a:lnTo>
                    <a:pt x="132" y="291"/>
                  </a:lnTo>
                  <a:lnTo>
                    <a:pt x="126" y="291"/>
                  </a:lnTo>
                  <a:lnTo>
                    <a:pt x="120" y="290"/>
                  </a:lnTo>
                  <a:lnTo>
                    <a:pt x="114" y="288"/>
                  </a:lnTo>
                  <a:lnTo>
                    <a:pt x="108" y="286"/>
                  </a:lnTo>
                  <a:lnTo>
                    <a:pt x="103" y="283"/>
                  </a:lnTo>
                  <a:lnTo>
                    <a:pt x="99" y="279"/>
                  </a:lnTo>
                  <a:lnTo>
                    <a:pt x="94" y="276"/>
                  </a:lnTo>
                  <a:lnTo>
                    <a:pt x="90" y="271"/>
                  </a:lnTo>
                  <a:close/>
                  <a:moveTo>
                    <a:pt x="293" y="0"/>
                  </a:moveTo>
                  <a:lnTo>
                    <a:pt x="258" y="79"/>
                  </a:lnTo>
                  <a:lnTo>
                    <a:pt x="253" y="72"/>
                  </a:lnTo>
                  <a:lnTo>
                    <a:pt x="248" y="65"/>
                  </a:lnTo>
                  <a:lnTo>
                    <a:pt x="246" y="56"/>
                  </a:lnTo>
                  <a:lnTo>
                    <a:pt x="245" y="47"/>
                  </a:lnTo>
                  <a:lnTo>
                    <a:pt x="246" y="37"/>
                  </a:lnTo>
                  <a:lnTo>
                    <a:pt x="248" y="29"/>
                  </a:lnTo>
                  <a:lnTo>
                    <a:pt x="253" y="20"/>
                  </a:lnTo>
                  <a:lnTo>
                    <a:pt x="259" y="13"/>
                  </a:lnTo>
                  <a:lnTo>
                    <a:pt x="266" y="7"/>
                  </a:lnTo>
                  <a:lnTo>
                    <a:pt x="274" y="4"/>
                  </a:lnTo>
                  <a:lnTo>
                    <a:pt x="282" y="0"/>
                  </a:lnTo>
                  <a:lnTo>
                    <a:pt x="292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6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2" name="Freeform 52"/>
            <p:cNvSpPr>
              <a:spLocks noEditPoints="1"/>
            </p:cNvSpPr>
            <p:nvPr userDrawn="1"/>
          </p:nvSpPr>
          <p:spPr bwMode="auto">
            <a:xfrm>
              <a:off x="1524" y="2038"/>
              <a:ext cx="102" cy="234"/>
            </a:xfrm>
            <a:custGeom>
              <a:avLst/>
              <a:gdLst>
                <a:gd name="T0" fmla="*/ 46 w 306"/>
                <a:gd name="T1" fmla="*/ 416 h 703"/>
                <a:gd name="T2" fmla="*/ 66 w 306"/>
                <a:gd name="T3" fmla="*/ 422 h 703"/>
                <a:gd name="T4" fmla="*/ 81 w 306"/>
                <a:gd name="T5" fmla="*/ 435 h 703"/>
                <a:gd name="T6" fmla="*/ 92 w 306"/>
                <a:gd name="T7" fmla="*/ 453 h 703"/>
                <a:gd name="T8" fmla="*/ 95 w 306"/>
                <a:gd name="T9" fmla="*/ 474 h 703"/>
                <a:gd name="T10" fmla="*/ 92 w 306"/>
                <a:gd name="T11" fmla="*/ 496 h 703"/>
                <a:gd name="T12" fmla="*/ 79 w 306"/>
                <a:gd name="T13" fmla="*/ 515 h 703"/>
                <a:gd name="T14" fmla="*/ 60 w 306"/>
                <a:gd name="T15" fmla="*/ 527 h 703"/>
                <a:gd name="T16" fmla="*/ 38 w 306"/>
                <a:gd name="T17" fmla="*/ 531 h 703"/>
                <a:gd name="T18" fmla="*/ 18 w 306"/>
                <a:gd name="T19" fmla="*/ 528 h 703"/>
                <a:gd name="T20" fmla="*/ 0 w 306"/>
                <a:gd name="T21" fmla="*/ 519 h 703"/>
                <a:gd name="T22" fmla="*/ 144 w 306"/>
                <a:gd name="T23" fmla="*/ 197 h 703"/>
                <a:gd name="T24" fmla="*/ 152 w 306"/>
                <a:gd name="T25" fmla="*/ 205 h 703"/>
                <a:gd name="T26" fmla="*/ 158 w 306"/>
                <a:gd name="T27" fmla="*/ 216 h 703"/>
                <a:gd name="T28" fmla="*/ 162 w 306"/>
                <a:gd name="T29" fmla="*/ 226 h 703"/>
                <a:gd name="T30" fmla="*/ 164 w 306"/>
                <a:gd name="T31" fmla="*/ 238 h 703"/>
                <a:gd name="T32" fmla="*/ 159 w 306"/>
                <a:gd name="T33" fmla="*/ 259 h 703"/>
                <a:gd name="T34" fmla="*/ 148 w 306"/>
                <a:gd name="T35" fmla="*/ 276 h 703"/>
                <a:gd name="T36" fmla="*/ 131 w 306"/>
                <a:gd name="T37" fmla="*/ 288 h 703"/>
                <a:gd name="T38" fmla="*/ 111 w 306"/>
                <a:gd name="T39" fmla="*/ 291 h 703"/>
                <a:gd name="T40" fmla="*/ 102 w 306"/>
                <a:gd name="T41" fmla="*/ 290 h 703"/>
                <a:gd name="T42" fmla="*/ 271 w 306"/>
                <a:gd name="T43" fmla="*/ 94 h 703"/>
                <a:gd name="T44" fmla="*/ 253 w 306"/>
                <a:gd name="T45" fmla="*/ 90 h 703"/>
                <a:gd name="T46" fmla="*/ 238 w 306"/>
                <a:gd name="T47" fmla="*/ 80 h 703"/>
                <a:gd name="T48" fmla="*/ 227 w 306"/>
                <a:gd name="T49" fmla="*/ 65 h 703"/>
                <a:gd name="T50" fmla="*/ 224 w 306"/>
                <a:gd name="T51" fmla="*/ 47 h 703"/>
                <a:gd name="T52" fmla="*/ 227 w 306"/>
                <a:gd name="T53" fmla="*/ 29 h 703"/>
                <a:gd name="T54" fmla="*/ 238 w 306"/>
                <a:gd name="T55" fmla="*/ 13 h 703"/>
                <a:gd name="T56" fmla="*/ 253 w 306"/>
                <a:gd name="T57" fmla="*/ 4 h 703"/>
                <a:gd name="T58" fmla="*/ 271 w 306"/>
                <a:gd name="T59" fmla="*/ 0 h 703"/>
                <a:gd name="T60" fmla="*/ 291 w 306"/>
                <a:gd name="T61" fmla="*/ 4 h 703"/>
                <a:gd name="T62" fmla="*/ 306 w 306"/>
                <a:gd name="T63" fmla="*/ 16 h 703"/>
                <a:gd name="T64" fmla="*/ 0 w 306"/>
                <a:gd name="T65" fmla="*/ 703 h 703"/>
                <a:gd name="T66" fmla="*/ 3 w 306"/>
                <a:gd name="T67" fmla="*/ 690 h 703"/>
                <a:gd name="T68" fmla="*/ 10 w 306"/>
                <a:gd name="T69" fmla="*/ 68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6" h="703">
                  <a:moveTo>
                    <a:pt x="0" y="519"/>
                  </a:moveTo>
                  <a:lnTo>
                    <a:pt x="46" y="416"/>
                  </a:lnTo>
                  <a:lnTo>
                    <a:pt x="56" y="418"/>
                  </a:lnTo>
                  <a:lnTo>
                    <a:pt x="66" y="422"/>
                  </a:lnTo>
                  <a:lnTo>
                    <a:pt x="74" y="428"/>
                  </a:lnTo>
                  <a:lnTo>
                    <a:pt x="81" y="435"/>
                  </a:lnTo>
                  <a:lnTo>
                    <a:pt x="87" y="443"/>
                  </a:lnTo>
                  <a:lnTo>
                    <a:pt x="92" y="453"/>
                  </a:lnTo>
                  <a:lnTo>
                    <a:pt x="95" y="463"/>
                  </a:lnTo>
                  <a:lnTo>
                    <a:pt x="95" y="474"/>
                  </a:lnTo>
                  <a:lnTo>
                    <a:pt x="94" y="486"/>
                  </a:lnTo>
                  <a:lnTo>
                    <a:pt x="92" y="496"/>
                  </a:lnTo>
                  <a:lnTo>
                    <a:pt x="86" y="506"/>
                  </a:lnTo>
                  <a:lnTo>
                    <a:pt x="79" y="515"/>
                  </a:lnTo>
                  <a:lnTo>
                    <a:pt x="71" y="522"/>
                  </a:lnTo>
                  <a:lnTo>
                    <a:pt x="60" y="527"/>
                  </a:lnTo>
                  <a:lnTo>
                    <a:pt x="49" y="530"/>
                  </a:lnTo>
                  <a:lnTo>
                    <a:pt x="38" y="531"/>
                  </a:lnTo>
                  <a:lnTo>
                    <a:pt x="27" y="530"/>
                  </a:lnTo>
                  <a:lnTo>
                    <a:pt x="18" y="528"/>
                  </a:lnTo>
                  <a:lnTo>
                    <a:pt x="8" y="524"/>
                  </a:lnTo>
                  <a:lnTo>
                    <a:pt x="0" y="519"/>
                  </a:lnTo>
                  <a:close/>
                  <a:moveTo>
                    <a:pt x="102" y="290"/>
                  </a:moveTo>
                  <a:lnTo>
                    <a:pt x="144" y="197"/>
                  </a:lnTo>
                  <a:lnTo>
                    <a:pt x="148" y="202"/>
                  </a:lnTo>
                  <a:lnTo>
                    <a:pt x="152" y="205"/>
                  </a:lnTo>
                  <a:lnTo>
                    <a:pt x="155" y="210"/>
                  </a:lnTo>
                  <a:lnTo>
                    <a:pt x="158" y="216"/>
                  </a:lnTo>
                  <a:lnTo>
                    <a:pt x="160" y="221"/>
                  </a:lnTo>
                  <a:lnTo>
                    <a:pt x="162" y="226"/>
                  </a:lnTo>
                  <a:lnTo>
                    <a:pt x="162" y="232"/>
                  </a:lnTo>
                  <a:lnTo>
                    <a:pt x="164" y="238"/>
                  </a:lnTo>
                  <a:lnTo>
                    <a:pt x="162" y="249"/>
                  </a:lnTo>
                  <a:lnTo>
                    <a:pt x="159" y="259"/>
                  </a:lnTo>
                  <a:lnTo>
                    <a:pt x="154" y="268"/>
                  </a:lnTo>
                  <a:lnTo>
                    <a:pt x="148" y="276"/>
                  </a:lnTo>
                  <a:lnTo>
                    <a:pt x="140" y="282"/>
                  </a:lnTo>
                  <a:lnTo>
                    <a:pt x="131" y="288"/>
                  </a:lnTo>
                  <a:lnTo>
                    <a:pt x="121" y="290"/>
                  </a:lnTo>
                  <a:lnTo>
                    <a:pt x="111" y="291"/>
                  </a:lnTo>
                  <a:lnTo>
                    <a:pt x="106" y="291"/>
                  </a:lnTo>
                  <a:lnTo>
                    <a:pt x="102" y="290"/>
                  </a:lnTo>
                  <a:close/>
                  <a:moveTo>
                    <a:pt x="306" y="16"/>
                  </a:moveTo>
                  <a:lnTo>
                    <a:pt x="271" y="94"/>
                  </a:lnTo>
                  <a:lnTo>
                    <a:pt x="261" y="93"/>
                  </a:lnTo>
                  <a:lnTo>
                    <a:pt x="253" y="90"/>
                  </a:lnTo>
                  <a:lnTo>
                    <a:pt x="245" y="86"/>
                  </a:lnTo>
                  <a:lnTo>
                    <a:pt x="238" y="80"/>
                  </a:lnTo>
                  <a:lnTo>
                    <a:pt x="232" y="73"/>
                  </a:lnTo>
                  <a:lnTo>
                    <a:pt x="227" y="65"/>
                  </a:lnTo>
                  <a:lnTo>
                    <a:pt x="225" y="57"/>
                  </a:lnTo>
                  <a:lnTo>
                    <a:pt x="224" y="47"/>
                  </a:lnTo>
                  <a:lnTo>
                    <a:pt x="225" y="37"/>
                  </a:lnTo>
                  <a:lnTo>
                    <a:pt x="227" y="29"/>
                  </a:lnTo>
                  <a:lnTo>
                    <a:pt x="232" y="20"/>
                  </a:lnTo>
                  <a:lnTo>
                    <a:pt x="238" y="13"/>
                  </a:lnTo>
                  <a:lnTo>
                    <a:pt x="245" y="7"/>
                  </a:lnTo>
                  <a:lnTo>
                    <a:pt x="253" y="4"/>
                  </a:lnTo>
                  <a:lnTo>
                    <a:pt x="261" y="0"/>
                  </a:lnTo>
                  <a:lnTo>
                    <a:pt x="271" y="0"/>
                  </a:lnTo>
                  <a:lnTo>
                    <a:pt x="281" y="0"/>
                  </a:lnTo>
                  <a:lnTo>
                    <a:pt x="291" y="4"/>
                  </a:lnTo>
                  <a:lnTo>
                    <a:pt x="299" y="9"/>
                  </a:lnTo>
                  <a:lnTo>
                    <a:pt x="306" y="16"/>
                  </a:lnTo>
                  <a:close/>
                  <a:moveTo>
                    <a:pt x="10" y="680"/>
                  </a:moveTo>
                  <a:lnTo>
                    <a:pt x="0" y="703"/>
                  </a:lnTo>
                  <a:lnTo>
                    <a:pt x="1" y="698"/>
                  </a:lnTo>
                  <a:lnTo>
                    <a:pt x="3" y="690"/>
                  </a:lnTo>
                  <a:lnTo>
                    <a:pt x="7" y="685"/>
                  </a:lnTo>
                  <a:lnTo>
                    <a:pt x="10" y="680"/>
                  </a:lnTo>
                  <a:close/>
                </a:path>
              </a:pathLst>
            </a:custGeom>
            <a:solidFill>
              <a:srgbClr val="006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3" name="Freeform 53"/>
            <p:cNvSpPr>
              <a:spLocks noEditPoints="1"/>
            </p:cNvSpPr>
            <p:nvPr userDrawn="1"/>
          </p:nvSpPr>
          <p:spPr bwMode="auto">
            <a:xfrm>
              <a:off x="1524" y="2038"/>
              <a:ext cx="106" cy="253"/>
            </a:xfrm>
            <a:custGeom>
              <a:avLst/>
              <a:gdLst>
                <a:gd name="T0" fmla="*/ 81 w 320"/>
                <a:gd name="T1" fmla="*/ 433 h 760"/>
                <a:gd name="T2" fmla="*/ 94 w 320"/>
                <a:gd name="T3" fmla="*/ 451 h 760"/>
                <a:gd name="T4" fmla="*/ 97 w 320"/>
                <a:gd name="T5" fmla="*/ 474 h 760"/>
                <a:gd name="T6" fmla="*/ 94 w 320"/>
                <a:gd name="T7" fmla="*/ 496 h 760"/>
                <a:gd name="T8" fmla="*/ 81 w 320"/>
                <a:gd name="T9" fmla="*/ 515 h 760"/>
                <a:gd name="T10" fmla="*/ 62 w 320"/>
                <a:gd name="T11" fmla="*/ 527 h 760"/>
                <a:gd name="T12" fmla="*/ 40 w 320"/>
                <a:gd name="T13" fmla="*/ 531 h 760"/>
                <a:gd name="T14" fmla="*/ 153 w 320"/>
                <a:gd name="T15" fmla="*/ 274 h 760"/>
                <a:gd name="T16" fmla="*/ 163 w 320"/>
                <a:gd name="T17" fmla="*/ 252 h 760"/>
                <a:gd name="T18" fmla="*/ 157 w 320"/>
                <a:gd name="T19" fmla="*/ 266 h 760"/>
                <a:gd name="T20" fmla="*/ 239 w 320"/>
                <a:gd name="T21" fmla="*/ 79 h 760"/>
                <a:gd name="T22" fmla="*/ 283 w 320"/>
                <a:gd name="T23" fmla="*/ 1 h 760"/>
                <a:gd name="T24" fmla="*/ 300 w 320"/>
                <a:gd name="T25" fmla="*/ 9 h 760"/>
                <a:gd name="T26" fmla="*/ 313 w 320"/>
                <a:gd name="T27" fmla="*/ 20 h 760"/>
                <a:gd name="T28" fmla="*/ 319 w 320"/>
                <a:gd name="T29" fmla="*/ 38 h 760"/>
                <a:gd name="T30" fmla="*/ 319 w 320"/>
                <a:gd name="T31" fmla="*/ 57 h 760"/>
                <a:gd name="T32" fmla="*/ 312 w 320"/>
                <a:gd name="T33" fmla="*/ 73 h 760"/>
                <a:gd name="T34" fmla="*/ 300 w 320"/>
                <a:gd name="T35" fmla="*/ 86 h 760"/>
                <a:gd name="T36" fmla="*/ 282 w 320"/>
                <a:gd name="T37" fmla="*/ 93 h 760"/>
                <a:gd name="T38" fmla="*/ 263 w 320"/>
                <a:gd name="T39" fmla="*/ 93 h 760"/>
                <a:gd name="T40" fmla="*/ 246 w 320"/>
                <a:gd name="T41" fmla="*/ 85 h 760"/>
                <a:gd name="T42" fmla="*/ 64 w 320"/>
                <a:gd name="T43" fmla="*/ 653 h 760"/>
                <a:gd name="T44" fmla="*/ 10 w 320"/>
                <a:gd name="T45" fmla="*/ 752 h 760"/>
                <a:gd name="T46" fmla="*/ 1 w 320"/>
                <a:gd name="T47" fmla="*/ 729 h 760"/>
                <a:gd name="T48" fmla="*/ 1 w 320"/>
                <a:gd name="T49" fmla="*/ 711 h 760"/>
                <a:gd name="T50" fmla="*/ 3 w 320"/>
                <a:gd name="T51" fmla="*/ 699 h 760"/>
                <a:gd name="T52" fmla="*/ 8 w 320"/>
                <a:gd name="T53" fmla="*/ 687 h 760"/>
                <a:gd name="T54" fmla="*/ 15 w 320"/>
                <a:gd name="T55" fmla="*/ 676 h 760"/>
                <a:gd name="T56" fmla="*/ 23 w 320"/>
                <a:gd name="T57" fmla="*/ 668 h 760"/>
                <a:gd name="T58" fmla="*/ 34 w 320"/>
                <a:gd name="T59" fmla="*/ 661 h 760"/>
                <a:gd name="T60" fmla="*/ 45 w 320"/>
                <a:gd name="T61" fmla="*/ 656 h 760"/>
                <a:gd name="T62" fmla="*/ 57 w 320"/>
                <a:gd name="T63" fmla="*/ 654 h 760"/>
                <a:gd name="T64" fmla="*/ 64 w 320"/>
                <a:gd name="T65" fmla="*/ 6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760">
                  <a:moveTo>
                    <a:pt x="37" y="531"/>
                  </a:moveTo>
                  <a:lnTo>
                    <a:pt x="81" y="433"/>
                  </a:lnTo>
                  <a:lnTo>
                    <a:pt x="88" y="441"/>
                  </a:lnTo>
                  <a:lnTo>
                    <a:pt x="94" y="451"/>
                  </a:lnTo>
                  <a:lnTo>
                    <a:pt x="96" y="462"/>
                  </a:lnTo>
                  <a:lnTo>
                    <a:pt x="97" y="474"/>
                  </a:lnTo>
                  <a:lnTo>
                    <a:pt x="96" y="486"/>
                  </a:lnTo>
                  <a:lnTo>
                    <a:pt x="94" y="496"/>
                  </a:lnTo>
                  <a:lnTo>
                    <a:pt x="88" y="506"/>
                  </a:lnTo>
                  <a:lnTo>
                    <a:pt x="81" y="515"/>
                  </a:lnTo>
                  <a:lnTo>
                    <a:pt x="73" y="522"/>
                  </a:lnTo>
                  <a:lnTo>
                    <a:pt x="62" y="527"/>
                  </a:lnTo>
                  <a:lnTo>
                    <a:pt x="51" y="530"/>
                  </a:lnTo>
                  <a:lnTo>
                    <a:pt x="40" y="531"/>
                  </a:lnTo>
                  <a:lnTo>
                    <a:pt x="37" y="531"/>
                  </a:lnTo>
                  <a:close/>
                  <a:moveTo>
                    <a:pt x="153" y="274"/>
                  </a:moveTo>
                  <a:lnTo>
                    <a:pt x="164" y="245"/>
                  </a:lnTo>
                  <a:lnTo>
                    <a:pt x="163" y="252"/>
                  </a:lnTo>
                  <a:lnTo>
                    <a:pt x="161" y="261"/>
                  </a:lnTo>
                  <a:lnTo>
                    <a:pt x="157" y="266"/>
                  </a:lnTo>
                  <a:lnTo>
                    <a:pt x="153" y="274"/>
                  </a:lnTo>
                  <a:close/>
                  <a:moveTo>
                    <a:pt x="239" y="79"/>
                  </a:moveTo>
                  <a:lnTo>
                    <a:pt x="274" y="0"/>
                  </a:lnTo>
                  <a:lnTo>
                    <a:pt x="283" y="1"/>
                  </a:lnTo>
                  <a:lnTo>
                    <a:pt x="292" y="4"/>
                  </a:lnTo>
                  <a:lnTo>
                    <a:pt x="300" y="9"/>
                  </a:lnTo>
                  <a:lnTo>
                    <a:pt x="307" y="14"/>
                  </a:lnTo>
                  <a:lnTo>
                    <a:pt x="313" y="20"/>
                  </a:lnTo>
                  <a:lnTo>
                    <a:pt x="316" y="29"/>
                  </a:lnTo>
                  <a:lnTo>
                    <a:pt x="319" y="38"/>
                  </a:lnTo>
                  <a:lnTo>
                    <a:pt x="320" y="47"/>
                  </a:lnTo>
                  <a:lnTo>
                    <a:pt x="319" y="57"/>
                  </a:lnTo>
                  <a:lnTo>
                    <a:pt x="316" y="65"/>
                  </a:lnTo>
                  <a:lnTo>
                    <a:pt x="312" y="73"/>
                  </a:lnTo>
                  <a:lnTo>
                    <a:pt x="307" y="80"/>
                  </a:lnTo>
                  <a:lnTo>
                    <a:pt x="300" y="86"/>
                  </a:lnTo>
                  <a:lnTo>
                    <a:pt x="292" y="90"/>
                  </a:lnTo>
                  <a:lnTo>
                    <a:pt x="282" y="93"/>
                  </a:lnTo>
                  <a:lnTo>
                    <a:pt x="273" y="94"/>
                  </a:lnTo>
                  <a:lnTo>
                    <a:pt x="263" y="93"/>
                  </a:lnTo>
                  <a:lnTo>
                    <a:pt x="254" y="90"/>
                  </a:lnTo>
                  <a:lnTo>
                    <a:pt x="246" y="85"/>
                  </a:lnTo>
                  <a:lnTo>
                    <a:pt x="239" y="79"/>
                  </a:lnTo>
                  <a:close/>
                  <a:moveTo>
                    <a:pt x="64" y="653"/>
                  </a:moveTo>
                  <a:lnTo>
                    <a:pt x="17" y="760"/>
                  </a:lnTo>
                  <a:lnTo>
                    <a:pt x="10" y="752"/>
                  </a:lnTo>
                  <a:lnTo>
                    <a:pt x="4" y="741"/>
                  </a:lnTo>
                  <a:lnTo>
                    <a:pt x="1" y="729"/>
                  </a:lnTo>
                  <a:lnTo>
                    <a:pt x="0" y="718"/>
                  </a:lnTo>
                  <a:lnTo>
                    <a:pt x="1" y="711"/>
                  </a:lnTo>
                  <a:lnTo>
                    <a:pt x="2" y="705"/>
                  </a:lnTo>
                  <a:lnTo>
                    <a:pt x="3" y="699"/>
                  </a:lnTo>
                  <a:lnTo>
                    <a:pt x="5" y="693"/>
                  </a:lnTo>
                  <a:lnTo>
                    <a:pt x="8" y="687"/>
                  </a:lnTo>
                  <a:lnTo>
                    <a:pt x="11" y="681"/>
                  </a:lnTo>
                  <a:lnTo>
                    <a:pt x="15" y="676"/>
                  </a:lnTo>
                  <a:lnTo>
                    <a:pt x="18" y="672"/>
                  </a:lnTo>
                  <a:lnTo>
                    <a:pt x="23" y="668"/>
                  </a:lnTo>
                  <a:lnTo>
                    <a:pt x="28" y="665"/>
                  </a:lnTo>
                  <a:lnTo>
                    <a:pt x="34" y="661"/>
                  </a:lnTo>
                  <a:lnTo>
                    <a:pt x="40" y="659"/>
                  </a:lnTo>
                  <a:lnTo>
                    <a:pt x="45" y="656"/>
                  </a:lnTo>
                  <a:lnTo>
                    <a:pt x="51" y="654"/>
                  </a:lnTo>
                  <a:lnTo>
                    <a:pt x="57" y="654"/>
                  </a:lnTo>
                  <a:lnTo>
                    <a:pt x="64" y="653"/>
                  </a:lnTo>
                  <a:lnTo>
                    <a:pt x="64" y="653"/>
                  </a:lnTo>
                  <a:close/>
                </a:path>
              </a:pathLst>
            </a:custGeom>
            <a:solidFill>
              <a:srgbClr val="006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4" name="Freeform 54"/>
            <p:cNvSpPr>
              <a:spLocks noEditPoints="1"/>
            </p:cNvSpPr>
            <p:nvPr userDrawn="1"/>
          </p:nvSpPr>
          <p:spPr bwMode="auto">
            <a:xfrm>
              <a:off x="1524" y="2043"/>
              <a:ext cx="106" cy="255"/>
            </a:xfrm>
            <a:custGeom>
              <a:avLst/>
              <a:gdLst>
                <a:gd name="T0" fmla="*/ 2 w 320"/>
                <a:gd name="T1" fmla="*/ 687 h 764"/>
                <a:gd name="T2" fmla="*/ 12 w 320"/>
                <a:gd name="T3" fmla="*/ 664 h 764"/>
                <a:gd name="T4" fmla="*/ 17 w 320"/>
                <a:gd name="T5" fmla="*/ 658 h 764"/>
                <a:gd name="T6" fmla="*/ 22 w 320"/>
                <a:gd name="T7" fmla="*/ 653 h 764"/>
                <a:gd name="T8" fmla="*/ 28 w 320"/>
                <a:gd name="T9" fmla="*/ 649 h 764"/>
                <a:gd name="T10" fmla="*/ 35 w 320"/>
                <a:gd name="T11" fmla="*/ 644 h 764"/>
                <a:gd name="T12" fmla="*/ 41 w 320"/>
                <a:gd name="T13" fmla="*/ 642 h 764"/>
                <a:gd name="T14" fmla="*/ 49 w 320"/>
                <a:gd name="T15" fmla="*/ 639 h 764"/>
                <a:gd name="T16" fmla="*/ 56 w 320"/>
                <a:gd name="T17" fmla="*/ 638 h 764"/>
                <a:gd name="T18" fmla="*/ 64 w 320"/>
                <a:gd name="T19" fmla="*/ 637 h 764"/>
                <a:gd name="T20" fmla="*/ 74 w 320"/>
                <a:gd name="T21" fmla="*/ 638 h 764"/>
                <a:gd name="T22" fmla="*/ 83 w 320"/>
                <a:gd name="T23" fmla="*/ 640 h 764"/>
                <a:gd name="T24" fmla="*/ 93 w 320"/>
                <a:gd name="T25" fmla="*/ 644 h 764"/>
                <a:gd name="T26" fmla="*/ 101 w 320"/>
                <a:gd name="T27" fmla="*/ 649 h 764"/>
                <a:gd name="T28" fmla="*/ 49 w 320"/>
                <a:gd name="T29" fmla="*/ 764 h 764"/>
                <a:gd name="T30" fmla="*/ 40 w 320"/>
                <a:gd name="T31" fmla="*/ 760 h 764"/>
                <a:gd name="T32" fmla="*/ 30 w 320"/>
                <a:gd name="T33" fmla="*/ 755 h 764"/>
                <a:gd name="T34" fmla="*/ 22 w 320"/>
                <a:gd name="T35" fmla="*/ 749 h 764"/>
                <a:gd name="T36" fmla="*/ 14 w 320"/>
                <a:gd name="T37" fmla="*/ 742 h 764"/>
                <a:gd name="T38" fmla="*/ 8 w 320"/>
                <a:gd name="T39" fmla="*/ 732 h 764"/>
                <a:gd name="T40" fmla="*/ 4 w 320"/>
                <a:gd name="T41" fmla="*/ 723 h 764"/>
                <a:gd name="T42" fmla="*/ 1 w 320"/>
                <a:gd name="T43" fmla="*/ 712 h 764"/>
                <a:gd name="T44" fmla="*/ 0 w 320"/>
                <a:gd name="T45" fmla="*/ 702 h 764"/>
                <a:gd name="T46" fmla="*/ 1 w 320"/>
                <a:gd name="T47" fmla="*/ 695 h 764"/>
                <a:gd name="T48" fmla="*/ 2 w 320"/>
                <a:gd name="T49" fmla="*/ 687 h 764"/>
                <a:gd name="T50" fmla="*/ 273 w 320"/>
                <a:gd name="T51" fmla="*/ 78 h 764"/>
                <a:gd name="T52" fmla="*/ 308 w 320"/>
                <a:gd name="T53" fmla="*/ 0 h 764"/>
                <a:gd name="T54" fmla="*/ 313 w 320"/>
                <a:gd name="T55" fmla="*/ 5 h 764"/>
                <a:gd name="T56" fmla="*/ 316 w 320"/>
                <a:gd name="T57" fmla="*/ 14 h 764"/>
                <a:gd name="T58" fmla="*/ 320 w 320"/>
                <a:gd name="T59" fmla="*/ 22 h 764"/>
                <a:gd name="T60" fmla="*/ 320 w 320"/>
                <a:gd name="T61" fmla="*/ 31 h 764"/>
                <a:gd name="T62" fmla="*/ 319 w 320"/>
                <a:gd name="T63" fmla="*/ 41 h 764"/>
                <a:gd name="T64" fmla="*/ 316 w 320"/>
                <a:gd name="T65" fmla="*/ 49 h 764"/>
                <a:gd name="T66" fmla="*/ 312 w 320"/>
                <a:gd name="T67" fmla="*/ 57 h 764"/>
                <a:gd name="T68" fmla="*/ 307 w 320"/>
                <a:gd name="T69" fmla="*/ 64 h 764"/>
                <a:gd name="T70" fmla="*/ 300 w 320"/>
                <a:gd name="T71" fmla="*/ 70 h 764"/>
                <a:gd name="T72" fmla="*/ 292 w 320"/>
                <a:gd name="T73" fmla="*/ 74 h 764"/>
                <a:gd name="T74" fmla="*/ 282 w 320"/>
                <a:gd name="T75" fmla="*/ 77 h 764"/>
                <a:gd name="T76" fmla="*/ 273 w 320"/>
                <a:gd name="T77" fmla="*/ 78 h 764"/>
                <a:gd name="T78" fmla="*/ 273 w 320"/>
                <a:gd name="T79" fmla="*/ 7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" h="764">
                  <a:moveTo>
                    <a:pt x="2" y="687"/>
                  </a:moveTo>
                  <a:lnTo>
                    <a:pt x="12" y="664"/>
                  </a:lnTo>
                  <a:lnTo>
                    <a:pt x="17" y="658"/>
                  </a:lnTo>
                  <a:lnTo>
                    <a:pt x="22" y="653"/>
                  </a:lnTo>
                  <a:lnTo>
                    <a:pt x="28" y="649"/>
                  </a:lnTo>
                  <a:lnTo>
                    <a:pt x="35" y="644"/>
                  </a:lnTo>
                  <a:lnTo>
                    <a:pt x="41" y="642"/>
                  </a:lnTo>
                  <a:lnTo>
                    <a:pt x="49" y="639"/>
                  </a:lnTo>
                  <a:lnTo>
                    <a:pt x="56" y="638"/>
                  </a:lnTo>
                  <a:lnTo>
                    <a:pt x="64" y="637"/>
                  </a:lnTo>
                  <a:lnTo>
                    <a:pt x="74" y="638"/>
                  </a:lnTo>
                  <a:lnTo>
                    <a:pt x="83" y="640"/>
                  </a:lnTo>
                  <a:lnTo>
                    <a:pt x="93" y="644"/>
                  </a:lnTo>
                  <a:lnTo>
                    <a:pt x="101" y="649"/>
                  </a:lnTo>
                  <a:lnTo>
                    <a:pt x="49" y="764"/>
                  </a:lnTo>
                  <a:lnTo>
                    <a:pt x="40" y="760"/>
                  </a:lnTo>
                  <a:lnTo>
                    <a:pt x="30" y="755"/>
                  </a:lnTo>
                  <a:lnTo>
                    <a:pt x="22" y="749"/>
                  </a:lnTo>
                  <a:lnTo>
                    <a:pt x="14" y="742"/>
                  </a:lnTo>
                  <a:lnTo>
                    <a:pt x="8" y="732"/>
                  </a:lnTo>
                  <a:lnTo>
                    <a:pt x="4" y="723"/>
                  </a:lnTo>
                  <a:lnTo>
                    <a:pt x="1" y="712"/>
                  </a:lnTo>
                  <a:lnTo>
                    <a:pt x="0" y="702"/>
                  </a:lnTo>
                  <a:lnTo>
                    <a:pt x="1" y="695"/>
                  </a:lnTo>
                  <a:lnTo>
                    <a:pt x="2" y="687"/>
                  </a:lnTo>
                  <a:close/>
                  <a:moveTo>
                    <a:pt x="273" y="78"/>
                  </a:moveTo>
                  <a:lnTo>
                    <a:pt x="308" y="0"/>
                  </a:lnTo>
                  <a:lnTo>
                    <a:pt x="313" y="5"/>
                  </a:lnTo>
                  <a:lnTo>
                    <a:pt x="316" y="14"/>
                  </a:lnTo>
                  <a:lnTo>
                    <a:pt x="320" y="22"/>
                  </a:lnTo>
                  <a:lnTo>
                    <a:pt x="320" y="31"/>
                  </a:lnTo>
                  <a:lnTo>
                    <a:pt x="319" y="41"/>
                  </a:lnTo>
                  <a:lnTo>
                    <a:pt x="316" y="49"/>
                  </a:lnTo>
                  <a:lnTo>
                    <a:pt x="312" y="57"/>
                  </a:lnTo>
                  <a:lnTo>
                    <a:pt x="307" y="64"/>
                  </a:lnTo>
                  <a:lnTo>
                    <a:pt x="300" y="70"/>
                  </a:lnTo>
                  <a:lnTo>
                    <a:pt x="292" y="74"/>
                  </a:lnTo>
                  <a:lnTo>
                    <a:pt x="282" y="77"/>
                  </a:lnTo>
                  <a:lnTo>
                    <a:pt x="273" y="78"/>
                  </a:lnTo>
                  <a:lnTo>
                    <a:pt x="273" y="78"/>
                  </a:lnTo>
                  <a:close/>
                </a:path>
              </a:pathLst>
            </a:custGeom>
            <a:solidFill>
              <a:srgbClr val="006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5" name="Freeform 55"/>
            <p:cNvSpPr>
              <a:spLocks noEditPoints="1"/>
            </p:cNvSpPr>
            <p:nvPr userDrawn="1"/>
          </p:nvSpPr>
          <p:spPr bwMode="auto">
            <a:xfrm>
              <a:off x="1529" y="1998"/>
              <a:ext cx="158" cy="300"/>
            </a:xfrm>
            <a:custGeom>
              <a:avLst/>
              <a:gdLst>
                <a:gd name="T0" fmla="*/ 0 w 474"/>
                <a:gd name="T1" fmla="*/ 881 h 902"/>
                <a:gd name="T2" fmla="*/ 47 w 474"/>
                <a:gd name="T3" fmla="*/ 774 h 902"/>
                <a:gd name="T4" fmla="*/ 58 w 474"/>
                <a:gd name="T5" fmla="*/ 775 h 902"/>
                <a:gd name="T6" fmla="*/ 68 w 474"/>
                <a:gd name="T7" fmla="*/ 777 h 902"/>
                <a:gd name="T8" fmla="*/ 78 w 474"/>
                <a:gd name="T9" fmla="*/ 782 h 902"/>
                <a:gd name="T10" fmla="*/ 86 w 474"/>
                <a:gd name="T11" fmla="*/ 788 h 902"/>
                <a:gd name="T12" fmla="*/ 93 w 474"/>
                <a:gd name="T13" fmla="*/ 795 h 902"/>
                <a:gd name="T14" fmla="*/ 100 w 474"/>
                <a:gd name="T15" fmla="*/ 802 h 902"/>
                <a:gd name="T16" fmla="*/ 105 w 474"/>
                <a:gd name="T17" fmla="*/ 811 h 902"/>
                <a:gd name="T18" fmla="*/ 109 w 474"/>
                <a:gd name="T19" fmla="*/ 821 h 902"/>
                <a:gd name="T20" fmla="*/ 76 w 474"/>
                <a:gd name="T21" fmla="*/ 895 h 902"/>
                <a:gd name="T22" fmla="*/ 68 w 474"/>
                <a:gd name="T23" fmla="*/ 899 h 902"/>
                <a:gd name="T24" fmla="*/ 61 w 474"/>
                <a:gd name="T25" fmla="*/ 900 h 902"/>
                <a:gd name="T26" fmla="*/ 54 w 474"/>
                <a:gd name="T27" fmla="*/ 902 h 902"/>
                <a:gd name="T28" fmla="*/ 47 w 474"/>
                <a:gd name="T29" fmla="*/ 902 h 902"/>
                <a:gd name="T30" fmla="*/ 40 w 474"/>
                <a:gd name="T31" fmla="*/ 902 h 902"/>
                <a:gd name="T32" fmla="*/ 33 w 474"/>
                <a:gd name="T33" fmla="*/ 901 h 902"/>
                <a:gd name="T34" fmla="*/ 27 w 474"/>
                <a:gd name="T35" fmla="*/ 899 h 902"/>
                <a:gd name="T36" fmla="*/ 21 w 474"/>
                <a:gd name="T37" fmla="*/ 896 h 902"/>
                <a:gd name="T38" fmla="*/ 15 w 474"/>
                <a:gd name="T39" fmla="*/ 894 h 902"/>
                <a:gd name="T40" fmla="*/ 10 w 474"/>
                <a:gd name="T41" fmla="*/ 890 h 902"/>
                <a:gd name="T42" fmla="*/ 5 w 474"/>
                <a:gd name="T43" fmla="*/ 886 h 902"/>
                <a:gd name="T44" fmla="*/ 0 w 474"/>
                <a:gd name="T45" fmla="*/ 881 h 902"/>
                <a:gd name="T46" fmla="*/ 474 w 474"/>
                <a:gd name="T47" fmla="*/ 0 h 902"/>
                <a:gd name="T48" fmla="*/ 436 w 474"/>
                <a:gd name="T49" fmla="*/ 85 h 902"/>
                <a:gd name="T50" fmla="*/ 431 w 474"/>
                <a:gd name="T51" fmla="*/ 78 h 902"/>
                <a:gd name="T52" fmla="*/ 428 w 474"/>
                <a:gd name="T53" fmla="*/ 71 h 902"/>
                <a:gd name="T54" fmla="*/ 425 w 474"/>
                <a:gd name="T55" fmla="*/ 61 h 902"/>
                <a:gd name="T56" fmla="*/ 425 w 474"/>
                <a:gd name="T57" fmla="*/ 53 h 902"/>
                <a:gd name="T58" fmla="*/ 425 w 474"/>
                <a:gd name="T59" fmla="*/ 42 h 902"/>
                <a:gd name="T60" fmla="*/ 429 w 474"/>
                <a:gd name="T61" fmla="*/ 33 h 902"/>
                <a:gd name="T62" fmla="*/ 434 w 474"/>
                <a:gd name="T63" fmla="*/ 25 h 902"/>
                <a:gd name="T64" fmla="*/ 439 w 474"/>
                <a:gd name="T65" fmla="*/ 16 h 902"/>
                <a:gd name="T66" fmla="*/ 446 w 474"/>
                <a:gd name="T67" fmla="*/ 11 h 902"/>
                <a:gd name="T68" fmla="*/ 455 w 474"/>
                <a:gd name="T69" fmla="*/ 6 h 902"/>
                <a:gd name="T70" fmla="*/ 464 w 474"/>
                <a:gd name="T71" fmla="*/ 2 h 902"/>
                <a:gd name="T72" fmla="*/ 474 w 474"/>
                <a:gd name="T73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4" h="902">
                  <a:moveTo>
                    <a:pt x="0" y="881"/>
                  </a:moveTo>
                  <a:lnTo>
                    <a:pt x="47" y="774"/>
                  </a:lnTo>
                  <a:lnTo>
                    <a:pt x="58" y="775"/>
                  </a:lnTo>
                  <a:lnTo>
                    <a:pt x="68" y="777"/>
                  </a:lnTo>
                  <a:lnTo>
                    <a:pt x="78" y="782"/>
                  </a:lnTo>
                  <a:lnTo>
                    <a:pt x="86" y="788"/>
                  </a:lnTo>
                  <a:lnTo>
                    <a:pt x="93" y="795"/>
                  </a:lnTo>
                  <a:lnTo>
                    <a:pt x="100" y="802"/>
                  </a:lnTo>
                  <a:lnTo>
                    <a:pt x="105" y="811"/>
                  </a:lnTo>
                  <a:lnTo>
                    <a:pt x="109" y="821"/>
                  </a:lnTo>
                  <a:lnTo>
                    <a:pt x="76" y="895"/>
                  </a:lnTo>
                  <a:lnTo>
                    <a:pt x="68" y="899"/>
                  </a:lnTo>
                  <a:lnTo>
                    <a:pt x="61" y="900"/>
                  </a:lnTo>
                  <a:lnTo>
                    <a:pt x="54" y="902"/>
                  </a:lnTo>
                  <a:lnTo>
                    <a:pt x="47" y="902"/>
                  </a:lnTo>
                  <a:lnTo>
                    <a:pt x="40" y="902"/>
                  </a:lnTo>
                  <a:lnTo>
                    <a:pt x="33" y="901"/>
                  </a:lnTo>
                  <a:lnTo>
                    <a:pt x="27" y="899"/>
                  </a:lnTo>
                  <a:lnTo>
                    <a:pt x="21" y="896"/>
                  </a:lnTo>
                  <a:lnTo>
                    <a:pt x="15" y="894"/>
                  </a:lnTo>
                  <a:lnTo>
                    <a:pt x="10" y="890"/>
                  </a:lnTo>
                  <a:lnTo>
                    <a:pt x="5" y="886"/>
                  </a:lnTo>
                  <a:lnTo>
                    <a:pt x="0" y="881"/>
                  </a:lnTo>
                  <a:close/>
                  <a:moveTo>
                    <a:pt x="474" y="0"/>
                  </a:moveTo>
                  <a:lnTo>
                    <a:pt x="436" y="85"/>
                  </a:lnTo>
                  <a:lnTo>
                    <a:pt x="431" y="78"/>
                  </a:lnTo>
                  <a:lnTo>
                    <a:pt x="428" y="71"/>
                  </a:lnTo>
                  <a:lnTo>
                    <a:pt x="425" y="61"/>
                  </a:lnTo>
                  <a:lnTo>
                    <a:pt x="425" y="53"/>
                  </a:lnTo>
                  <a:lnTo>
                    <a:pt x="425" y="42"/>
                  </a:lnTo>
                  <a:lnTo>
                    <a:pt x="429" y="33"/>
                  </a:lnTo>
                  <a:lnTo>
                    <a:pt x="434" y="25"/>
                  </a:lnTo>
                  <a:lnTo>
                    <a:pt x="439" y="16"/>
                  </a:lnTo>
                  <a:lnTo>
                    <a:pt x="446" y="11"/>
                  </a:lnTo>
                  <a:lnTo>
                    <a:pt x="455" y="6"/>
                  </a:lnTo>
                  <a:lnTo>
                    <a:pt x="464" y="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6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6" name="Freeform 56"/>
            <p:cNvSpPr>
              <a:spLocks noEditPoints="1"/>
            </p:cNvSpPr>
            <p:nvPr userDrawn="1"/>
          </p:nvSpPr>
          <p:spPr bwMode="auto">
            <a:xfrm>
              <a:off x="1540" y="1998"/>
              <a:ext cx="159" cy="300"/>
            </a:xfrm>
            <a:custGeom>
              <a:avLst/>
              <a:gdLst>
                <a:gd name="T0" fmla="*/ 0 w 478"/>
                <a:gd name="T1" fmla="*/ 901 h 902"/>
                <a:gd name="T2" fmla="*/ 52 w 478"/>
                <a:gd name="T3" fmla="*/ 786 h 902"/>
                <a:gd name="T4" fmla="*/ 58 w 478"/>
                <a:gd name="T5" fmla="*/ 790 h 902"/>
                <a:gd name="T6" fmla="*/ 62 w 478"/>
                <a:gd name="T7" fmla="*/ 796 h 902"/>
                <a:gd name="T8" fmla="*/ 67 w 478"/>
                <a:gd name="T9" fmla="*/ 802 h 902"/>
                <a:gd name="T10" fmla="*/ 72 w 478"/>
                <a:gd name="T11" fmla="*/ 808 h 902"/>
                <a:gd name="T12" fmla="*/ 74 w 478"/>
                <a:gd name="T13" fmla="*/ 815 h 902"/>
                <a:gd name="T14" fmla="*/ 77 w 478"/>
                <a:gd name="T15" fmla="*/ 822 h 902"/>
                <a:gd name="T16" fmla="*/ 79 w 478"/>
                <a:gd name="T17" fmla="*/ 830 h 902"/>
                <a:gd name="T18" fmla="*/ 79 w 478"/>
                <a:gd name="T19" fmla="*/ 839 h 902"/>
                <a:gd name="T20" fmla="*/ 79 w 478"/>
                <a:gd name="T21" fmla="*/ 844 h 902"/>
                <a:gd name="T22" fmla="*/ 78 w 478"/>
                <a:gd name="T23" fmla="*/ 852 h 902"/>
                <a:gd name="T24" fmla="*/ 77 w 478"/>
                <a:gd name="T25" fmla="*/ 857 h 902"/>
                <a:gd name="T26" fmla="*/ 74 w 478"/>
                <a:gd name="T27" fmla="*/ 863 h 902"/>
                <a:gd name="T28" fmla="*/ 71 w 478"/>
                <a:gd name="T29" fmla="*/ 869 h 902"/>
                <a:gd name="T30" fmla="*/ 68 w 478"/>
                <a:gd name="T31" fmla="*/ 874 h 902"/>
                <a:gd name="T32" fmla="*/ 65 w 478"/>
                <a:gd name="T33" fmla="*/ 879 h 902"/>
                <a:gd name="T34" fmla="*/ 60 w 478"/>
                <a:gd name="T35" fmla="*/ 883 h 902"/>
                <a:gd name="T36" fmla="*/ 55 w 478"/>
                <a:gd name="T37" fmla="*/ 888 h 902"/>
                <a:gd name="T38" fmla="*/ 51 w 478"/>
                <a:gd name="T39" fmla="*/ 892 h 902"/>
                <a:gd name="T40" fmla="*/ 46 w 478"/>
                <a:gd name="T41" fmla="*/ 894 h 902"/>
                <a:gd name="T42" fmla="*/ 40 w 478"/>
                <a:gd name="T43" fmla="*/ 897 h 902"/>
                <a:gd name="T44" fmla="*/ 34 w 478"/>
                <a:gd name="T45" fmla="*/ 900 h 902"/>
                <a:gd name="T46" fmla="*/ 28 w 478"/>
                <a:gd name="T47" fmla="*/ 901 h 902"/>
                <a:gd name="T48" fmla="*/ 21 w 478"/>
                <a:gd name="T49" fmla="*/ 902 h 902"/>
                <a:gd name="T50" fmla="*/ 15 w 478"/>
                <a:gd name="T51" fmla="*/ 902 h 902"/>
                <a:gd name="T52" fmla="*/ 7 w 478"/>
                <a:gd name="T53" fmla="*/ 902 h 902"/>
                <a:gd name="T54" fmla="*/ 0 w 478"/>
                <a:gd name="T55" fmla="*/ 901 h 902"/>
                <a:gd name="T56" fmla="*/ 478 w 478"/>
                <a:gd name="T57" fmla="*/ 11 h 902"/>
                <a:gd name="T58" fmla="*/ 436 w 478"/>
                <a:gd name="T59" fmla="*/ 105 h 902"/>
                <a:gd name="T60" fmla="*/ 427 w 478"/>
                <a:gd name="T61" fmla="*/ 102 h 902"/>
                <a:gd name="T62" fmla="*/ 419 w 478"/>
                <a:gd name="T63" fmla="*/ 98 h 902"/>
                <a:gd name="T64" fmla="*/ 412 w 478"/>
                <a:gd name="T65" fmla="*/ 93 h 902"/>
                <a:gd name="T66" fmla="*/ 405 w 478"/>
                <a:gd name="T67" fmla="*/ 87 h 902"/>
                <a:gd name="T68" fmla="*/ 400 w 478"/>
                <a:gd name="T69" fmla="*/ 79 h 902"/>
                <a:gd name="T70" fmla="*/ 396 w 478"/>
                <a:gd name="T71" fmla="*/ 71 h 902"/>
                <a:gd name="T72" fmla="*/ 393 w 478"/>
                <a:gd name="T73" fmla="*/ 62 h 902"/>
                <a:gd name="T74" fmla="*/ 393 w 478"/>
                <a:gd name="T75" fmla="*/ 53 h 902"/>
                <a:gd name="T76" fmla="*/ 394 w 478"/>
                <a:gd name="T77" fmla="*/ 42 h 902"/>
                <a:gd name="T78" fmla="*/ 397 w 478"/>
                <a:gd name="T79" fmla="*/ 32 h 902"/>
                <a:gd name="T80" fmla="*/ 402 w 478"/>
                <a:gd name="T81" fmla="*/ 24 h 902"/>
                <a:gd name="T82" fmla="*/ 409 w 478"/>
                <a:gd name="T83" fmla="*/ 15 h 902"/>
                <a:gd name="T84" fmla="*/ 416 w 478"/>
                <a:gd name="T85" fmla="*/ 9 h 902"/>
                <a:gd name="T86" fmla="*/ 425 w 478"/>
                <a:gd name="T87" fmla="*/ 5 h 902"/>
                <a:gd name="T88" fmla="*/ 434 w 478"/>
                <a:gd name="T89" fmla="*/ 1 h 902"/>
                <a:gd name="T90" fmla="*/ 445 w 478"/>
                <a:gd name="T91" fmla="*/ 0 h 902"/>
                <a:gd name="T92" fmla="*/ 454 w 478"/>
                <a:gd name="T93" fmla="*/ 1 h 902"/>
                <a:gd name="T94" fmla="*/ 463 w 478"/>
                <a:gd name="T95" fmla="*/ 3 h 902"/>
                <a:gd name="T96" fmla="*/ 471 w 478"/>
                <a:gd name="T97" fmla="*/ 6 h 902"/>
                <a:gd name="T98" fmla="*/ 478 w 478"/>
                <a:gd name="T99" fmla="*/ 1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8" h="902">
                  <a:moveTo>
                    <a:pt x="0" y="901"/>
                  </a:moveTo>
                  <a:lnTo>
                    <a:pt x="52" y="786"/>
                  </a:lnTo>
                  <a:lnTo>
                    <a:pt x="58" y="790"/>
                  </a:lnTo>
                  <a:lnTo>
                    <a:pt x="62" y="796"/>
                  </a:lnTo>
                  <a:lnTo>
                    <a:pt x="67" y="802"/>
                  </a:lnTo>
                  <a:lnTo>
                    <a:pt x="72" y="808"/>
                  </a:lnTo>
                  <a:lnTo>
                    <a:pt x="74" y="815"/>
                  </a:lnTo>
                  <a:lnTo>
                    <a:pt x="77" y="822"/>
                  </a:lnTo>
                  <a:lnTo>
                    <a:pt x="79" y="830"/>
                  </a:lnTo>
                  <a:lnTo>
                    <a:pt x="79" y="839"/>
                  </a:lnTo>
                  <a:lnTo>
                    <a:pt x="79" y="844"/>
                  </a:lnTo>
                  <a:lnTo>
                    <a:pt x="78" y="852"/>
                  </a:lnTo>
                  <a:lnTo>
                    <a:pt x="77" y="857"/>
                  </a:lnTo>
                  <a:lnTo>
                    <a:pt x="74" y="863"/>
                  </a:lnTo>
                  <a:lnTo>
                    <a:pt x="71" y="869"/>
                  </a:lnTo>
                  <a:lnTo>
                    <a:pt x="68" y="874"/>
                  </a:lnTo>
                  <a:lnTo>
                    <a:pt x="65" y="879"/>
                  </a:lnTo>
                  <a:lnTo>
                    <a:pt x="60" y="883"/>
                  </a:lnTo>
                  <a:lnTo>
                    <a:pt x="55" y="888"/>
                  </a:lnTo>
                  <a:lnTo>
                    <a:pt x="51" y="892"/>
                  </a:lnTo>
                  <a:lnTo>
                    <a:pt x="46" y="894"/>
                  </a:lnTo>
                  <a:lnTo>
                    <a:pt x="40" y="897"/>
                  </a:lnTo>
                  <a:lnTo>
                    <a:pt x="34" y="900"/>
                  </a:lnTo>
                  <a:lnTo>
                    <a:pt x="28" y="901"/>
                  </a:lnTo>
                  <a:lnTo>
                    <a:pt x="21" y="902"/>
                  </a:lnTo>
                  <a:lnTo>
                    <a:pt x="15" y="902"/>
                  </a:lnTo>
                  <a:lnTo>
                    <a:pt x="7" y="902"/>
                  </a:lnTo>
                  <a:lnTo>
                    <a:pt x="0" y="901"/>
                  </a:lnTo>
                  <a:close/>
                  <a:moveTo>
                    <a:pt x="478" y="11"/>
                  </a:moveTo>
                  <a:lnTo>
                    <a:pt x="436" y="105"/>
                  </a:lnTo>
                  <a:lnTo>
                    <a:pt x="427" y="102"/>
                  </a:lnTo>
                  <a:lnTo>
                    <a:pt x="419" y="98"/>
                  </a:lnTo>
                  <a:lnTo>
                    <a:pt x="412" y="93"/>
                  </a:lnTo>
                  <a:lnTo>
                    <a:pt x="405" y="87"/>
                  </a:lnTo>
                  <a:lnTo>
                    <a:pt x="400" y="79"/>
                  </a:lnTo>
                  <a:lnTo>
                    <a:pt x="396" y="71"/>
                  </a:lnTo>
                  <a:lnTo>
                    <a:pt x="393" y="62"/>
                  </a:lnTo>
                  <a:lnTo>
                    <a:pt x="393" y="53"/>
                  </a:lnTo>
                  <a:lnTo>
                    <a:pt x="394" y="42"/>
                  </a:lnTo>
                  <a:lnTo>
                    <a:pt x="397" y="32"/>
                  </a:lnTo>
                  <a:lnTo>
                    <a:pt x="402" y="24"/>
                  </a:lnTo>
                  <a:lnTo>
                    <a:pt x="409" y="15"/>
                  </a:lnTo>
                  <a:lnTo>
                    <a:pt x="416" y="9"/>
                  </a:lnTo>
                  <a:lnTo>
                    <a:pt x="425" y="5"/>
                  </a:lnTo>
                  <a:lnTo>
                    <a:pt x="434" y="1"/>
                  </a:lnTo>
                  <a:lnTo>
                    <a:pt x="445" y="0"/>
                  </a:lnTo>
                  <a:lnTo>
                    <a:pt x="454" y="1"/>
                  </a:lnTo>
                  <a:lnTo>
                    <a:pt x="463" y="3"/>
                  </a:lnTo>
                  <a:lnTo>
                    <a:pt x="471" y="6"/>
                  </a:lnTo>
                  <a:lnTo>
                    <a:pt x="478" y="11"/>
                  </a:lnTo>
                  <a:close/>
                </a:path>
              </a:pathLst>
            </a:custGeom>
            <a:solidFill>
              <a:srgbClr val="006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7" name="Freeform 57"/>
            <p:cNvSpPr>
              <a:spLocks noEditPoints="1"/>
            </p:cNvSpPr>
            <p:nvPr userDrawn="1"/>
          </p:nvSpPr>
          <p:spPr bwMode="auto">
            <a:xfrm>
              <a:off x="1555" y="1998"/>
              <a:ext cx="151" cy="353"/>
            </a:xfrm>
            <a:custGeom>
              <a:avLst/>
              <a:gdLst>
                <a:gd name="T0" fmla="*/ 0 w 454"/>
                <a:gd name="T1" fmla="*/ 895 h 1061"/>
                <a:gd name="T2" fmla="*/ 33 w 454"/>
                <a:gd name="T3" fmla="*/ 821 h 1061"/>
                <a:gd name="T4" fmla="*/ 35 w 454"/>
                <a:gd name="T5" fmla="*/ 829 h 1061"/>
                <a:gd name="T6" fmla="*/ 35 w 454"/>
                <a:gd name="T7" fmla="*/ 839 h 1061"/>
                <a:gd name="T8" fmla="*/ 34 w 454"/>
                <a:gd name="T9" fmla="*/ 848 h 1061"/>
                <a:gd name="T10" fmla="*/ 33 w 454"/>
                <a:gd name="T11" fmla="*/ 856 h 1061"/>
                <a:gd name="T12" fmla="*/ 29 w 454"/>
                <a:gd name="T13" fmla="*/ 864 h 1061"/>
                <a:gd name="T14" fmla="*/ 25 w 454"/>
                <a:gd name="T15" fmla="*/ 873 h 1061"/>
                <a:gd name="T16" fmla="*/ 20 w 454"/>
                <a:gd name="T17" fmla="*/ 880 h 1061"/>
                <a:gd name="T18" fmla="*/ 14 w 454"/>
                <a:gd name="T19" fmla="*/ 886 h 1061"/>
                <a:gd name="T20" fmla="*/ 7 w 454"/>
                <a:gd name="T21" fmla="*/ 892 h 1061"/>
                <a:gd name="T22" fmla="*/ 0 w 454"/>
                <a:gd name="T23" fmla="*/ 895 h 1061"/>
                <a:gd name="T24" fmla="*/ 360 w 454"/>
                <a:gd name="T25" fmla="*/ 85 h 1061"/>
                <a:gd name="T26" fmla="*/ 398 w 454"/>
                <a:gd name="T27" fmla="*/ 0 h 1061"/>
                <a:gd name="T28" fmla="*/ 400 w 454"/>
                <a:gd name="T29" fmla="*/ 0 h 1061"/>
                <a:gd name="T30" fmla="*/ 401 w 454"/>
                <a:gd name="T31" fmla="*/ 0 h 1061"/>
                <a:gd name="T32" fmla="*/ 412 w 454"/>
                <a:gd name="T33" fmla="*/ 1 h 1061"/>
                <a:gd name="T34" fmla="*/ 422 w 454"/>
                <a:gd name="T35" fmla="*/ 5 h 1061"/>
                <a:gd name="T36" fmla="*/ 431 w 454"/>
                <a:gd name="T37" fmla="*/ 9 h 1061"/>
                <a:gd name="T38" fmla="*/ 439 w 454"/>
                <a:gd name="T39" fmla="*/ 15 h 1061"/>
                <a:gd name="T40" fmla="*/ 446 w 454"/>
                <a:gd name="T41" fmla="*/ 24 h 1061"/>
                <a:gd name="T42" fmla="*/ 451 w 454"/>
                <a:gd name="T43" fmla="*/ 32 h 1061"/>
                <a:gd name="T44" fmla="*/ 453 w 454"/>
                <a:gd name="T45" fmla="*/ 42 h 1061"/>
                <a:gd name="T46" fmla="*/ 454 w 454"/>
                <a:gd name="T47" fmla="*/ 53 h 1061"/>
                <a:gd name="T48" fmla="*/ 454 w 454"/>
                <a:gd name="T49" fmla="*/ 55 h 1061"/>
                <a:gd name="T50" fmla="*/ 454 w 454"/>
                <a:gd name="T51" fmla="*/ 56 h 1061"/>
                <a:gd name="T52" fmla="*/ 440 w 454"/>
                <a:gd name="T53" fmla="*/ 89 h 1061"/>
                <a:gd name="T54" fmla="*/ 432 w 454"/>
                <a:gd name="T55" fmla="*/ 95 h 1061"/>
                <a:gd name="T56" fmla="*/ 422 w 454"/>
                <a:gd name="T57" fmla="*/ 101 h 1061"/>
                <a:gd name="T58" fmla="*/ 413 w 454"/>
                <a:gd name="T59" fmla="*/ 105 h 1061"/>
                <a:gd name="T60" fmla="*/ 401 w 454"/>
                <a:gd name="T61" fmla="*/ 106 h 1061"/>
                <a:gd name="T62" fmla="*/ 395 w 454"/>
                <a:gd name="T63" fmla="*/ 105 h 1061"/>
                <a:gd name="T64" fmla="*/ 389 w 454"/>
                <a:gd name="T65" fmla="*/ 104 h 1061"/>
                <a:gd name="T66" fmla="*/ 383 w 454"/>
                <a:gd name="T67" fmla="*/ 102 h 1061"/>
                <a:gd name="T68" fmla="*/ 378 w 454"/>
                <a:gd name="T69" fmla="*/ 100 h 1061"/>
                <a:gd name="T70" fmla="*/ 373 w 454"/>
                <a:gd name="T71" fmla="*/ 97 h 1061"/>
                <a:gd name="T72" fmla="*/ 368 w 454"/>
                <a:gd name="T73" fmla="*/ 93 h 1061"/>
                <a:gd name="T74" fmla="*/ 363 w 454"/>
                <a:gd name="T75" fmla="*/ 89 h 1061"/>
                <a:gd name="T76" fmla="*/ 360 w 454"/>
                <a:gd name="T77" fmla="*/ 85 h 1061"/>
                <a:gd name="T78" fmla="*/ 37 w 454"/>
                <a:gd name="T79" fmla="*/ 993 h 1061"/>
                <a:gd name="T80" fmla="*/ 8 w 454"/>
                <a:gd name="T81" fmla="*/ 1061 h 1061"/>
                <a:gd name="T82" fmla="*/ 7 w 454"/>
                <a:gd name="T83" fmla="*/ 1056 h 1061"/>
                <a:gd name="T84" fmla="*/ 7 w 454"/>
                <a:gd name="T85" fmla="*/ 1052 h 1061"/>
                <a:gd name="T86" fmla="*/ 8 w 454"/>
                <a:gd name="T87" fmla="*/ 1044 h 1061"/>
                <a:gd name="T88" fmla="*/ 9 w 454"/>
                <a:gd name="T89" fmla="*/ 1034 h 1061"/>
                <a:gd name="T90" fmla="*/ 11 w 454"/>
                <a:gd name="T91" fmla="*/ 1026 h 1061"/>
                <a:gd name="T92" fmla="*/ 15 w 454"/>
                <a:gd name="T93" fmla="*/ 1019 h 1061"/>
                <a:gd name="T94" fmla="*/ 20 w 454"/>
                <a:gd name="T95" fmla="*/ 1012 h 1061"/>
                <a:gd name="T96" fmla="*/ 24 w 454"/>
                <a:gd name="T97" fmla="*/ 1005 h 1061"/>
                <a:gd name="T98" fmla="*/ 30 w 454"/>
                <a:gd name="T99" fmla="*/ 999 h 1061"/>
                <a:gd name="T100" fmla="*/ 37 w 454"/>
                <a:gd name="T101" fmla="*/ 993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4" h="1061">
                  <a:moveTo>
                    <a:pt x="0" y="895"/>
                  </a:moveTo>
                  <a:lnTo>
                    <a:pt x="33" y="821"/>
                  </a:lnTo>
                  <a:lnTo>
                    <a:pt x="35" y="829"/>
                  </a:lnTo>
                  <a:lnTo>
                    <a:pt x="35" y="839"/>
                  </a:lnTo>
                  <a:lnTo>
                    <a:pt x="34" y="848"/>
                  </a:lnTo>
                  <a:lnTo>
                    <a:pt x="33" y="856"/>
                  </a:lnTo>
                  <a:lnTo>
                    <a:pt x="29" y="864"/>
                  </a:lnTo>
                  <a:lnTo>
                    <a:pt x="25" y="873"/>
                  </a:lnTo>
                  <a:lnTo>
                    <a:pt x="20" y="880"/>
                  </a:lnTo>
                  <a:lnTo>
                    <a:pt x="14" y="886"/>
                  </a:lnTo>
                  <a:lnTo>
                    <a:pt x="7" y="892"/>
                  </a:lnTo>
                  <a:lnTo>
                    <a:pt x="0" y="895"/>
                  </a:lnTo>
                  <a:close/>
                  <a:moveTo>
                    <a:pt x="360" y="85"/>
                  </a:moveTo>
                  <a:lnTo>
                    <a:pt x="398" y="0"/>
                  </a:lnTo>
                  <a:lnTo>
                    <a:pt x="400" y="0"/>
                  </a:lnTo>
                  <a:lnTo>
                    <a:pt x="401" y="0"/>
                  </a:lnTo>
                  <a:lnTo>
                    <a:pt x="412" y="1"/>
                  </a:lnTo>
                  <a:lnTo>
                    <a:pt x="422" y="5"/>
                  </a:lnTo>
                  <a:lnTo>
                    <a:pt x="431" y="9"/>
                  </a:lnTo>
                  <a:lnTo>
                    <a:pt x="439" y="15"/>
                  </a:lnTo>
                  <a:lnTo>
                    <a:pt x="446" y="24"/>
                  </a:lnTo>
                  <a:lnTo>
                    <a:pt x="451" y="32"/>
                  </a:lnTo>
                  <a:lnTo>
                    <a:pt x="453" y="42"/>
                  </a:lnTo>
                  <a:lnTo>
                    <a:pt x="454" y="53"/>
                  </a:lnTo>
                  <a:lnTo>
                    <a:pt x="454" y="55"/>
                  </a:lnTo>
                  <a:lnTo>
                    <a:pt x="454" y="56"/>
                  </a:lnTo>
                  <a:lnTo>
                    <a:pt x="440" y="89"/>
                  </a:lnTo>
                  <a:lnTo>
                    <a:pt x="432" y="95"/>
                  </a:lnTo>
                  <a:lnTo>
                    <a:pt x="422" y="101"/>
                  </a:lnTo>
                  <a:lnTo>
                    <a:pt x="413" y="105"/>
                  </a:lnTo>
                  <a:lnTo>
                    <a:pt x="401" y="106"/>
                  </a:lnTo>
                  <a:lnTo>
                    <a:pt x="395" y="105"/>
                  </a:lnTo>
                  <a:lnTo>
                    <a:pt x="389" y="104"/>
                  </a:lnTo>
                  <a:lnTo>
                    <a:pt x="383" y="102"/>
                  </a:lnTo>
                  <a:lnTo>
                    <a:pt x="378" y="100"/>
                  </a:lnTo>
                  <a:lnTo>
                    <a:pt x="373" y="97"/>
                  </a:lnTo>
                  <a:lnTo>
                    <a:pt x="368" y="93"/>
                  </a:lnTo>
                  <a:lnTo>
                    <a:pt x="363" y="89"/>
                  </a:lnTo>
                  <a:lnTo>
                    <a:pt x="360" y="85"/>
                  </a:lnTo>
                  <a:close/>
                  <a:moveTo>
                    <a:pt x="37" y="993"/>
                  </a:moveTo>
                  <a:lnTo>
                    <a:pt x="8" y="1061"/>
                  </a:lnTo>
                  <a:lnTo>
                    <a:pt x="7" y="1056"/>
                  </a:lnTo>
                  <a:lnTo>
                    <a:pt x="7" y="1052"/>
                  </a:lnTo>
                  <a:lnTo>
                    <a:pt x="8" y="1044"/>
                  </a:lnTo>
                  <a:lnTo>
                    <a:pt x="9" y="1034"/>
                  </a:lnTo>
                  <a:lnTo>
                    <a:pt x="11" y="1026"/>
                  </a:lnTo>
                  <a:lnTo>
                    <a:pt x="15" y="1019"/>
                  </a:lnTo>
                  <a:lnTo>
                    <a:pt x="20" y="1012"/>
                  </a:lnTo>
                  <a:lnTo>
                    <a:pt x="24" y="1005"/>
                  </a:lnTo>
                  <a:lnTo>
                    <a:pt x="30" y="999"/>
                  </a:lnTo>
                  <a:lnTo>
                    <a:pt x="37" y="993"/>
                  </a:lnTo>
                  <a:close/>
                </a:path>
              </a:pathLst>
            </a:custGeom>
            <a:solidFill>
              <a:srgbClr val="006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8" name="Freeform 58"/>
            <p:cNvSpPr>
              <a:spLocks noEditPoints="1"/>
            </p:cNvSpPr>
            <p:nvPr userDrawn="1"/>
          </p:nvSpPr>
          <p:spPr bwMode="auto">
            <a:xfrm>
              <a:off x="1557" y="2001"/>
              <a:ext cx="149" cy="365"/>
            </a:xfrm>
            <a:custGeom>
              <a:avLst/>
              <a:gdLst>
                <a:gd name="T0" fmla="*/ 427 w 447"/>
                <a:gd name="T1" fmla="*/ 0 h 1094"/>
                <a:gd name="T2" fmla="*/ 435 w 447"/>
                <a:gd name="T3" fmla="*/ 8 h 1094"/>
                <a:gd name="T4" fmla="*/ 441 w 447"/>
                <a:gd name="T5" fmla="*/ 18 h 1094"/>
                <a:gd name="T6" fmla="*/ 446 w 447"/>
                <a:gd name="T7" fmla="*/ 29 h 1094"/>
                <a:gd name="T8" fmla="*/ 447 w 447"/>
                <a:gd name="T9" fmla="*/ 42 h 1094"/>
                <a:gd name="T10" fmla="*/ 444 w 447"/>
                <a:gd name="T11" fmla="*/ 62 h 1094"/>
                <a:gd name="T12" fmla="*/ 432 w 447"/>
                <a:gd name="T13" fmla="*/ 78 h 1094"/>
                <a:gd name="T14" fmla="*/ 415 w 447"/>
                <a:gd name="T15" fmla="*/ 90 h 1094"/>
                <a:gd name="T16" fmla="*/ 394 w 447"/>
                <a:gd name="T17" fmla="*/ 95 h 1094"/>
                <a:gd name="T18" fmla="*/ 385 w 447"/>
                <a:gd name="T19" fmla="*/ 94 h 1094"/>
                <a:gd name="T20" fmla="*/ 330 w 447"/>
                <a:gd name="T21" fmla="*/ 399 h 1094"/>
                <a:gd name="T22" fmla="*/ 330 w 447"/>
                <a:gd name="T23" fmla="*/ 392 h 1094"/>
                <a:gd name="T24" fmla="*/ 333 w 447"/>
                <a:gd name="T25" fmla="*/ 373 h 1094"/>
                <a:gd name="T26" fmla="*/ 340 w 447"/>
                <a:gd name="T27" fmla="*/ 354 h 1094"/>
                <a:gd name="T28" fmla="*/ 351 w 447"/>
                <a:gd name="T29" fmla="*/ 339 h 1094"/>
                <a:gd name="T30" fmla="*/ 363 w 447"/>
                <a:gd name="T31" fmla="*/ 326 h 1094"/>
                <a:gd name="T32" fmla="*/ 209 w 447"/>
                <a:gd name="T33" fmla="*/ 673 h 1094"/>
                <a:gd name="T34" fmla="*/ 202 w 447"/>
                <a:gd name="T35" fmla="*/ 654 h 1094"/>
                <a:gd name="T36" fmla="*/ 200 w 447"/>
                <a:gd name="T37" fmla="*/ 633 h 1094"/>
                <a:gd name="T38" fmla="*/ 201 w 447"/>
                <a:gd name="T39" fmla="*/ 618 h 1094"/>
                <a:gd name="T40" fmla="*/ 204 w 447"/>
                <a:gd name="T41" fmla="*/ 604 h 1094"/>
                <a:gd name="T42" fmla="*/ 219 w 447"/>
                <a:gd name="T43" fmla="*/ 578 h 1094"/>
                <a:gd name="T44" fmla="*/ 240 w 447"/>
                <a:gd name="T45" fmla="*/ 558 h 1094"/>
                <a:gd name="T46" fmla="*/ 266 w 447"/>
                <a:gd name="T47" fmla="*/ 545 h 1094"/>
                <a:gd name="T48" fmla="*/ 22 w 447"/>
                <a:gd name="T49" fmla="*/ 1094 h 1094"/>
                <a:gd name="T50" fmla="*/ 13 w 447"/>
                <a:gd name="T51" fmla="*/ 1082 h 1094"/>
                <a:gd name="T52" fmla="*/ 5 w 447"/>
                <a:gd name="T53" fmla="*/ 1070 h 1094"/>
                <a:gd name="T54" fmla="*/ 1 w 447"/>
                <a:gd name="T55" fmla="*/ 1056 h 1094"/>
                <a:gd name="T56" fmla="*/ 0 w 447"/>
                <a:gd name="T57" fmla="*/ 1041 h 1094"/>
                <a:gd name="T58" fmla="*/ 1 w 447"/>
                <a:gd name="T59" fmla="*/ 1027 h 1094"/>
                <a:gd name="T60" fmla="*/ 5 w 447"/>
                <a:gd name="T61" fmla="*/ 1014 h 1094"/>
                <a:gd name="T62" fmla="*/ 13 w 447"/>
                <a:gd name="T63" fmla="*/ 1001 h 1094"/>
                <a:gd name="T64" fmla="*/ 21 w 447"/>
                <a:gd name="T65" fmla="*/ 990 h 1094"/>
                <a:gd name="T66" fmla="*/ 31 w 447"/>
                <a:gd name="T67" fmla="*/ 982 h 1094"/>
                <a:gd name="T68" fmla="*/ 43 w 447"/>
                <a:gd name="T69" fmla="*/ 975 h 1094"/>
                <a:gd name="T70" fmla="*/ 57 w 447"/>
                <a:gd name="T71" fmla="*/ 970 h 1094"/>
                <a:gd name="T72" fmla="*/ 71 w 447"/>
                <a:gd name="T73" fmla="*/ 969 h 1094"/>
                <a:gd name="T74" fmla="*/ 77 w 447"/>
                <a:gd name="T75" fmla="*/ 96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7" h="1094">
                  <a:moveTo>
                    <a:pt x="385" y="94"/>
                  </a:moveTo>
                  <a:lnTo>
                    <a:pt x="427" y="0"/>
                  </a:lnTo>
                  <a:lnTo>
                    <a:pt x="432" y="4"/>
                  </a:lnTo>
                  <a:lnTo>
                    <a:pt x="435" y="8"/>
                  </a:lnTo>
                  <a:lnTo>
                    <a:pt x="439" y="13"/>
                  </a:lnTo>
                  <a:lnTo>
                    <a:pt x="441" y="18"/>
                  </a:lnTo>
                  <a:lnTo>
                    <a:pt x="444" y="23"/>
                  </a:lnTo>
                  <a:lnTo>
                    <a:pt x="446" y="29"/>
                  </a:lnTo>
                  <a:lnTo>
                    <a:pt x="447" y="36"/>
                  </a:lnTo>
                  <a:lnTo>
                    <a:pt x="447" y="42"/>
                  </a:lnTo>
                  <a:lnTo>
                    <a:pt x="446" y="53"/>
                  </a:lnTo>
                  <a:lnTo>
                    <a:pt x="444" y="62"/>
                  </a:lnTo>
                  <a:lnTo>
                    <a:pt x="439" y="71"/>
                  </a:lnTo>
                  <a:lnTo>
                    <a:pt x="432" y="78"/>
                  </a:lnTo>
                  <a:lnTo>
                    <a:pt x="424" y="86"/>
                  </a:lnTo>
                  <a:lnTo>
                    <a:pt x="415" y="90"/>
                  </a:lnTo>
                  <a:lnTo>
                    <a:pt x="405" y="94"/>
                  </a:lnTo>
                  <a:lnTo>
                    <a:pt x="394" y="95"/>
                  </a:lnTo>
                  <a:lnTo>
                    <a:pt x="389" y="94"/>
                  </a:lnTo>
                  <a:lnTo>
                    <a:pt x="385" y="94"/>
                  </a:lnTo>
                  <a:close/>
                  <a:moveTo>
                    <a:pt x="363" y="326"/>
                  </a:moveTo>
                  <a:lnTo>
                    <a:pt x="330" y="399"/>
                  </a:lnTo>
                  <a:lnTo>
                    <a:pt x="330" y="395"/>
                  </a:lnTo>
                  <a:lnTo>
                    <a:pt x="330" y="392"/>
                  </a:lnTo>
                  <a:lnTo>
                    <a:pt x="332" y="382"/>
                  </a:lnTo>
                  <a:lnTo>
                    <a:pt x="333" y="373"/>
                  </a:lnTo>
                  <a:lnTo>
                    <a:pt x="336" y="364"/>
                  </a:lnTo>
                  <a:lnTo>
                    <a:pt x="340" y="354"/>
                  </a:lnTo>
                  <a:lnTo>
                    <a:pt x="345" y="346"/>
                  </a:lnTo>
                  <a:lnTo>
                    <a:pt x="351" y="339"/>
                  </a:lnTo>
                  <a:lnTo>
                    <a:pt x="356" y="332"/>
                  </a:lnTo>
                  <a:lnTo>
                    <a:pt x="363" y="326"/>
                  </a:lnTo>
                  <a:close/>
                  <a:moveTo>
                    <a:pt x="266" y="545"/>
                  </a:moveTo>
                  <a:lnTo>
                    <a:pt x="209" y="673"/>
                  </a:lnTo>
                  <a:lnTo>
                    <a:pt x="206" y="664"/>
                  </a:lnTo>
                  <a:lnTo>
                    <a:pt x="202" y="654"/>
                  </a:lnTo>
                  <a:lnTo>
                    <a:pt x="201" y="644"/>
                  </a:lnTo>
                  <a:lnTo>
                    <a:pt x="200" y="633"/>
                  </a:lnTo>
                  <a:lnTo>
                    <a:pt x="201" y="626"/>
                  </a:lnTo>
                  <a:lnTo>
                    <a:pt x="201" y="618"/>
                  </a:lnTo>
                  <a:lnTo>
                    <a:pt x="203" y="611"/>
                  </a:lnTo>
                  <a:lnTo>
                    <a:pt x="204" y="604"/>
                  </a:lnTo>
                  <a:lnTo>
                    <a:pt x="210" y="590"/>
                  </a:lnTo>
                  <a:lnTo>
                    <a:pt x="219" y="578"/>
                  </a:lnTo>
                  <a:lnTo>
                    <a:pt x="228" y="567"/>
                  </a:lnTo>
                  <a:lnTo>
                    <a:pt x="240" y="558"/>
                  </a:lnTo>
                  <a:lnTo>
                    <a:pt x="252" y="550"/>
                  </a:lnTo>
                  <a:lnTo>
                    <a:pt x="266" y="545"/>
                  </a:lnTo>
                  <a:close/>
                  <a:moveTo>
                    <a:pt x="77" y="969"/>
                  </a:moveTo>
                  <a:lnTo>
                    <a:pt x="22" y="1094"/>
                  </a:lnTo>
                  <a:lnTo>
                    <a:pt x="17" y="1088"/>
                  </a:lnTo>
                  <a:lnTo>
                    <a:pt x="13" y="1082"/>
                  </a:lnTo>
                  <a:lnTo>
                    <a:pt x="9" y="1076"/>
                  </a:lnTo>
                  <a:lnTo>
                    <a:pt x="5" y="1070"/>
                  </a:lnTo>
                  <a:lnTo>
                    <a:pt x="3" y="1063"/>
                  </a:lnTo>
                  <a:lnTo>
                    <a:pt x="1" y="1056"/>
                  </a:lnTo>
                  <a:lnTo>
                    <a:pt x="0" y="1049"/>
                  </a:lnTo>
                  <a:lnTo>
                    <a:pt x="0" y="1041"/>
                  </a:lnTo>
                  <a:lnTo>
                    <a:pt x="0" y="1034"/>
                  </a:lnTo>
                  <a:lnTo>
                    <a:pt x="1" y="1027"/>
                  </a:lnTo>
                  <a:lnTo>
                    <a:pt x="3" y="1020"/>
                  </a:lnTo>
                  <a:lnTo>
                    <a:pt x="5" y="1014"/>
                  </a:lnTo>
                  <a:lnTo>
                    <a:pt x="8" y="1007"/>
                  </a:lnTo>
                  <a:lnTo>
                    <a:pt x="13" y="1001"/>
                  </a:lnTo>
                  <a:lnTo>
                    <a:pt x="16" y="996"/>
                  </a:lnTo>
                  <a:lnTo>
                    <a:pt x="21" y="990"/>
                  </a:lnTo>
                  <a:lnTo>
                    <a:pt x="26" y="985"/>
                  </a:lnTo>
                  <a:lnTo>
                    <a:pt x="31" y="982"/>
                  </a:lnTo>
                  <a:lnTo>
                    <a:pt x="37" y="978"/>
                  </a:lnTo>
                  <a:lnTo>
                    <a:pt x="43" y="975"/>
                  </a:lnTo>
                  <a:lnTo>
                    <a:pt x="50" y="972"/>
                  </a:lnTo>
                  <a:lnTo>
                    <a:pt x="57" y="970"/>
                  </a:lnTo>
                  <a:lnTo>
                    <a:pt x="64" y="970"/>
                  </a:lnTo>
                  <a:lnTo>
                    <a:pt x="71" y="969"/>
                  </a:lnTo>
                  <a:lnTo>
                    <a:pt x="74" y="969"/>
                  </a:lnTo>
                  <a:lnTo>
                    <a:pt x="77" y="969"/>
                  </a:lnTo>
                  <a:close/>
                </a:path>
              </a:pathLst>
            </a:custGeom>
            <a:solidFill>
              <a:srgbClr val="006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9" name="Freeform 59"/>
            <p:cNvSpPr>
              <a:spLocks noEditPoints="1"/>
            </p:cNvSpPr>
            <p:nvPr userDrawn="1"/>
          </p:nvSpPr>
          <p:spPr bwMode="auto">
            <a:xfrm>
              <a:off x="1557" y="2016"/>
              <a:ext cx="149" cy="356"/>
            </a:xfrm>
            <a:custGeom>
              <a:avLst/>
              <a:gdLst>
                <a:gd name="T0" fmla="*/ 29 w 446"/>
                <a:gd name="T1" fmla="*/ 937 h 1066"/>
                <a:gd name="T2" fmla="*/ 48 w 446"/>
                <a:gd name="T3" fmla="*/ 927 h 1066"/>
                <a:gd name="T4" fmla="*/ 70 w 446"/>
                <a:gd name="T5" fmla="*/ 924 h 1066"/>
                <a:gd name="T6" fmla="*/ 93 w 446"/>
                <a:gd name="T7" fmla="*/ 927 h 1066"/>
                <a:gd name="T8" fmla="*/ 112 w 446"/>
                <a:gd name="T9" fmla="*/ 937 h 1066"/>
                <a:gd name="T10" fmla="*/ 43 w 446"/>
                <a:gd name="T11" fmla="*/ 1063 h 1066"/>
                <a:gd name="T12" fmla="*/ 25 w 446"/>
                <a:gd name="T13" fmla="*/ 1051 h 1066"/>
                <a:gd name="T14" fmla="*/ 10 w 446"/>
                <a:gd name="T15" fmla="*/ 1036 h 1066"/>
                <a:gd name="T16" fmla="*/ 1 w 446"/>
                <a:gd name="T17" fmla="*/ 1016 h 1066"/>
                <a:gd name="T18" fmla="*/ 432 w 446"/>
                <a:gd name="T19" fmla="*/ 33 h 1066"/>
                <a:gd name="T20" fmla="*/ 445 w 446"/>
                <a:gd name="T21" fmla="*/ 10 h 1066"/>
                <a:gd name="T22" fmla="*/ 438 w 446"/>
                <a:gd name="T23" fmla="*/ 26 h 1066"/>
                <a:gd name="T24" fmla="*/ 411 w 446"/>
                <a:gd name="T25" fmla="*/ 263 h 1066"/>
                <a:gd name="T26" fmla="*/ 345 w 446"/>
                <a:gd name="T27" fmla="*/ 395 h 1066"/>
                <a:gd name="T28" fmla="*/ 338 w 446"/>
                <a:gd name="T29" fmla="*/ 383 h 1066"/>
                <a:gd name="T30" fmla="*/ 333 w 446"/>
                <a:gd name="T31" fmla="*/ 369 h 1066"/>
                <a:gd name="T32" fmla="*/ 331 w 446"/>
                <a:gd name="T33" fmla="*/ 355 h 1066"/>
                <a:gd name="T34" fmla="*/ 331 w 446"/>
                <a:gd name="T35" fmla="*/ 339 h 1066"/>
                <a:gd name="T36" fmla="*/ 333 w 446"/>
                <a:gd name="T37" fmla="*/ 323 h 1066"/>
                <a:gd name="T38" fmla="*/ 340 w 446"/>
                <a:gd name="T39" fmla="*/ 308 h 1066"/>
                <a:gd name="T40" fmla="*/ 348 w 446"/>
                <a:gd name="T41" fmla="*/ 295 h 1066"/>
                <a:gd name="T42" fmla="*/ 359 w 446"/>
                <a:gd name="T43" fmla="*/ 283 h 1066"/>
                <a:gd name="T44" fmla="*/ 372 w 446"/>
                <a:gd name="T45" fmla="*/ 274 h 1066"/>
                <a:gd name="T46" fmla="*/ 387 w 446"/>
                <a:gd name="T47" fmla="*/ 268 h 1066"/>
                <a:gd name="T48" fmla="*/ 402 w 446"/>
                <a:gd name="T49" fmla="*/ 264 h 1066"/>
                <a:gd name="T50" fmla="*/ 307 w 446"/>
                <a:gd name="T51" fmla="*/ 496 h 1066"/>
                <a:gd name="T52" fmla="*/ 226 w 446"/>
                <a:gd name="T53" fmla="*/ 654 h 1066"/>
                <a:gd name="T54" fmla="*/ 214 w 446"/>
                <a:gd name="T55" fmla="*/ 638 h 1066"/>
                <a:gd name="T56" fmla="*/ 205 w 446"/>
                <a:gd name="T57" fmla="*/ 620 h 1066"/>
                <a:gd name="T58" fmla="*/ 200 w 446"/>
                <a:gd name="T59" fmla="*/ 599 h 1066"/>
                <a:gd name="T60" fmla="*/ 200 w 446"/>
                <a:gd name="T61" fmla="*/ 579 h 1066"/>
                <a:gd name="T62" fmla="*/ 203 w 446"/>
                <a:gd name="T63" fmla="*/ 561 h 1066"/>
                <a:gd name="T64" fmla="*/ 211 w 446"/>
                <a:gd name="T65" fmla="*/ 545 h 1066"/>
                <a:gd name="T66" fmla="*/ 220 w 446"/>
                <a:gd name="T67" fmla="*/ 529 h 1066"/>
                <a:gd name="T68" fmla="*/ 233 w 446"/>
                <a:gd name="T69" fmla="*/ 516 h 1066"/>
                <a:gd name="T70" fmla="*/ 248 w 446"/>
                <a:gd name="T71" fmla="*/ 507 h 1066"/>
                <a:gd name="T72" fmla="*/ 265 w 446"/>
                <a:gd name="T73" fmla="*/ 500 h 1066"/>
                <a:gd name="T74" fmla="*/ 282 w 446"/>
                <a:gd name="T75" fmla="*/ 496 h 1066"/>
                <a:gd name="T76" fmla="*/ 300 w 446"/>
                <a:gd name="T77" fmla="*/ 49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6" h="1066">
                  <a:moveTo>
                    <a:pt x="0" y="1005"/>
                  </a:moveTo>
                  <a:lnTo>
                    <a:pt x="29" y="937"/>
                  </a:lnTo>
                  <a:lnTo>
                    <a:pt x="39" y="932"/>
                  </a:lnTo>
                  <a:lnTo>
                    <a:pt x="48" y="927"/>
                  </a:lnTo>
                  <a:lnTo>
                    <a:pt x="60" y="925"/>
                  </a:lnTo>
                  <a:lnTo>
                    <a:pt x="70" y="924"/>
                  </a:lnTo>
                  <a:lnTo>
                    <a:pt x="82" y="925"/>
                  </a:lnTo>
                  <a:lnTo>
                    <a:pt x="93" y="927"/>
                  </a:lnTo>
                  <a:lnTo>
                    <a:pt x="102" y="931"/>
                  </a:lnTo>
                  <a:lnTo>
                    <a:pt x="112" y="937"/>
                  </a:lnTo>
                  <a:lnTo>
                    <a:pt x="54" y="1066"/>
                  </a:lnTo>
                  <a:lnTo>
                    <a:pt x="43" y="1063"/>
                  </a:lnTo>
                  <a:lnTo>
                    <a:pt x="34" y="1058"/>
                  </a:lnTo>
                  <a:lnTo>
                    <a:pt x="25" y="1051"/>
                  </a:lnTo>
                  <a:lnTo>
                    <a:pt x="17" y="1044"/>
                  </a:lnTo>
                  <a:lnTo>
                    <a:pt x="10" y="1036"/>
                  </a:lnTo>
                  <a:lnTo>
                    <a:pt x="6" y="1026"/>
                  </a:lnTo>
                  <a:lnTo>
                    <a:pt x="1" y="1016"/>
                  </a:lnTo>
                  <a:lnTo>
                    <a:pt x="0" y="1005"/>
                  </a:lnTo>
                  <a:close/>
                  <a:moveTo>
                    <a:pt x="432" y="33"/>
                  </a:moveTo>
                  <a:lnTo>
                    <a:pt x="446" y="0"/>
                  </a:lnTo>
                  <a:lnTo>
                    <a:pt x="445" y="10"/>
                  </a:lnTo>
                  <a:lnTo>
                    <a:pt x="441" y="18"/>
                  </a:lnTo>
                  <a:lnTo>
                    <a:pt x="438" y="26"/>
                  </a:lnTo>
                  <a:lnTo>
                    <a:pt x="432" y="33"/>
                  </a:lnTo>
                  <a:close/>
                  <a:moveTo>
                    <a:pt x="411" y="263"/>
                  </a:moveTo>
                  <a:lnTo>
                    <a:pt x="350" y="401"/>
                  </a:lnTo>
                  <a:lnTo>
                    <a:pt x="345" y="395"/>
                  </a:lnTo>
                  <a:lnTo>
                    <a:pt x="341" y="389"/>
                  </a:lnTo>
                  <a:lnTo>
                    <a:pt x="338" y="383"/>
                  </a:lnTo>
                  <a:lnTo>
                    <a:pt x="335" y="376"/>
                  </a:lnTo>
                  <a:lnTo>
                    <a:pt x="333" y="369"/>
                  </a:lnTo>
                  <a:lnTo>
                    <a:pt x="331" y="362"/>
                  </a:lnTo>
                  <a:lnTo>
                    <a:pt x="331" y="355"/>
                  </a:lnTo>
                  <a:lnTo>
                    <a:pt x="329" y="347"/>
                  </a:lnTo>
                  <a:lnTo>
                    <a:pt x="331" y="339"/>
                  </a:lnTo>
                  <a:lnTo>
                    <a:pt x="332" y="330"/>
                  </a:lnTo>
                  <a:lnTo>
                    <a:pt x="333" y="323"/>
                  </a:lnTo>
                  <a:lnTo>
                    <a:pt x="337" y="315"/>
                  </a:lnTo>
                  <a:lnTo>
                    <a:pt x="340" y="308"/>
                  </a:lnTo>
                  <a:lnTo>
                    <a:pt x="344" y="301"/>
                  </a:lnTo>
                  <a:lnTo>
                    <a:pt x="348" y="295"/>
                  </a:lnTo>
                  <a:lnTo>
                    <a:pt x="353" y="289"/>
                  </a:lnTo>
                  <a:lnTo>
                    <a:pt x="359" y="283"/>
                  </a:lnTo>
                  <a:lnTo>
                    <a:pt x="366" y="278"/>
                  </a:lnTo>
                  <a:lnTo>
                    <a:pt x="372" y="274"/>
                  </a:lnTo>
                  <a:lnTo>
                    <a:pt x="379" y="270"/>
                  </a:lnTo>
                  <a:lnTo>
                    <a:pt x="387" y="268"/>
                  </a:lnTo>
                  <a:lnTo>
                    <a:pt x="394" y="266"/>
                  </a:lnTo>
                  <a:lnTo>
                    <a:pt x="402" y="264"/>
                  </a:lnTo>
                  <a:lnTo>
                    <a:pt x="411" y="263"/>
                  </a:lnTo>
                  <a:close/>
                  <a:moveTo>
                    <a:pt x="307" y="496"/>
                  </a:moveTo>
                  <a:lnTo>
                    <a:pt x="234" y="661"/>
                  </a:lnTo>
                  <a:lnTo>
                    <a:pt x="226" y="654"/>
                  </a:lnTo>
                  <a:lnTo>
                    <a:pt x="220" y="647"/>
                  </a:lnTo>
                  <a:lnTo>
                    <a:pt x="214" y="638"/>
                  </a:lnTo>
                  <a:lnTo>
                    <a:pt x="208" y="629"/>
                  </a:lnTo>
                  <a:lnTo>
                    <a:pt x="205" y="620"/>
                  </a:lnTo>
                  <a:lnTo>
                    <a:pt x="201" y="609"/>
                  </a:lnTo>
                  <a:lnTo>
                    <a:pt x="200" y="599"/>
                  </a:lnTo>
                  <a:lnTo>
                    <a:pt x="199" y="588"/>
                  </a:lnTo>
                  <a:lnTo>
                    <a:pt x="200" y="579"/>
                  </a:lnTo>
                  <a:lnTo>
                    <a:pt x="201" y="569"/>
                  </a:lnTo>
                  <a:lnTo>
                    <a:pt x="203" y="561"/>
                  </a:lnTo>
                  <a:lnTo>
                    <a:pt x="206" y="552"/>
                  </a:lnTo>
                  <a:lnTo>
                    <a:pt x="211" y="545"/>
                  </a:lnTo>
                  <a:lnTo>
                    <a:pt x="215" y="536"/>
                  </a:lnTo>
                  <a:lnTo>
                    <a:pt x="220" y="529"/>
                  </a:lnTo>
                  <a:lnTo>
                    <a:pt x="226" y="522"/>
                  </a:lnTo>
                  <a:lnTo>
                    <a:pt x="233" y="516"/>
                  </a:lnTo>
                  <a:lnTo>
                    <a:pt x="240" y="512"/>
                  </a:lnTo>
                  <a:lnTo>
                    <a:pt x="248" y="507"/>
                  </a:lnTo>
                  <a:lnTo>
                    <a:pt x="255" y="503"/>
                  </a:lnTo>
                  <a:lnTo>
                    <a:pt x="265" y="500"/>
                  </a:lnTo>
                  <a:lnTo>
                    <a:pt x="273" y="498"/>
                  </a:lnTo>
                  <a:lnTo>
                    <a:pt x="282" y="496"/>
                  </a:lnTo>
                  <a:lnTo>
                    <a:pt x="292" y="495"/>
                  </a:lnTo>
                  <a:lnTo>
                    <a:pt x="300" y="496"/>
                  </a:lnTo>
                  <a:lnTo>
                    <a:pt x="307" y="496"/>
                  </a:lnTo>
                  <a:close/>
                </a:path>
              </a:pathLst>
            </a:custGeom>
            <a:solidFill>
              <a:srgbClr val="006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0" name="Freeform 60"/>
            <p:cNvSpPr>
              <a:spLocks noEditPoints="1"/>
            </p:cNvSpPr>
            <p:nvPr userDrawn="1"/>
          </p:nvSpPr>
          <p:spPr bwMode="auto">
            <a:xfrm>
              <a:off x="1564" y="2104"/>
              <a:ext cx="143" cy="269"/>
            </a:xfrm>
            <a:custGeom>
              <a:avLst/>
              <a:gdLst>
                <a:gd name="T0" fmla="*/ 0 w 427"/>
                <a:gd name="T1" fmla="*/ 786 h 806"/>
                <a:gd name="T2" fmla="*/ 55 w 427"/>
                <a:gd name="T3" fmla="*/ 661 h 806"/>
                <a:gd name="T4" fmla="*/ 65 w 427"/>
                <a:gd name="T5" fmla="*/ 663 h 806"/>
                <a:gd name="T6" fmla="*/ 75 w 427"/>
                <a:gd name="T7" fmla="*/ 666 h 806"/>
                <a:gd name="T8" fmla="*/ 84 w 427"/>
                <a:gd name="T9" fmla="*/ 670 h 806"/>
                <a:gd name="T10" fmla="*/ 92 w 427"/>
                <a:gd name="T11" fmla="*/ 675 h 806"/>
                <a:gd name="T12" fmla="*/ 100 w 427"/>
                <a:gd name="T13" fmla="*/ 682 h 806"/>
                <a:gd name="T14" fmla="*/ 106 w 427"/>
                <a:gd name="T15" fmla="*/ 689 h 806"/>
                <a:gd name="T16" fmla="*/ 112 w 427"/>
                <a:gd name="T17" fmla="*/ 697 h 806"/>
                <a:gd name="T18" fmla="*/ 117 w 427"/>
                <a:gd name="T19" fmla="*/ 706 h 806"/>
                <a:gd name="T20" fmla="*/ 74 w 427"/>
                <a:gd name="T21" fmla="*/ 801 h 806"/>
                <a:gd name="T22" fmla="*/ 62 w 427"/>
                <a:gd name="T23" fmla="*/ 805 h 806"/>
                <a:gd name="T24" fmla="*/ 49 w 427"/>
                <a:gd name="T25" fmla="*/ 806 h 806"/>
                <a:gd name="T26" fmla="*/ 42 w 427"/>
                <a:gd name="T27" fmla="*/ 805 h 806"/>
                <a:gd name="T28" fmla="*/ 35 w 427"/>
                <a:gd name="T29" fmla="*/ 803 h 806"/>
                <a:gd name="T30" fmla="*/ 28 w 427"/>
                <a:gd name="T31" fmla="*/ 802 h 806"/>
                <a:gd name="T32" fmla="*/ 22 w 427"/>
                <a:gd name="T33" fmla="*/ 800 h 806"/>
                <a:gd name="T34" fmla="*/ 16 w 427"/>
                <a:gd name="T35" fmla="*/ 798 h 806"/>
                <a:gd name="T36" fmla="*/ 11 w 427"/>
                <a:gd name="T37" fmla="*/ 794 h 806"/>
                <a:gd name="T38" fmla="*/ 5 w 427"/>
                <a:gd name="T39" fmla="*/ 789 h 806"/>
                <a:gd name="T40" fmla="*/ 0 w 427"/>
                <a:gd name="T41" fmla="*/ 786 h 806"/>
                <a:gd name="T42" fmla="*/ 187 w 427"/>
                <a:gd name="T43" fmla="*/ 365 h 806"/>
                <a:gd name="T44" fmla="*/ 244 w 427"/>
                <a:gd name="T45" fmla="*/ 237 h 806"/>
                <a:gd name="T46" fmla="*/ 257 w 427"/>
                <a:gd name="T47" fmla="*/ 233 h 806"/>
                <a:gd name="T48" fmla="*/ 271 w 427"/>
                <a:gd name="T49" fmla="*/ 232 h 806"/>
                <a:gd name="T50" fmla="*/ 285 w 427"/>
                <a:gd name="T51" fmla="*/ 233 h 806"/>
                <a:gd name="T52" fmla="*/ 298 w 427"/>
                <a:gd name="T53" fmla="*/ 237 h 806"/>
                <a:gd name="T54" fmla="*/ 310 w 427"/>
                <a:gd name="T55" fmla="*/ 240 h 806"/>
                <a:gd name="T56" fmla="*/ 320 w 427"/>
                <a:gd name="T57" fmla="*/ 247 h 806"/>
                <a:gd name="T58" fmla="*/ 246 w 427"/>
                <a:gd name="T59" fmla="*/ 415 h 806"/>
                <a:gd name="T60" fmla="*/ 237 w 427"/>
                <a:gd name="T61" fmla="*/ 411 h 806"/>
                <a:gd name="T62" fmla="*/ 227 w 427"/>
                <a:gd name="T63" fmla="*/ 408 h 806"/>
                <a:gd name="T64" fmla="*/ 219 w 427"/>
                <a:gd name="T65" fmla="*/ 402 h 806"/>
                <a:gd name="T66" fmla="*/ 211 w 427"/>
                <a:gd name="T67" fmla="*/ 396 h 806"/>
                <a:gd name="T68" fmla="*/ 204 w 427"/>
                <a:gd name="T69" fmla="*/ 390 h 806"/>
                <a:gd name="T70" fmla="*/ 198 w 427"/>
                <a:gd name="T71" fmla="*/ 382 h 806"/>
                <a:gd name="T72" fmla="*/ 192 w 427"/>
                <a:gd name="T73" fmla="*/ 374 h 806"/>
                <a:gd name="T74" fmla="*/ 187 w 427"/>
                <a:gd name="T75" fmla="*/ 365 h 806"/>
                <a:gd name="T76" fmla="*/ 308 w 427"/>
                <a:gd name="T77" fmla="*/ 91 h 806"/>
                <a:gd name="T78" fmla="*/ 341 w 427"/>
                <a:gd name="T79" fmla="*/ 18 h 806"/>
                <a:gd name="T80" fmla="*/ 353 w 427"/>
                <a:gd name="T81" fmla="*/ 11 h 806"/>
                <a:gd name="T82" fmla="*/ 365 w 427"/>
                <a:gd name="T83" fmla="*/ 5 h 806"/>
                <a:gd name="T84" fmla="*/ 372 w 427"/>
                <a:gd name="T85" fmla="*/ 3 h 806"/>
                <a:gd name="T86" fmla="*/ 379 w 427"/>
                <a:gd name="T87" fmla="*/ 1 h 806"/>
                <a:gd name="T88" fmla="*/ 386 w 427"/>
                <a:gd name="T89" fmla="*/ 0 h 806"/>
                <a:gd name="T90" fmla="*/ 393 w 427"/>
                <a:gd name="T91" fmla="*/ 0 h 806"/>
                <a:gd name="T92" fmla="*/ 402 w 427"/>
                <a:gd name="T93" fmla="*/ 0 h 806"/>
                <a:gd name="T94" fmla="*/ 411 w 427"/>
                <a:gd name="T95" fmla="*/ 3 h 806"/>
                <a:gd name="T96" fmla="*/ 419 w 427"/>
                <a:gd name="T97" fmla="*/ 5 h 806"/>
                <a:gd name="T98" fmla="*/ 427 w 427"/>
                <a:gd name="T99" fmla="*/ 7 h 806"/>
                <a:gd name="T100" fmla="*/ 359 w 427"/>
                <a:gd name="T101" fmla="*/ 162 h 806"/>
                <a:gd name="T102" fmla="*/ 349 w 427"/>
                <a:gd name="T103" fmla="*/ 156 h 806"/>
                <a:gd name="T104" fmla="*/ 340 w 427"/>
                <a:gd name="T105" fmla="*/ 150 h 806"/>
                <a:gd name="T106" fmla="*/ 332 w 427"/>
                <a:gd name="T107" fmla="*/ 141 h 806"/>
                <a:gd name="T108" fmla="*/ 325 w 427"/>
                <a:gd name="T109" fmla="*/ 133 h 806"/>
                <a:gd name="T110" fmla="*/ 319 w 427"/>
                <a:gd name="T111" fmla="*/ 124 h 806"/>
                <a:gd name="T112" fmla="*/ 314 w 427"/>
                <a:gd name="T113" fmla="*/ 113 h 806"/>
                <a:gd name="T114" fmla="*/ 311 w 427"/>
                <a:gd name="T115" fmla="*/ 101 h 806"/>
                <a:gd name="T116" fmla="*/ 308 w 427"/>
                <a:gd name="T117" fmla="*/ 91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7" h="806">
                  <a:moveTo>
                    <a:pt x="0" y="786"/>
                  </a:moveTo>
                  <a:lnTo>
                    <a:pt x="55" y="661"/>
                  </a:lnTo>
                  <a:lnTo>
                    <a:pt x="65" y="663"/>
                  </a:lnTo>
                  <a:lnTo>
                    <a:pt x="75" y="666"/>
                  </a:lnTo>
                  <a:lnTo>
                    <a:pt x="84" y="670"/>
                  </a:lnTo>
                  <a:lnTo>
                    <a:pt x="92" y="675"/>
                  </a:lnTo>
                  <a:lnTo>
                    <a:pt x="100" y="682"/>
                  </a:lnTo>
                  <a:lnTo>
                    <a:pt x="106" y="689"/>
                  </a:lnTo>
                  <a:lnTo>
                    <a:pt x="112" y="697"/>
                  </a:lnTo>
                  <a:lnTo>
                    <a:pt x="117" y="706"/>
                  </a:lnTo>
                  <a:lnTo>
                    <a:pt x="74" y="801"/>
                  </a:lnTo>
                  <a:lnTo>
                    <a:pt x="62" y="805"/>
                  </a:lnTo>
                  <a:lnTo>
                    <a:pt x="49" y="806"/>
                  </a:lnTo>
                  <a:lnTo>
                    <a:pt x="42" y="805"/>
                  </a:lnTo>
                  <a:lnTo>
                    <a:pt x="35" y="803"/>
                  </a:lnTo>
                  <a:lnTo>
                    <a:pt x="28" y="802"/>
                  </a:lnTo>
                  <a:lnTo>
                    <a:pt x="22" y="800"/>
                  </a:lnTo>
                  <a:lnTo>
                    <a:pt x="16" y="798"/>
                  </a:lnTo>
                  <a:lnTo>
                    <a:pt x="11" y="794"/>
                  </a:lnTo>
                  <a:lnTo>
                    <a:pt x="5" y="789"/>
                  </a:lnTo>
                  <a:lnTo>
                    <a:pt x="0" y="786"/>
                  </a:lnTo>
                  <a:close/>
                  <a:moveTo>
                    <a:pt x="187" y="365"/>
                  </a:moveTo>
                  <a:lnTo>
                    <a:pt x="244" y="237"/>
                  </a:lnTo>
                  <a:lnTo>
                    <a:pt x="257" y="233"/>
                  </a:lnTo>
                  <a:lnTo>
                    <a:pt x="271" y="232"/>
                  </a:lnTo>
                  <a:lnTo>
                    <a:pt x="285" y="233"/>
                  </a:lnTo>
                  <a:lnTo>
                    <a:pt x="298" y="237"/>
                  </a:lnTo>
                  <a:lnTo>
                    <a:pt x="310" y="240"/>
                  </a:lnTo>
                  <a:lnTo>
                    <a:pt x="320" y="247"/>
                  </a:lnTo>
                  <a:lnTo>
                    <a:pt x="246" y="415"/>
                  </a:lnTo>
                  <a:lnTo>
                    <a:pt x="237" y="411"/>
                  </a:lnTo>
                  <a:lnTo>
                    <a:pt x="227" y="408"/>
                  </a:lnTo>
                  <a:lnTo>
                    <a:pt x="219" y="402"/>
                  </a:lnTo>
                  <a:lnTo>
                    <a:pt x="211" y="396"/>
                  </a:lnTo>
                  <a:lnTo>
                    <a:pt x="204" y="390"/>
                  </a:lnTo>
                  <a:lnTo>
                    <a:pt x="198" y="382"/>
                  </a:lnTo>
                  <a:lnTo>
                    <a:pt x="192" y="374"/>
                  </a:lnTo>
                  <a:lnTo>
                    <a:pt x="187" y="365"/>
                  </a:lnTo>
                  <a:close/>
                  <a:moveTo>
                    <a:pt x="308" y="91"/>
                  </a:moveTo>
                  <a:lnTo>
                    <a:pt x="341" y="18"/>
                  </a:lnTo>
                  <a:lnTo>
                    <a:pt x="353" y="11"/>
                  </a:lnTo>
                  <a:lnTo>
                    <a:pt x="365" y="5"/>
                  </a:lnTo>
                  <a:lnTo>
                    <a:pt x="372" y="3"/>
                  </a:lnTo>
                  <a:lnTo>
                    <a:pt x="379" y="1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2" y="0"/>
                  </a:lnTo>
                  <a:lnTo>
                    <a:pt x="411" y="3"/>
                  </a:lnTo>
                  <a:lnTo>
                    <a:pt x="419" y="5"/>
                  </a:lnTo>
                  <a:lnTo>
                    <a:pt x="427" y="7"/>
                  </a:lnTo>
                  <a:lnTo>
                    <a:pt x="359" y="162"/>
                  </a:lnTo>
                  <a:lnTo>
                    <a:pt x="349" y="156"/>
                  </a:lnTo>
                  <a:lnTo>
                    <a:pt x="340" y="150"/>
                  </a:lnTo>
                  <a:lnTo>
                    <a:pt x="332" y="141"/>
                  </a:lnTo>
                  <a:lnTo>
                    <a:pt x="325" y="133"/>
                  </a:lnTo>
                  <a:lnTo>
                    <a:pt x="319" y="124"/>
                  </a:lnTo>
                  <a:lnTo>
                    <a:pt x="314" y="113"/>
                  </a:lnTo>
                  <a:lnTo>
                    <a:pt x="311" y="101"/>
                  </a:lnTo>
                  <a:lnTo>
                    <a:pt x="308" y="91"/>
                  </a:lnTo>
                  <a:close/>
                </a:path>
              </a:pathLst>
            </a:custGeom>
            <a:solidFill>
              <a:srgbClr val="006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1" name="Freeform 61"/>
            <p:cNvSpPr>
              <a:spLocks noEditPoints="1"/>
            </p:cNvSpPr>
            <p:nvPr userDrawn="1"/>
          </p:nvSpPr>
          <p:spPr bwMode="auto">
            <a:xfrm>
              <a:off x="1575" y="1989"/>
              <a:ext cx="197" cy="384"/>
            </a:xfrm>
            <a:custGeom>
              <a:avLst/>
              <a:gdLst>
                <a:gd name="T0" fmla="*/ 58 w 591"/>
                <a:gd name="T1" fmla="*/ 1018 h 1150"/>
                <a:gd name="T2" fmla="*/ 71 w 591"/>
                <a:gd name="T3" fmla="*/ 1028 h 1150"/>
                <a:gd name="T4" fmla="*/ 80 w 591"/>
                <a:gd name="T5" fmla="*/ 1043 h 1150"/>
                <a:gd name="T6" fmla="*/ 86 w 591"/>
                <a:gd name="T7" fmla="*/ 1059 h 1150"/>
                <a:gd name="T8" fmla="*/ 88 w 591"/>
                <a:gd name="T9" fmla="*/ 1077 h 1150"/>
                <a:gd name="T10" fmla="*/ 87 w 591"/>
                <a:gd name="T11" fmla="*/ 1092 h 1150"/>
                <a:gd name="T12" fmla="*/ 84 w 591"/>
                <a:gd name="T13" fmla="*/ 1105 h 1150"/>
                <a:gd name="T14" fmla="*/ 76 w 591"/>
                <a:gd name="T15" fmla="*/ 1118 h 1150"/>
                <a:gd name="T16" fmla="*/ 67 w 591"/>
                <a:gd name="T17" fmla="*/ 1129 h 1150"/>
                <a:gd name="T18" fmla="*/ 56 w 591"/>
                <a:gd name="T19" fmla="*/ 1137 h 1150"/>
                <a:gd name="T20" fmla="*/ 45 w 591"/>
                <a:gd name="T21" fmla="*/ 1144 h 1150"/>
                <a:gd name="T22" fmla="*/ 32 w 591"/>
                <a:gd name="T23" fmla="*/ 1147 h 1150"/>
                <a:gd name="T24" fmla="*/ 16 w 591"/>
                <a:gd name="T25" fmla="*/ 1150 h 1150"/>
                <a:gd name="T26" fmla="*/ 0 w 591"/>
                <a:gd name="T27" fmla="*/ 1147 h 1150"/>
                <a:gd name="T28" fmla="*/ 253 w 591"/>
                <a:gd name="T29" fmla="*/ 577 h 1150"/>
                <a:gd name="T30" fmla="*/ 272 w 591"/>
                <a:gd name="T31" fmla="*/ 583 h 1150"/>
                <a:gd name="T32" fmla="*/ 290 w 591"/>
                <a:gd name="T33" fmla="*/ 591 h 1150"/>
                <a:gd name="T34" fmla="*/ 304 w 591"/>
                <a:gd name="T35" fmla="*/ 604 h 1150"/>
                <a:gd name="T36" fmla="*/ 316 w 591"/>
                <a:gd name="T37" fmla="*/ 620 h 1150"/>
                <a:gd name="T38" fmla="*/ 246 w 591"/>
                <a:gd name="T39" fmla="*/ 762 h 1150"/>
                <a:gd name="T40" fmla="*/ 230 w 591"/>
                <a:gd name="T41" fmla="*/ 762 h 1150"/>
                <a:gd name="T42" fmla="*/ 214 w 591"/>
                <a:gd name="T43" fmla="*/ 759 h 1150"/>
                <a:gd name="T44" fmla="*/ 199 w 591"/>
                <a:gd name="T45" fmla="*/ 754 h 1150"/>
                <a:gd name="T46" fmla="*/ 186 w 591"/>
                <a:gd name="T47" fmla="*/ 747 h 1150"/>
                <a:gd name="T48" fmla="*/ 296 w 591"/>
                <a:gd name="T49" fmla="*/ 482 h 1150"/>
                <a:gd name="T50" fmla="*/ 360 w 591"/>
                <a:gd name="T51" fmla="*/ 344 h 1150"/>
                <a:gd name="T52" fmla="*/ 379 w 591"/>
                <a:gd name="T53" fmla="*/ 347 h 1150"/>
                <a:gd name="T54" fmla="*/ 397 w 591"/>
                <a:gd name="T55" fmla="*/ 352 h 1150"/>
                <a:gd name="T56" fmla="*/ 412 w 591"/>
                <a:gd name="T57" fmla="*/ 362 h 1150"/>
                <a:gd name="T58" fmla="*/ 425 w 591"/>
                <a:gd name="T59" fmla="*/ 375 h 1150"/>
                <a:gd name="T60" fmla="*/ 361 w 591"/>
                <a:gd name="T61" fmla="*/ 513 h 1150"/>
                <a:gd name="T62" fmla="*/ 351 w 591"/>
                <a:gd name="T63" fmla="*/ 511 h 1150"/>
                <a:gd name="T64" fmla="*/ 332 w 591"/>
                <a:gd name="T65" fmla="*/ 508 h 1150"/>
                <a:gd name="T66" fmla="*/ 316 w 591"/>
                <a:gd name="T67" fmla="*/ 500 h 1150"/>
                <a:gd name="T68" fmla="*/ 301 w 591"/>
                <a:gd name="T69" fmla="*/ 489 h 1150"/>
                <a:gd name="T70" fmla="*/ 591 w 591"/>
                <a:gd name="T71" fmla="*/ 0 h 1150"/>
                <a:gd name="T72" fmla="*/ 539 w 591"/>
                <a:gd name="T73" fmla="*/ 93 h 1150"/>
                <a:gd name="T74" fmla="*/ 531 w 591"/>
                <a:gd name="T75" fmla="*/ 72 h 1150"/>
                <a:gd name="T76" fmla="*/ 531 w 591"/>
                <a:gd name="T77" fmla="*/ 54 h 1150"/>
                <a:gd name="T78" fmla="*/ 533 w 591"/>
                <a:gd name="T79" fmla="*/ 43 h 1150"/>
                <a:gd name="T80" fmla="*/ 540 w 591"/>
                <a:gd name="T81" fmla="*/ 27 h 1150"/>
                <a:gd name="T82" fmla="*/ 557 w 591"/>
                <a:gd name="T83" fmla="*/ 11 h 1150"/>
                <a:gd name="T84" fmla="*/ 572 w 591"/>
                <a:gd name="T85" fmla="*/ 4 h 1150"/>
                <a:gd name="T86" fmla="*/ 584 w 591"/>
                <a:gd name="T87" fmla="*/ 1 h 1150"/>
                <a:gd name="T88" fmla="*/ 591 w 591"/>
                <a:gd name="T89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1150">
                  <a:moveTo>
                    <a:pt x="0" y="1147"/>
                  </a:moveTo>
                  <a:lnTo>
                    <a:pt x="58" y="1018"/>
                  </a:lnTo>
                  <a:lnTo>
                    <a:pt x="64" y="1023"/>
                  </a:lnTo>
                  <a:lnTo>
                    <a:pt x="71" y="1028"/>
                  </a:lnTo>
                  <a:lnTo>
                    <a:pt x="75" y="1036"/>
                  </a:lnTo>
                  <a:lnTo>
                    <a:pt x="80" y="1043"/>
                  </a:lnTo>
                  <a:lnTo>
                    <a:pt x="84" y="1051"/>
                  </a:lnTo>
                  <a:lnTo>
                    <a:pt x="86" y="1059"/>
                  </a:lnTo>
                  <a:lnTo>
                    <a:pt x="88" y="1069"/>
                  </a:lnTo>
                  <a:lnTo>
                    <a:pt x="88" y="1077"/>
                  </a:lnTo>
                  <a:lnTo>
                    <a:pt x="88" y="1085"/>
                  </a:lnTo>
                  <a:lnTo>
                    <a:pt x="87" y="1092"/>
                  </a:lnTo>
                  <a:lnTo>
                    <a:pt x="86" y="1099"/>
                  </a:lnTo>
                  <a:lnTo>
                    <a:pt x="84" y="1105"/>
                  </a:lnTo>
                  <a:lnTo>
                    <a:pt x="80" y="1112"/>
                  </a:lnTo>
                  <a:lnTo>
                    <a:pt x="76" y="1118"/>
                  </a:lnTo>
                  <a:lnTo>
                    <a:pt x="72" y="1123"/>
                  </a:lnTo>
                  <a:lnTo>
                    <a:pt x="67" y="1129"/>
                  </a:lnTo>
                  <a:lnTo>
                    <a:pt x="62" y="1133"/>
                  </a:lnTo>
                  <a:lnTo>
                    <a:pt x="56" y="1137"/>
                  </a:lnTo>
                  <a:lnTo>
                    <a:pt x="51" y="1140"/>
                  </a:lnTo>
                  <a:lnTo>
                    <a:pt x="45" y="1144"/>
                  </a:lnTo>
                  <a:lnTo>
                    <a:pt x="38" y="1146"/>
                  </a:lnTo>
                  <a:lnTo>
                    <a:pt x="32" y="1147"/>
                  </a:lnTo>
                  <a:lnTo>
                    <a:pt x="24" y="1149"/>
                  </a:lnTo>
                  <a:lnTo>
                    <a:pt x="16" y="1150"/>
                  </a:lnTo>
                  <a:lnTo>
                    <a:pt x="8" y="1149"/>
                  </a:lnTo>
                  <a:lnTo>
                    <a:pt x="0" y="1147"/>
                  </a:lnTo>
                  <a:close/>
                  <a:moveTo>
                    <a:pt x="180" y="742"/>
                  </a:moveTo>
                  <a:lnTo>
                    <a:pt x="253" y="577"/>
                  </a:lnTo>
                  <a:lnTo>
                    <a:pt x="263" y="580"/>
                  </a:lnTo>
                  <a:lnTo>
                    <a:pt x="272" y="583"/>
                  </a:lnTo>
                  <a:lnTo>
                    <a:pt x="281" y="587"/>
                  </a:lnTo>
                  <a:lnTo>
                    <a:pt x="290" y="591"/>
                  </a:lnTo>
                  <a:lnTo>
                    <a:pt x="297" y="597"/>
                  </a:lnTo>
                  <a:lnTo>
                    <a:pt x="304" y="604"/>
                  </a:lnTo>
                  <a:lnTo>
                    <a:pt x="311" y="612"/>
                  </a:lnTo>
                  <a:lnTo>
                    <a:pt x="316" y="620"/>
                  </a:lnTo>
                  <a:lnTo>
                    <a:pt x="253" y="761"/>
                  </a:lnTo>
                  <a:lnTo>
                    <a:pt x="246" y="762"/>
                  </a:lnTo>
                  <a:lnTo>
                    <a:pt x="238" y="762"/>
                  </a:lnTo>
                  <a:lnTo>
                    <a:pt x="230" y="762"/>
                  </a:lnTo>
                  <a:lnTo>
                    <a:pt x="221" y="761"/>
                  </a:lnTo>
                  <a:lnTo>
                    <a:pt x="214" y="759"/>
                  </a:lnTo>
                  <a:lnTo>
                    <a:pt x="207" y="756"/>
                  </a:lnTo>
                  <a:lnTo>
                    <a:pt x="199" y="754"/>
                  </a:lnTo>
                  <a:lnTo>
                    <a:pt x="193" y="751"/>
                  </a:lnTo>
                  <a:lnTo>
                    <a:pt x="186" y="747"/>
                  </a:lnTo>
                  <a:lnTo>
                    <a:pt x="180" y="742"/>
                  </a:lnTo>
                  <a:close/>
                  <a:moveTo>
                    <a:pt x="296" y="482"/>
                  </a:moveTo>
                  <a:lnTo>
                    <a:pt x="357" y="344"/>
                  </a:lnTo>
                  <a:lnTo>
                    <a:pt x="360" y="344"/>
                  </a:lnTo>
                  <a:lnTo>
                    <a:pt x="370" y="344"/>
                  </a:lnTo>
                  <a:lnTo>
                    <a:pt x="379" y="347"/>
                  </a:lnTo>
                  <a:lnTo>
                    <a:pt x="387" y="349"/>
                  </a:lnTo>
                  <a:lnTo>
                    <a:pt x="397" y="352"/>
                  </a:lnTo>
                  <a:lnTo>
                    <a:pt x="405" y="357"/>
                  </a:lnTo>
                  <a:lnTo>
                    <a:pt x="412" y="362"/>
                  </a:lnTo>
                  <a:lnTo>
                    <a:pt x="419" y="368"/>
                  </a:lnTo>
                  <a:lnTo>
                    <a:pt x="425" y="375"/>
                  </a:lnTo>
                  <a:lnTo>
                    <a:pt x="364" y="513"/>
                  </a:lnTo>
                  <a:lnTo>
                    <a:pt x="361" y="513"/>
                  </a:lnTo>
                  <a:lnTo>
                    <a:pt x="360" y="513"/>
                  </a:lnTo>
                  <a:lnTo>
                    <a:pt x="351" y="511"/>
                  </a:lnTo>
                  <a:lnTo>
                    <a:pt x="341" y="510"/>
                  </a:lnTo>
                  <a:lnTo>
                    <a:pt x="332" y="508"/>
                  </a:lnTo>
                  <a:lnTo>
                    <a:pt x="324" y="504"/>
                  </a:lnTo>
                  <a:lnTo>
                    <a:pt x="316" y="500"/>
                  </a:lnTo>
                  <a:lnTo>
                    <a:pt x="308" y="495"/>
                  </a:lnTo>
                  <a:lnTo>
                    <a:pt x="301" y="489"/>
                  </a:lnTo>
                  <a:lnTo>
                    <a:pt x="296" y="482"/>
                  </a:lnTo>
                  <a:close/>
                  <a:moveTo>
                    <a:pt x="591" y="0"/>
                  </a:moveTo>
                  <a:lnTo>
                    <a:pt x="546" y="102"/>
                  </a:lnTo>
                  <a:lnTo>
                    <a:pt x="539" y="93"/>
                  </a:lnTo>
                  <a:lnTo>
                    <a:pt x="535" y="83"/>
                  </a:lnTo>
                  <a:lnTo>
                    <a:pt x="531" y="72"/>
                  </a:lnTo>
                  <a:lnTo>
                    <a:pt x="530" y="60"/>
                  </a:lnTo>
                  <a:lnTo>
                    <a:pt x="531" y="54"/>
                  </a:lnTo>
                  <a:lnTo>
                    <a:pt x="532" y="49"/>
                  </a:lnTo>
                  <a:lnTo>
                    <a:pt x="533" y="43"/>
                  </a:lnTo>
                  <a:lnTo>
                    <a:pt x="535" y="37"/>
                  </a:lnTo>
                  <a:lnTo>
                    <a:pt x="540" y="27"/>
                  </a:lnTo>
                  <a:lnTo>
                    <a:pt x="547" y="18"/>
                  </a:lnTo>
                  <a:lnTo>
                    <a:pt x="557" y="11"/>
                  </a:lnTo>
                  <a:lnTo>
                    <a:pt x="568" y="5"/>
                  </a:lnTo>
                  <a:lnTo>
                    <a:pt x="572" y="4"/>
                  </a:lnTo>
                  <a:lnTo>
                    <a:pt x="578" y="1"/>
                  </a:lnTo>
                  <a:lnTo>
                    <a:pt x="584" y="1"/>
                  </a:lnTo>
                  <a:lnTo>
                    <a:pt x="590" y="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005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2" name="Freeform 62"/>
            <p:cNvSpPr>
              <a:spLocks noEditPoints="1"/>
            </p:cNvSpPr>
            <p:nvPr userDrawn="1"/>
          </p:nvSpPr>
          <p:spPr bwMode="auto">
            <a:xfrm>
              <a:off x="1589" y="1989"/>
              <a:ext cx="195" cy="382"/>
            </a:xfrm>
            <a:custGeom>
              <a:avLst/>
              <a:gdLst>
                <a:gd name="T0" fmla="*/ 43 w 585"/>
                <a:gd name="T1" fmla="*/ 1050 h 1145"/>
                <a:gd name="T2" fmla="*/ 46 w 585"/>
                <a:gd name="T3" fmla="*/ 1064 h 1145"/>
                <a:gd name="T4" fmla="*/ 47 w 585"/>
                <a:gd name="T5" fmla="*/ 1077 h 1145"/>
                <a:gd name="T6" fmla="*/ 44 w 585"/>
                <a:gd name="T7" fmla="*/ 1099 h 1145"/>
                <a:gd name="T8" fmla="*/ 34 w 585"/>
                <a:gd name="T9" fmla="*/ 1119 h 1145"/>
                <a:gd name="T10" fmla="*/ 19 w 585"/>
                <a:gd name="T11" fmla="*/ 1134 h 1145"/>
                <a:gd name="T12" fmla="*/ 0 w 585"/>
                <a:gd name="T13" fmla="*/ 1145 h 1145"/>
                <a:gd name="T14" fmla="*/ 246 w 585"/>
                <a:gd name="T15" fmla="*/ 591 h 1145"/>
                <a:gd name="T16" fmla="*/ 264 w 585"/>
                <a:gd name="T17" fmla="*/ 606 h 1145"/>
                <a:gd name="T18" fmla="*/ 278 w 585"/>
                <a:gd name="T19" fmla="*/ 624 h 1145"/>
                <a:gd name="T20" fmla="*/ 286 w 585"/>
                <a:gd name="T21" fmla="*/ 646 h 1145"/>
                <a:gd name="T22" fmla="*/ 290 w 585"/>
                <a:gd name="T23" fmla="*/ 669 h 1145"/>
                <a:gd name="T24" fmla="*/ 290 w 585"/>
                <a:gd name="T25" fmla="*/ 679 h 1145"/>
                <a:gd name="T26" fmla="*/ 259 w 585"/>
                <a:gd name="T27" fmla="*/ 739 h 1145"/>
                <a:gd name="T28" fmla="*/ 244 w 585"/>
                <a:gd name="T29" fmla="*/ 749 h 1145"/>
                <a:gd name="T30" fmla="*/ 226 w 585"/>
                <a:gd name="T31" fmla="*/ 758 h 1145"/>
                <a:gd name="T32" fmla="*/ 207 w 585"/>
                <a:gd name="T33" fmla="*/ 762 h 1145"/>
                <a:gd name="T34" fmla="*/ 184 w 585"/>
                <a:gd name="T35" fmla="*/ 761 h 1145"/>
                <a:gd name="T36" fmla="*/ 285 w 585"/>
                <a:gd name="T37" fmla="*/ 506 h 1145"/>
                <a:gd name="T38" fmla="*/ 364 w 585"/>
                <a:gd name="T39" fmla="*/ 357 h 1145"/>
                <a:gd name="T40" fmla="*/ 380 w 585"/>
                <a:gd name="T41" fmla="*/ 371 h 1145"/>
                <a:gd name="T42" fmla="*/ 393 w 585"/>
                <a:gd name="T43" fmla="*/ 390 h 1145"/>
                <a:gd name="T44" fmla="*/ 402 w 585"/>
                <a:gd name="T45" fmla="*/ 412 h 1145"/>
                <a:gd name="T46" fmla="*/ 372 w 585"/>
                <a:gd name="T47" fmla="*/ 494 h 1145"/>
                <a:gd name="T48" fmla="*/ 348 w 585"/>
                <a:gd name="T49" fmla="*/ 508 h 1145"/>
                <a:gd name="T50" fmla="*/ 333 w 585"/>
                <a:gd name="T51" fmla="*/ 511 h 1145"/>
                <a:gd name="T52" fmla="*/ 319 w 585"/>
                <a:gd name="T53" fmla="*/ 513 h 1145"/>
                <a:gd name="T54" fmla="*/ 302 w 585"/>
                <a:gd name="T55" fmla="*/ 510 h 1145"/>
                <a:gd name="T56" fmla="*/ 285 w 585"/>
                <a:gd name="T57" fmla="*/ 506 h 1145"/>
                <a:gd name="T58" fmla="*/ 538 w 585"/>
                <a:gd name="T59" fmla="*/ 119 h 1145"/>
                <a:gd name="T60" fmla="*/ 519 w 585"/>
                <a:gd name="T61" fmla="*/ 112 h 1145"/>
                <a:gd name="T62" fmla="*/ 503 w 585"/>
                <a:gd name="T63" fmla="*/ 99 h 1145"/>
                <a:gd name="T64" fmla="*/ 494 w 585"/>
                <a:gd name="T65" fmla="*/ 81 h 1145"/>
                <a:gd name="T66" fmla="*/ 489 w 585"/>
                <a:gd name="T67" fmla="*/ 60 h 1145"/>
                <a:gd name="T68" fmla="*/ 491 w 585"/>
                <a:gd name="T69" fmla="*/ 49 h 1145"/>
                <a:gd name="T70" fmla="*/ 494 w 585"/>
                <a:gd name="T71" fmla="*/ 37 h 1145"/>
                <a:gd name="T72" fmla="*/ 506 w 585"/>
                <a:gd name="T73" fmla="*/ 18 h 1145"/>
                <a:gd name="T74" fmla="*/ 527 w 585"/>
                <a:gd name="T75" fmla="*/ 5 h 1145"/>
                <a:gd name="T76" fmla="*/ 537 w 585"/>
                <a:gd name="T77" fmla="*/ 1 h 1145"/>
                <a:gd name="T78" fmla="*/ 549 w 585"/>
                <a:gd name="T79" fmla="*/ 0 h 1145"/>
                <a:gd name="T80" fmla="*/ 569 w 585"/>
                <a:gd name="T81" fmla="*/ 4 h 1145"/>
                <a:gd name="T82" fmla="*/ 585 w 585"/>
                <a:gd name="T83" fmla="*/ 13 h 1145"/>
                <a:gd name="T84" fmla="*/ 164 w 585"/>
                <a:gd name="T85" fmla="*/ 963 h 1145"/>
                <a:gd name="T86" fmla="*/ 158 w 585"/>
                <a:gd name="T87" fmla="*/ 944 h 1145"/>
                <a:gd name="T88" fmla="*/ 156 w 585"/>
                <a:gd name="T89" fmla="*/ 925 h 1145"/>
                <a:gd name="T90" fmla="*/ 158 w 585"/>
                <a:gd name="T91" fmla="*/ 908 h 1145"/>
                <a:gd name="T92" fmla="*/ 161 w 585"/>
                <a:gd name="T93" fmla="*/ 893 h 1145"/>
                <a:gd name="T94" fmla="*/ 174 w 585"/>
                <a:gd name="T95" fmla="*/ 866 h 1145"/>
                <a:gd name="T96" fmla="*/ 196 w 585"/>
                <a:gd name="T97" fmla="*/ 844 h 1145"/>
                <a:gd name="T98" fmla="*/ 223 w 585"/>
                <a:gd name="T99" fmla="*/ 82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5" h="1145">
                  <a:moveTo>
                    <a:pt x="0" y="1145"/>
                  </a:moveTo>
                  <a:lnTo>
                    <a:pt x="43" y="1050"/>
                  </a:lnTo>
                  <a:lnTo>
                    <a:pt x="45" y="1057"/>
                  </a:lnTo>
                  <a:lnTo>
                    <a:pt x="46" y="1064"/>
                  </a:lnTo>
                  <a:lnTo>
                    <a:pt x="47" y="1070"/>
                  </a:lnTo>
                  <a:lnTo>
                    <a:pt x="47" y="1077"/>
                  </a:lnTo>
                  <a:lnTo>
                    <a:pt x="47" y="1089"/>
                  </a:lnTo>
                  <a:lnTo>
                    <a:pt x="44" y="1099"/>
                  </a:lnTo>
                  <a:lnTo>
                    <a:pt x="40" y="1110"/>
                  </a:lnTo>
                  <a:lnTo>
                    <a:pt x="34" y="1119"/>
                  </a:lnTo>
                  <a:lnTo>
                    <a:pt x="27" y="1127"/>
                  </a:lnTo>
                  <a:lnTo>
                    <a:pt x="19" y="1134"/>
                  </a:lnTo>
                  <a:lnTo>
                    <a:pt x="11" y="1140"/>
                  </a:lnTo>
                  <a:lnTo>
                    <a:pt x="0" y="1145"/>
                  </a:lnTo>
                  <a:close/>
                  <a:moveTo>
                    <a:pt x="172" y="759"/>
                  </a:moveTo>
                  <a:lnTo>
                    <a:pt x="246" y="591"/>
                  </a:lnTo>
                  <a:lnTo>
                    <a:pt x="256" y="597"/>
                  </a:lnTo>
                  <a:lnTo>
                    <a:pt x="264" y="606"/>
                  </a:lnTo>
                  <a:lnTo>
                    <a:pt x="272" y="615"/>
                  </a:lnTo>
                  <a:lnTo>
                    <a:pt x="278" y="624"/>
                  </a:lnTo>
                  <a:lnTo>
                    <a:pt x="283" y="635"/>
                  </a:lnTo>
                  <a:lnTo>
                    <a:pt x="286" y="646"/>
                  </a:lnTo>
                  <a:lnTo>
                    <a:pt x="289" y="657"/>
                  </a:lnTo>
                  <a:lnTo>
                    <a:pt x="290" y="669"/>
                  </a:lnTo>
                  <a:lnTo>
                    <a:pt x="290" y="674"/>
                  </a:lnTo>
                  <a:lnTo>
                    <a:pt x="290" y="679"/>
                  </a:lnTo>
                  <a:lnTo>
                    <a:pt x="266" y="732"/>
                  </a:lnTo>
                  <a:lnTo>
                    <a:pt x="259" y="739"/>
                  </a:lnTo>
                  <a:lnTo>
                    <a:pt x="252" y="745"/>
                  </a:lnTo>
                  <a:lnTo>
                    <a:pt x="244" y="749"/>
                  </a:lnTo>
                  <a:lnTo>
                    <a:pt x="236" y="754"/>
                  </a:lnTo>
                  <a:lnTo>
                    <a:pt x="226" y="758"/>
                  </a:lnTo>
                  <a:lnTo>
                    <a:pt x="217" y="760"/>
                  </a:lnTo>
                  <a:lnTo>
                    <a:pt x="207" y="762"/>
                  </a:lnTo>
                  <a:lnTo>
                    <a:pt x="197" y="762"/>
                  </a:lnTo>
                  <a:lnTo>
                    <a:pt x="184" y="761"/>
                  </a:lnTo>
                  <a:lnTo>
                    <a:pt x="172" y="759"/>
                  </a:lnTo>
                  <a:close/>
                  <a:moveTo>
                    <a:pt x="285" y="506"/>
                  </a:moveTo>
                  <a:lnTo>
                    <a:pt x="353" y="351"/>
                  </a:lnTo>
                  <a:lnTo>
                    <a:pt x="364" y="357"/>
                  </a:lnTo>
                  <a:lnTo>
                    <a:pt x="372" y="363"/>
                  </a:lnTo>
                  <a:lnTo>
                    <a:pt x="380" y="371"/>
                  </a:lnTo>
                  <a:lnTo>
                    <a:pt x="388" y="381"/>
                  </a:lnTo>
                  <a:lnTo>
                    <a:pt x="393" y="390"/>
                  </a:lnTo>
                  <a:lnTo>
                    <a:pt x="398" y="401"/>
                  </a:lnTo>
                  <a:lnTo>
                    <a:pt x="402" y="412"/>
                  </a:lnTo>
                  <a:lnTo>
                    <a:pt x="403" y="424"/>
                  </a:lnTo>
                  <a:lnTo>
                    <a:pt x="372" y="494"/>
                  </a:lnTo>
                  <a:lnTo>
                    <a:pt x="360" y="502"/>
                  </a:lnTo>
                  <a:lnTo>
                    <a:pt x="348" y="508"/>
                  </a:lnTo>
                  <a:lnTo>
                    <a:pt x="340" y="509"/>
                  </a:lnTo>
                  <a:lnTo>
                    <a:pt x="333" y="511"/>
                  </a:lnTo>
                  <a:lnTo>
                    <a:pt x="326" y="511"/>
                  </a:lnTo>
                  <a:lnTo>
                    <a:pt x="319" y="513"/>
                  </a:lnTo>
                  <a:lnTo>
                    <a:pt x="310" y="511"/>
                  </a:lnTo>
                  <a:lnTo>
                    <a:pt x="302" y="510"/>
                  </a:lnTo>
                  <a:lnTo>
                    <a:pt x="293" y="508"/>
                  </a:lnTo>
                  <a:lnTo>
                    <a:pt x="285" y="506"/>
                  </a:lnTo>
                  <a:close/>
                  <a:moveTo>
                    <a:pt x="585" y="13"/>
                  </a:moveTo>
                  <a:lnTo>
                    <a:pt x="538" y="119"/>
                  </a:lnTo>
                  <a:lnTo>
                    <a:pt x="528" y="117"/>
                  </a:lnTo>
                  <a:lnTo>
                    <a:pt x="519" y="112"/>
                  </a:lnTo>
                  <a:lnTo>
                    <a:pt x="510" y="106"/>
                  </a:lnTo>
                  <a:lnTo>
                    <a:pt x="503" y="99"/>
                  </a:lnTo>
                  <a:lnTo>
                    <a:pt x="497" y="91"/>
                  </a:lnTo>
                  <a:lnTo>
                    <a:pt x="494" y="81"/>
                  </a:lnTo>
                  <a:lnTo>
                    <a:pt x="490" y="71"/>
                  </a:lnTo>
                  <a:lnTo>
                    <a:pt x="489" y="60"/>
                  </a:lnTo>
                  <a:lnTo>
                    <a:pt x="490" y="54"/>
                  </a:lnTo>
                  <a:lnTo>
                    <a:pt x="491" y="49"/>
                  </a:lnTo>
                  <a:lnTo>
                    <a:pt x="492" y="43"/>
                  </a:lnTo>
                  <a:lnTo>
                    <a:pt x="494" y="37"/>
                  </a:lnTo>
                  <a:lnTo>
                    <a:pt x="499" y="27"/>
                  </a:lnTo>
                  <a:lnTo>
                    <a:pt x="506" y="18"/>
                  </a:lnTo>
                  <a:lnTo>
                    <a:pt x="516" y="11"/>
                  </a:lnTo>
                  <a:lnTo>
                    <a:pt x="527" y="5"/>
                  </a:lnTo>
                  <a:lnTo>
                    <a:pt x="531" y="4"/>
                  </a:lnTo>
                  <a:lnTo>
                    <a:pt x="537" y="1"/>
                  </a:lnTo>
                  <a:lnTo>
                    <a:pt x="543" y="1"/>
                  </a:lnTo>
                  <a:lnTo>
                    <a:pt x="549" y="0"/>
                  </a:lnTo>
                  <a:lnTo>
                    <a:pt x="559" y="1"/>
                  </a:lnTo>
                  <a:lnTo>
                    <a:pt x="569" y="4"/>
                  </a:lnTo>
                  <a:lnTo>
                    <a:pt x="577" y="7"/>
                  </a:lnTo>
                  <a:lnTo>
                    <a:pt x="585" y="13"/>
                  </a:lnTo>
                  <a:close/>
                  <a:moveTo>
                    <a:pt x="223" y="828"/>
                  </a:moveTo>
                  <a:lnTo>
                    <a:pt x="164" y="963"/>
                  </a:lnTo>
                  <a:lnTo>
                    <a:pt x="160" y="953"/>
                  </a:lnTo>
                  <a:lnTo>
                    <a:pt x="158" y="944"/>
                  </a:lnTo>
                  <a:lnTo>
                    <a:pt x="157" y="934"/>
                  </a:lnTo>
                  <a:lnTo>
                    <a:pt x="156" y="925"/>
                  </a:lnTo>
                  <a:lnTo>
                    <a:pt x="157" y="917"/>
                  </a:lnTo>
                  <a:lnTo>
                    <a:pt x="158" y="908"/>
                  </a:lnTo>
                  <a:lnTo>
                    <a:pt x="159" y="900"/>
                  </a:lnTo>
                  <a:lnTo>
                    <a:pt x="161" y="893"/>
                  </a:lnTo>
                  <a:lnTo>
                    <a:pt x="167" y="879"/>
                  </a:lnTo>
                  <a:lnTo>
                    <a:pt x="174" y="866"/>
                  </a:lnTo>
                  <a:lnTo>
                    <a:pt x="185" y="854"/>
                  </a:lnTo>
                  <a:lnTo>
                    <a:pt x="196" y="844"/>
                  </a:lnTo>
                  <a:lnTo>
                    <a:pt x="209" y="835"/>
                  </a:lnTo>
                  <a:lnTo>
                    <a:pt x="223" y="828"/>
                  </a:lnTo>
                  <a:close/>
                </a:path>
              </a:pathLst>
            </a:custGeom>
            <a:solidFill>
              <a:srgbClr val="025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3" name="Freeform 63"/>
            <p:cNvSpPr>
              <a:spLocks noEditPoints="1"/>
            </p:cNvSpPr>
            <p:nvPr userDrawn="1"/>
          </p:nvSpPr>
          <p:spPr bwMode="auto">
            <a:xfrm>
              <a:off x="1616" y="1989"/>
              <a:ext cx="176" cy="412"/>
            </a:xfrm>
            <a:custGeom>
              <a:avLst/>
              <a:gdLst>
                <a:gd name="T0" fmla="*/ 194 w 528"/>
                <a:gd name="T1" fmla="*/ 620 h 1236"/>
                <a:gd name="T2" fmla="*/ 205 w 528"/>
                <a:gd name="T3" fmla="*/ 643 h 1236"/>
                <a:gd name="T4" fmla="*/ 209 w 528"/>
                <a:gd name="T5" fmla="*/ 669 h 1236"/>
                <a:gd name="T6" fmla="*/ 208 w 528"/>
                <a:gd name="T7" fmla="*/ 687 h 1236"/>
                <a:gd name="T8" fmla="*/ 203 w 528"/>
                <a:gd name="T9" fmla="*/ 702 h 1236"/>
                <a:gd name="T10" fmla="*/ 196 w 528"/>
                <a:gd name="T11" fmla="*/ 716 h 1236"/>
                <a:gd name="T12" fmla="*/ 186 w 528"/>
                <a:gd name="T13" fmla="*/ 730 h 1236"/>
                <a:gd name="T14" fmla="*/ 175 w 528"/>
                <a:gd name="T15" fmla="*/ 741 h 1236"/>
                <a:gd name="T16" fmla="*/ 162 w 528"/>
                <a:gd name="T17" fmla="*/ 751 h 1236"/>
                <a:gd name="T18" fmla="*/ 146 w 528"/>
                <a:gd name="T19" fmla="*/ 758 h 1236"/>
                <a:gd name="T20" fmla="*/ 131 w 528"/>
                <a:gd name="T21" fmla="*/ 761 h 1236"/>
                <a:gd name="T22" fmla="*/ 303 w 528"/>
                <a:gd name="T23" fmla="*/ 375 h 1236"/>
                <a:gd name="T24" fmla="*/ 311 w 528"/>
                <a:gd name="T25" fmla="*/ 387 h 1236"/>
                <a:gd name="T26" fmla="*/ 317 w 528"/>
                <a:gd name="T27" fmla="*/ 400 h 1236"/>
                <a:gd name="T28" fmla="*/ 321 w 528"/>
                <a:gd name="T29" fmla="*/ 414 h 1236"/>
                <a:gd name="T30" fmla="*/ 322 w 528"/>
                <a:gd name="T31" fmla="*/ 428 h 1236"/>
                <a:gd name="T32" fmla="*/ 321 w 528"/>
                <a:gd name="T33" fmla="*/ 444 h 1236"/>
                <a:gd name="T34" fmla="*/ 316 w 528"/>
                <a:gd name="T35" fmla="*/ 460 h 1236"/>
                <a:gd name="T36" fmla="*/ 309 w 528"/>
                <a:gd name="T37" fmla="*/ 474 h 1236"/>
                <a:gd name="T38" fmla="*/ 298 w 528"/>
                <a:gd name="T39" fmla="*/ 487 h 1236"/>
                <a:gd name="T40" fmla="*/ 287 w 528"/>
                <a:gd name="T41" fmla="*/ 496 h 1236"/>
                <a:gd name="T42" fmla="*/ 274 w 528"/>
                <a:gd name="T43" fmla="*/ 504 h 1236"/>
                <a:gd name="T44" fmla="*/ 258 w 528"/>
                <a:gd name="T45" fmla="*/ 510 h 1236"/>
                <a:gd name="T46" fmla="*/ 242 w 528"/>
                <a:gd name="T47" fmla="*/ 513 h 1236"/>
                <a:gd name="T48" fmla="*/ 469 w 528"/>
                <a:gd name="T49" fmla="*/ 0 h 1236"/>
                <a:gd name="T50" fmla="*/ 490 w 528"/>
                <a:gd name="T51" fmla="*/ 5 h 1236"/>
                <a:gd name="T52" fmla="*/ 508 w 528"/>
                <a:gd name="T53" fmla="*/ 16 h 1236"/>
                <a:gd name="T54" fmla="*/ 521 w 528"/>
                <a:gd name="T55" fmla="*/ 32 h 1236"/>
                <a:gd name="T56" fmla="*/ 528 w 528"/>
                <a:gd name="T57" fmla="*/ 53 h 1236"/>
                <a:gd name="T58" fmla="*/ 495 w 528"/>
                <a:gd name="T59" fmla="*/ 114 h 1236"/>
                <a:gd name="T60" fmla="*/ 477 w 528"/>
                <a:gd name="T61" fmla="*/ 120 h 1236"/>
                <a:gd name="T62" fmla="*/ 462 w 528"/>
                <a:gd name="T63" fmla="*/ 120 h 1236"/>
                <a:gd name="T64" fmla="*/ 450 w 528"/>
                <a:gd name="T65" fmla="*/ 118 h 1236"/>
                <a:gd name="T66" fmla="*/ 438 w 528"/>
                <a:gd name="T67" fmla="*/ 113 h 1236"/>
                <a:gd name="T68" fmla="*/ 429 w 528"/>
                <a:gd name="T69" fmla="*/ 106 h 1236"/>
                <a:gd name="T70" fmla="*/ 185 w 528"/>
                <a:gd name="T71" fmla="*/ 822 h 1236"/>
                <a:gd name="T72" fmla="*/ 101 w 528"/>
                <a:gd name="T73" fmla="*/ 991 h 1236"/>
                <a:gd name="T74" fmla="*/ 89 w 528"/>
                <a:gd name="T75" fmla="*/ 974 h 1236"/>
                <a:gd name="T76" fmla="*/ 80 w 528"/>
                <a:gd name="T77" fmla="*/ 955 h 1236"/>
                <a:gd name="T78" fmla="*/ 76 w 528"/>
                <a:gd name="T79" fmla="*/ 935 h 1236"/>
                <a:gd name="T80" fmla="*/ 76 w 528"/>
                <a:gd name="T81" fmla="*/ 914 h 1236"/>
                <a:gd name="T82" fmla="*/ 79 w 528"/>
                <a:gd name="T83" fmla="*/ 894 h 1236"/>
                <a:gd name="T84" fmla="*/ 88 w 528"/>
                <a:gd name="T85" fmla="*/ 875 h 1236"/>
                <a:gd name="T86" fmla="*/ 98 w 528"/>
                <a:gd name="T87" fmla="*/ 860 h 1236"/>
                <a:gd name="T88" fmla="*/ 112 w 528"/>
                <a:gd name="T89" fmla="*/ 846 h 1236"/>
                <a:gd name="T90" fmla="*/ 129 w 528"/>
                <a:gd name="T91" fmla="*/ 835 h 1236"/>
                <a:gd name="T92" fmla="*/ 146 w 528"/>
                <a:gd name="T93" fmla="*/ 827 h 1236"/>
                <a:gd name="T94" fmla="*/ 166 w 528"/>
                <a:gd name="T95" fmla="*/ 824 h 1236"/>
                <a:gd name="T96" fmla="*/ 181 w 528"/>
                <a:gd name="T97" fmla="*/ 822 h 1236"/>
                <a:gd name="T98" fmla="*/ 30 w 528"/>
                <a:gd name="T99" fmla="*/ 1171 h 1236"/>
                <a:gd name="T100" fmla="*/ 0 w 528"/>
                <a:gd name="T101" fmla="*/ 1233 h 1236"/>
                <a:gd name="T102" fmla="*/ 3 w 528"/>
                <a:gd name="T103" fmla="*/ 1216 h 1236"/>
                <a:gd name="T104" fmla="*/ 9 w 528"/>
                <a:gd name="T105" fmla="*/ 1198 h 1236"/>
                <a:gd name="T106" fmla="*/ 18 w 528"/>
                <a:gd name="T107" fmla="*/ 1184 h 1236"/>
                <a:gd name="T108" fmla="*/ 30 w 528"/>
                <a:gd name="T109" fmla="*/ 1171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8" h="1236">
                  <a:moveTo>
                    <a:pt x="131" y="761"/>
                  </a:moveTo>
                  <a:lnTo>
                    <a:pt x="194" y="620"/>
                  </a:lnTo>
                  <a:lnTo>
                    <a:pt x="201" y="630"/>
                  </a:lnTo>
                  <a:lnTo>
                    <a:pt x="205" y="643"/>
                  </a:lnTo>
                  <a:lnTo>
                    <a:pt x="208" y="656"/>
                  </a:lnTo>
                  <a:lnTo>
                    <a:pt x="209" y="669"/>
                  </a:lnTo>
                  <a:lnTo>
                    <a:pt x="209" y="677"/>
                  </a:lnTo>
                  <a:lnTo>
                    <a:pt x="208" y="687"/>
                  </a:lnTo>
                  <a:lnTo>
                    <a:pt x="205" y="694"/>
                  </a:lnTo>
                  <a:lnTo>
                    <a:pt x="203" y="702"/>
                  </a:lnTo>
                  <a:lnTo>
                    <a:pt x="199" y="709"/>
                  </a:lnTo>
                  <a:lnTo>
                    <a:pt x="196" y="716"/>
                  </a:lnTo>
                  <a:lnTo>
                    <a:pt x="191" y="723"/>
                  </a:lnTo>
                  <a:lnTo>
                    <a:pt x="186" y="730"/>
                  </a:lnTo>
                  <a:lnTo>
                    <a:pt x="181" y="735"/>
                  </a:lnTo>
                  <a:lnTo>
                    <a:pt x="175" y="741"/>
                  </a:lnTo>
                  <a:lnTo>
                    <a:pt x="169" y="746"/>
                  </a:lnTo>
                  <a:lnTo>
                    <a:pt x="162" y="751"/>
                  </a:lnTo>
                  <a:lnTo>
                    <a:pt x="155" y="754"/>
                  </a:lnTo>
                  <a:lnTo>
                    <a:pt x="146" y="758"/>
                  </a:lnTo>
                  <a:lnTo>
                    <a:pt x="139" y="760"/>
                  </a:lnTo>
                  <a:lnTo>
                    <a:pt x="131" y="761"/>
                  </a:lnTo>
                  <a:close/>
                  <a:moveTo>
                    <a:pt x="242" y="513"/>
                  </a:moveTo>
                  <a:lnTo>
                    <a:pt x="303" y="375"/>
                  </a:lnTo>
                  <a:lnTo>
                    <a:pt x="307" y="381"/>
                  </a:lnTo>
                  <a:lnTo>
                    <a:pt x="311" y="387"/>
                  </a:lnTo>
                  <a:lnTo>
                    <a:pt x="314" y="392"/>
                  </a:lnTo>
                  <a:lnTo>
                    <a:pt x="317" y="400"/>
                  </a:lnTo>
                  <a:lnTo>
                    <a:pt x="320" y="407"/>
                  </a:lnTo>
                  <a:lnTo>
                    <a:pt x="321" y="414"/>
                  </a:lnTo>
                  <a:lnTo>
                    <a:pt x="322" y="421"/>
                  </a:lnTo>
                  <a:lnTo>
                    <a:pt x="322" y="428"/>
                  </a:lnTo>
                  <a:lnTo>
                    <a:pt x="322" y="436"/>
                  </a:lnTo>
                  <a:lnTo>
                    <a:pt x="321" y="444"/>
                  </a:lnTo>
                  <a:lnTo>
                    <a:pt x="318" y="453"/>
                  </a:lnTo>
                  <a:lnTo>
                    <a:pt x="316" y="460"/>
                  </a:lnTo>
                  <a:lnTo>
                    <a:pt x="312" y="468"/>
                  </a:lnTo>
                  <a:lnTo>
                    <a:pt x="309" y="474"/>
                  </a:lnTo>
                  <a:lnTo>
                    <a:pt x="304" y="481"/>
                  </a:lnTo>
                  <a:lnTo>
                    <a:pt x="298" y="487"/>
                  </a:lnTo>
                  <a:lnTo>
                    <a:pt x="292" y="491"/>
                  </a:lnTo>
                  <a:lnTo>
                    <a:pt x="287" y="496"/>
                  </a:lnTo>
                  <a:lnTo>
                    <a:pt x="281" y="501"/>
                  </a:lnTo>
                  <a:lnTo>
                    <a:pt x="274" y="504"/>
                  </a:lnTo>
                  <a:lnTo>
                    <a:pt x="265" y="508"/>
                  </a:lnTo>
                  <a:lnTo>
                    <a:pt x="258" y="510"/>
                  </a:lnTo>
                  <a:lnTo>
                    <a:pt x="250" y="511"/>
                  </a:lnTo>
                  <a:lnTo>
                    <a:pt x="242" y="513"/>
                  </a:lnTo>
                  <a:close/>
                  <a:moveTo>
                    <a:pt x="424" y="102"/>
                  </a:moveTo>
                  <a:lnTo>
                    <a:pt x="469" y="0"/>
                  </a:lnTo>
                  <a:lnTo>
                    <a:pt x="481" y="1"/>
                  </a:lnTo>
                  <a:lnTo>
                    <a:pt x="490" y="5"/>
                  </a:lnTo>
                  <a:lnTo>
                    <a:pt x="500" y="10"/>
                  </a:lnTo>
                  <a:lnTo>
                    <a:pt x="508" y="16"/>
                  </a:lnTo>
                  <a:lnTo>
                    <a:pt x="515" y="24"/>
                  </a:lnTo>
                  <a:lnTo>
                    <a:pt x="521" y="32"/>
                  </a:lnTo>
                  <a:lnTo>
                    <a:pt x="526" y="43"/>
                  </a:lnTo>
                  <a:lnTo>
                    <a:pt x="528" y="53"/>
                  </a:lnTo>
                  <a:lnTo>
                    <a:pt x="502" y="110"/>
                  </a:lnTo>
                  <a:lnTo>
                    <a:pt x="495" y="114"/>
                  </a:lnTo>
                  <a:lnTo>
                    <a:pt x="487" y="118"/>
                  </a:lnTo>
                  <a:lnTo>
                    <a:pt x="477" y="120"/>
                  </a:lnTo>
                  <a:lnTo>
                    <a:pt x="468" y="120"/>
                  </a:lnTo>
                  <a:lnTo>
                    <a:pt x="462" y="120"/>
                  </a:lnTo>
                  <a:lnTo>
                    <a:pt x="456" y="119"/>
                  </a:lnTo>
                  <a:lnTo>
                    <a:pt x="450" y="118"/>
                  </a:lnTo>
                  <a:lnTo>
                    <a:pt x="444" y="116"/>
                  </a:lnTo>
                  <a:lnTo>
                    <a:pt x="438" y="113"/>
                  </a:lnTo>
                  <a:lnTo>
                    <a:pt x="434" y="110"/>
                  </a:lnTo>
                  <a:lnTo>
                    <a:pt x="429" y="106"/>
                  </a:lnTo>
                  <a:lnTo>
                    <a:pt x="424" y="102"/>
                  </a:lnTo>
                  <a:close/>
                  <a:moveTo>
                    <a:pt x="185" y="822"/>
                  </a:moveTo>
                  <a:lnTo>
                    <a:pt x="106" y="998"/>
                  </a:lnTo>
                  <a:lnTo>
                    <a:pt x="101" y="991"/>
                  </a:lnTo>
                  <a:lnTo>
                    <a:pt x="93" y="983"/>
                  </a:lnTo>
                  <a:lnTo>
                    <a:pt x="89" y="974"/>
                  </a:lnTo>
                  <a:lnTo>
                    <a:pt x="84" y="965"/>
                  </a:lnTo>
                  <a:lnTo>
                    <a:pt x="80" y="955"/>
                  </a:lnTo>
                  <a:lnTo>
                    <a:pt x="77" y="946"/>
                  </a:lnTo>
                  <a:lnTo>
                    <a:pt x="76" y="935"/>
                  </a:lnTo>
                  <a:lnTo>
                    <a:pt x="75" y="925"/>
                  </a:lnTo>
                  <a:lnTo>
                    <a:pt x="76" y="914"/>
                  </a:lnTo>
                  <a:lnTo>
                    <a:pt x="77" y="904"/>
                  </a:lnTo>
                  <a:lnTo>
                    <a:pt x="79" y="894"/>
                  </a:lnTo>
                  <a:lnTo>
                    <a:pt x="83" y="885"/>
                  </a:lnTo>
                  <a:lnTo>
                    <a:pt x="88" y="875"/>
                  </a:lnTo>
                  <a:lnTo>
                    <a:pt x="92" y="867"/>
                  </a:lnTo>
                  <a:lnTo>
                    <a:pt x="98" y="860"/>
                  </a:lnTo>
                  <a:lnTo>
                    <a:pt x="105" y="852"/>
                  </a:lnTo>
                  <a:lnTo>
                    <a:pt x="112" y="846"/>
                  </a:lnTo>
                  <a:lnTo>
                    <a:pt x="121" y="840"/>
                  </a:lnTo>
                  <a:lnTo>
                    <a:pt x="129" y="835"/>
                  </a:lnTo>
                  <a:lnTo>
                    <a:pt x="137" y="831"/>
                  </a:lnTo>
                  <a:lnTo>
                    <a:pt x="146" y="827"/>
                  </a:lnTo>
                  <a:lnTo>
                    <a:pt x="156" y="825"/>
                  </a:lnTo>
                  <a:lnTo>
                    <a:pt x="166" y="824"/>
                  </a:lnTo>
                  <a:lnTo>
                    <a:pt x="177" y="822"/>
                  </a:lnTo>
                  <a:lnTo>
                    <a:pt x="181" y="822"/>
                  </a:lnTo>
                  <a:lnTo>
                    <a:pt x="185" y="822"/>
                  </a:lnTo>
                  <a:close/>
                  <a:moveTo>
                    <a:pt x="30" y="1171"/>
                  </a:moveTo>
                  <a:lnTo>
                    <a:pt x="0" y="1236"/>
                  </a:lnTo>
                  <a:lnTo>
                    <a:pt x="0" y="1233"/>
                  </a:lnTo>
                  <a:lnTo>
                    <a:pt x="2" y="1224"/>
                  </a:lnTo>
                  <a:lnTo>
                    <a:pt x="3" y="1216"/>
                  </a:lnTo>
                  <a:lnTo>
                    <a:pt x="5" y="1206"/>
                  </a:lnTo>
                  <a:lnTo>
                    <a:pt x="9" y="1198"/>
                  </a:lnTo>
                  <a:lnTo>
                    <a:pt x="13" y="1191"/>
                  </a:lnTo>
                  <a:lnTo>
                    <a:pt x="18" y="1184"/>
                  </a:lnTo>
                  <a:lnTo>
                    <a:pt x="24" y="1177"/>
                  </a:lnTo>
                  <a:lnTo>
                    <a:pt x="30" y="1171"/>
                  </a:lnTo>
                  <a:close/>
                </a:path>
              </a:pathLst>
            </a:custGeom>
            <a:solidFill>
              <a:srgbClr val="055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4" name="Freeform 64"/>
            <p:cNvSpPr>
              <a:spLocks noEditPoints="1"/>
            </p:cNvSpPr>
            <p:nvPr userDrawn="1"/>
          </p:nvSpPr>
          <p:spPr bwMode="auto">
            <a:xfrm>
              <a:off x="1616" y="1994"/>
              <a:ext cx="176" cy="424"/>
            </a:xfrm>
            <a:custGeom>
              <a:avLst/>
              <a:gdLst>
                <a:gd name="T0" fmla="*/ 142 w 528"/>
                <a:gd name="T1" fmla="*/ 815 h 1273"/>
                <a:gd name="T2" fmla="*/ 158 w 528"/>
                <a:gd name="T3" fmla="*/ 811 h 1273"/>
                <a:gd name="T4" fmla="*/ 177 w 528"/>
                <a:gd name="T5" fmla="*/ 809 h 1273"/>
                <a:gd name="T6" fmla="*/ 201 w 528"/>
                <a:gd name="T7" fmla="*/ 812 h 1273"/>
                <a:gd name="T8" fmla="*/ 222 w 528"/>
                <a:gd name="T9" fmla="*/ 820 h 1273"/>
                <a:gd name="T10" fmla="*/ 129 w 528"/>
                <a:gd name="T11" fmla="*/ 1001 h 1273"/>
                <a:gd name="T12" fmla="*/ 112 w 528"/>
                <a:gd name="T13" fmla="*/ 990 h 1273"/>
                <a:gd name="T14" fmla="*/ 98 w 528"/>
                <a:gd name="T15" fmla="*/ 975 h 1273"/>
                <a:gd name="T16" fmla="*/ 86 w 528"/>
                <a:gd name="T17" fmla="*/ 959 h 1273"/>
                <a:gd name="T18" fmla="*/ 185 w 528"/>
                <a:gd name="T19" fmla="*/ 719 h 1273"/>
                <a:gd name="T20" fmla="*/ 208 w 528"/>
                <a:gd name="T21" fmla="*/ 674 h 1273"/>
                <a:gd name="T22" fmla="*/ 203 w 528"/>
                <a:gd name="T23" fmla="*/ 688 h 1273"/>
                <a:gd name="T24" fmla="*/ 194 w 528"/>
                <a:gd name="T25" fmla="*/ 707 h 1273"/>
                <a:gd name="T26" fmla="*/ 291 w 528"/>
                <a:gd name="T27" fmla="*/ 481 h 1273"/>
                <a:gd name="T28" fmla="*/ 322 w 528"/>
                <a:gd name="T29" fmla="*/ 412 h 1273"/>
                <a:gd name="T30" fmla="*/ 322 w 528"/>
                <a:gd name="T31" fmla="*/ 425 h 1273"/>
                <a:gd name="T32" fmla="*/ 317 w 528"/>
                <a:gd name="T33" fmla="*/ 443 h 1273"/>
                <a:gd name="T34" fmla="*/ 309 w 528"/>
                <a:gd name="T35" fmla="*/ 460 h 1273"/>
                <a:gd name="T36" fmla="*/ 297 w 528"/>
                <a:gd name="T37" fmla="*/ 475 h 1273"/>
                <a:gd name="T38" fmla="*/ 457 w 528"/>
                <a:gd name="T39" fmla="*/ 106 h 1273"/>
                <a:gd name="T40" fmla="*/ 510 w 528"/>
                <a:gd name="T41" fmla="*/ 5 h 1273"/>
                <a:gd name="T42" fmla="*/ 519 w 528"/>
                <a:gd name="T43" fmla="*/ 14 h 1273"/>
                <a:gd name="T44" fmla="*/ 524 w 528"/>
                <a:gd name="T45" fmla="*/ 27 h 1273"/>
                <a:gd name="T46" fmla="*/ 528 w 528"/>
                <a:gd name="T47" fmla="*/ 40 h 1273"/>
                <a:gd name="T48" fmla="*/ 528 w 528"/>
                <a:gd name="T49" fmla="*/ 54 h 1273"/>
                <a:gd name="T50" fmla="*/ 526 w 528"/>
                <a:gd name="T51" fmla="*/ 65 h 1273"/>
                <a:gd name="T52" fmla="*/ 519 w 528"/>
                <a:gd name="T53" fmla="*/ 81 h 1273"/>
                <a:gd name="T54" fmla="*/ 502 w 528"/>
                <a:gd name="T55" fmla="*/ 98 h 1273"/>
                <a:gd name="T56" fmla="*/ 487 w 528"/>
                <a:gd name="T57" fmla="*/ 105 h 1273"/>
                <a:gd name="T58" fmla="*/ 475 w 528"/>
                <a:gd name="T59" fmla="*/ 107 h 1273"/>
                <a:gd name="T60" fmla="*/ 463 w 528"/>
                <a:gd name="T61" fmla="*/ 107 h 1273"/>
                <a:gd name="T62" fmla="*/ 470 w 528"/>
                <a:gd name="T63" fmla="*/ 260 h 1273"/>
                <a:gd name="T64" fmla="*/ 414 w 528"/>
                <a:gd name="T65" fmla="*/ 372 h 1273"/>
                <a:gd name="T66" fmla="*/ 410 w 528"/>
                <a:gd name="T67" fmla="*/ 355 h 1273"/>
                <a:gd name="T68" fmla="*/ 411 w 528"/>
                <a:gd name="T69" fmla="*/ 331 h 1273"/>
                <a:gd name="T70" fmla="*/ 420 w 528"/>
                <a:gd name="T71" fmla="*/ 304 h 1273"/>
                <a:gd name="T72" fmla="*/ 436 w 528"/>
                <a:gd name="T73" fmla="*/ 283 h 1273"/>
                <a:gd name="T74" fmla="*/ 457 w 528"/>
                <a:gd name="T75" fmla="*/ 266 h 1273"/>
                <a:gd name="T76" fmla="*/ 79 w 528"/>
                <a:gd name="T77" fmla="*/ 1138 h 1273"/>
                <a:gd name="T78" fmla="*/ 12 w 528"/>
                <a:gd name="T79" fmla="*/ 1262 h 1273"/>
                <a:gd name="T80" fmla="*/ 4 w 528"/>
                <a:gd name="T81" fmla="*/ 1243 h 1273"/>
                <a:gd name="T82" fmla="*/ 2 w 528"/>
                <a:gd name="T83" fmla="*/ 1229 h 1273"/>
                <a:gd name="T84" fmla="*/ 2 w 528"/>
                <a:gd name="T85" fmla="*/ 1212 h 1273"/>
                <a:gd name="T86" fmla="*/ 4 w 528"/>
                <a:gd name="T87" fmla="*/ 1197 h 1273"/>
                <a:gd name="T88" fmla="*/ 10 w 528"/>
                <a:gd name="T89" fmla="*/ 1183 h 1273"/>
                <a:gd name="T90" fmla="*/ 19 w 528"/>
                <a:gd name="T91" fmla="*/ 1170 h 1273"/>
                <a:gd name="T92" fmla="*/ 30 w 528"/>
                <a:gd name="T93" fmla="*/ 1158 h 1273"/>
                <a:gd name="T94" fmla="*/ 42 w 528"/>
                <a:gd name="T95" fmla="*/ 1150 h 1273"/>
                <a:gd name="T96" fmla="*/ 56 w 528"/>
                <a:gd name="T97" fmla="*/ 1143 h 1273"/>
                <a:gd name="T98" fmla="*/ 71 w 528"/>
                <a:gd name="T99" fmla="*/ 1139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8" h="1273">
                  <a:moveTo>
                    <a:pt x="83" y="950"/>
                  </a:moveTo>
                  <a:lnTo>
                    <a:pt x="142" y="815"/>
                  </a:lnTo>
                  <a:lnTo>
                    <a:pt x="150" y="813"/>
                  </a:lnTo>
                  <a:lnTo>
                    <a:pt x="158" y="811"/>
                  </a:lnTo>
                  <a:lnTo>
                    <a:pt x="168" y="809"/>
                  </a:lnTo>
                  <a:lnTo>
                    <a:pt x="177" y="809"/>
                  </a:lnTo>
                  <a:lnTo>
                    <a:pt x="189" y="811"/>
                  </a:lnTo>
                  <a:lnTo>
                    <a:pt x="201" y="812"/>
                  </a:lnTo>
                  <a:lnTo>
                    <a:pt x="211" y="815"/>
                  </a:lnTo>
                  <a:lnTo>
                    <a:pt x="222" y="820"/>
                  </a:lnTo>
                  <a:lnTo>
                    <a:pt x="138" y="1006"/>
                  </a:lnTo>
                  <a:lnTo>
                    <a:pt x="129" y="1001"/>
                  </a:lnTo>
                  <a:lnTo>
                    <a:pt x="121" y="995"/>
                  </a:lnTo>
                  <a:lnTo>
                    <a:pt x="112" y="990"/>
                  </a:lnTo>
                  <a:lnTo>
                    <a:pt x="105" y="983"/>
                  </a:lnTo>
                  <a:lnTo>
                    <a:pt x="98" y="975"/>
                  </a:lnTo>
                  <a:lnTo>
                    <a:pt x="92" y="967"/>
                  </a:lnTo>
                  <a:lnTo>
                    <a:pt x="86" y="959"/>
                  </a:lnTo>
                  <a:lnTo>
                    <a:pt x="83" y="950"/>
                  </a:lnTo>
                  <a:close/>
                  <a:moveTo>
                    <a:pt x="185" y="719"/>
                  </a:moveTo>
                  <a:lnTo>
                    <a:pt x="209" y="666"/>
                  </a:lnTo>
                  <a:lnTo>
                    <a:pt x="208" y="674"/>
                  </a:lnTo>
                  <a:lnTo>
                    <a:pt x="205" y="681"/>
                  </a:lnTo>
                  <a:lnTo>
                    <a:pt x="203" y="688"/>
                  </a:lnTo>
                  <a:lnTo>
                    <a:pt x="201" y="695"/>
                  </a:lnTo>
                  <a:lnTo>
                    <a:pt x="194" y="707"/>
                  </a:lnTo>
                  <a:lnTo>
                    <a:pt x="185" y="719"/>
                  </a:lnTo>
                  <a:close/>
                  <a:moveTo>
                    <a:pt x="291" y="481"/>
                  </a:moveTo>
                  <a:lnTo>
                    <a:pt x="322" y="411"/>
                  </a:lnTo>
                  <a:lnTo>
                    <a:pt x="322" y="412"/>
                  </a:lnTo>
                  <a:lnTo>
                    <a:pt x="322" y="415"/>
                  </a:lnTo>
                  <a:lnTo>
                    <a:pt x="322" y="425"/>
                  </a:lnTo>
                  <a:lnTo>
                    <a:pt x="320" y="435"/>
                  </a:lnTo>
                  <a:lnTo>
                    <a:pt x="317" y="443"/>
                  </a:lnTo>
                  <a:lnTo>
                    <a:pt x="314" y="452"/>
                  </a:lnTo>
                  <a:lnTo>
                    <a:pt x="309" y="460"/>
                  </a:lnTo>
                  <a:lnTo>
                    <a:pt x="304" y="468"/>
                  </a:lnTo>
                  <a:lnTo>
                    <a:pt x="297" y="475"/>
                  </a:lnTo>
                  <a:lnTo>
                    <a:pt x="291" y="481"/>
                  </a:lnTo>
                  <a:close/>
                  <a:moveTo>
                    <a:pt x="457" y="106"/>
                  </a:moveTo>
                  <a:lnTo>
                    <a:pt x="504" y="0"/>
                  </a:lnTo>
                  <a:lnTo>
                    <a:pt x="510" y="5"/>
                  </a:lnTo>
                  <a:lnTo>
                    <a:pt x="515" y="10"/>
                  </a:lnTo>
                  <a:lnTo>
                    <a:pt x="519" y="14"/>
                  </a:lnTo>
                  <a:lnTo>
                    <a:pt x="522" y="20"/>
                  </a:lnTo>
                  <a:lnTo>
                    <a:pt x="524" y="27"/>
                  </a:lnTo>
                  <a:lnTo>
                    <a:pt x="527" y="33"/>
                  </a:lnTo>
                  <a:lnTo>
                    <a:pt x="528" y="40"/>
                  </a:lnTo>
                  <a:lnTo>
                    <a:pt x="528" y="47"/>
                  </a:lnTo>
                  <a:lnTo>
                    <a:pt x="528" y="54"/>
                  </a:lnTo>
                  <a:lnTo>
                    <a:pt x="527" y="60"/>
                  </a:lnTo>
                  <a:lnTo>
                    <a:pt x="526" y="65"/>
                  </a:lnTo>
                  <a:lnTo>
                    <a:pt x="523" y="71"/>
                  </a:lnTo>
                  <a:lnTo>
                    <a:pt x="519" y="81"/>
                  </a:lnTo>
                  <a:lnTo>
                    <a:pt x="510" y="90"/>
                  </a:lnTo>
                  <a:lnTo>
                    <a:pt x="502" y="98"/>
                  </a:lnTo>
                  <a:lnTo>
                    <a:pt x="491" y="103"/>
                  </a:lnTo>
                  <a:lnTo>
                    <a:pt x="487" y="105"/>
                  </a:lnTo>
                  <a:lnTo>
                    <a:pt x="481" y="106"/>
                  </a:lnTo>
                  <a:lnTo>
                    <a:pt x="475" y="107"/>
                  </a:lnTo>
                  <a:lnTo>
                    <a:pt x="468" y="107"/>
                  </a:lnTo>
                  <a:lnTo>
                    <a:pt x="463" y="107"/>
                  </a:lnTo>
                  <a:lnTo>
                    <a:pt x="457" y="106"/>
                  </a:lnTo>
                  <a:close/>
                  <a:moveTo>
                    <a:pt x="470" y="260"/>
                  </a:moveTo>
                  <a:lnTo>
                    <a:pt x="417" y="381"/>
                  </a:lnTo>
                  <a:lnTo>
                    <a:pt x="414" y="372"/>
                  </a:lnTo>
                  <a:lnTo>
                    <a:pt x="411" y="364"/>
                  </a:lnTo>
                  <a:lnTo>
                    <a:pt x="410" y="355"/>
                  </a:lnTo>
                  <a:lnTo>
                    <a:pt x="410" y="345"/>
                  </a:lnTo>
                  <a:lnTo>
                    <a:pt x="411" y="331"/>
                  </a:lnTo>
                  <a:lnTo>
                    <a:pt x="414" y="317"/>
                  </a:lnTo>
                  <a:lnTo>
                    <a:pt x="420" y="304"/>
                  </a:lnTo>
                  <a:lnTo>
                    <a:pt x="427" y="292"/>
                  </a:lnTo>
                  <a:lnTo>
                    <a:pt x="436" y="283"/>
                  </a:lnTo>
                  <a:lnTo>
                    <a:pt x="446" y="273"/>
                  </a:lnTo>
                  <a:lnTo>
                    <a:pt x="457" y="266"/>
                  </a:lnTo>
                  <a:lnTo>
                    <a:pt x="470" y="260"/>
                  </a:lnTo>
                  <a:close/>
                  <a:moveTo>
                    <a:pt x="79" y="1138"/>
                  </a:moveTo>
                  <a:lnTo>
                    <a:pt x="19" y="1273"/>
                  </a:lnTo>
                  <a:lnTo>
                    <a:pt x="12" y="1262"/>
                  </a:lnTo>
                  <a:lnTo>
                    <a:pt x="6" y="1249"/>
                  </a:lnTo>
                  <a:lnTo>
                    <a:pt x="4" y="1243"/>
                  </a:lnTo>
                  <a:lnTo>
                    <a:pt x="3" y="1236"/>
                  </a:lnTo>
                  <a:lnTo>
                    <a:pt x="2" y="1229"/>
                  </a:lnTo>
                  <a:lnTo>
                    <a:pt x="0" y="1220"/>
                  </a:lnTo>
                  <a:lnTo>
                    <a:pt x="2" y="1212"/>
                  </a:lnTo>
                  <a:lnTo>
                    <a:pt x="3" y="1205"/>
                  </a:lnTo>
                  <a:lnTo>
                    <a:pt x="4" y="1197"/>
                  </a:lnTo>
                  <a:lnTo>
                    <a:pt x="7" y="1190"/>
                  </a:lnTo>
                  <a:lnTo>
                    <a:pt x="10" y="1183"/>
                  </a:lnTo>
                  <a:lnTo>
                    <a:pt x="15" y="1176"/>
                  </a:lnTo>
                  <a:lnTo>
                    <a:pt x="19" y="1170"/>
                  </a:lnTo>
                  <a:lnTo>
                    <a:pt x="24" y="1164"/>
                  </a:lnTo>
                  <a:lnTo>
                    <a:pt x="30" y="1158"/>
                  </a:lnTo>
                  <a:lnTo>
                    <a:pt x="36" y="1153"/>
                  </a:lnTo>
                  <a:lnTo>
                    <a:pt x="42" y="1150"/>
                  </a:lnTo>
                  <a:lnTo>
                    <a:pt x="49" y="1146"/>
                  </a:lnTo>
                  <a:lnTo>
                    <a:pt x="56" y="1143"/>
                  </a:lnTo>
                  <a:lnTo>
                    <a:pt x="64" y="1140"/>
                  </a:lnTo>
                  <a:lnTo>
                    <a:pt x="71" y="1139"/>
                  </a:lnTo>
                  <a:lnTo>
                    <a:pt x="79" y="1138"/>
                  </a:lnTo>
                  <a:close/>
                </a:path>
              </a:pathLst>
            </a:custGeom>
            <a:solidFill>
              <a:srgbClr val="065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5" name="Freeform 65"/>
            <p:cNvSpPr>
              <a:spLocks noEditPoints="1"/>
            </p:cNvSpPr>
            <p:nvPr userDrawn="1"/>
          </p:nvSpPr>
          <p:spPr bwMode="auto">
            <a:xfrm>
              <a:off x="1616" y="2007"/>
              <a:ext cx="176" cy="419"/>
            </a:xfrm>
            <a:custGeom>
              <a:avLst/>
              <a:gdLst>
                <a:gd name="T0" fmla="*/ 30 w 528"/>
                <a:gd name="T1" fmla="*/ 1118 h 1256"/>
                <a:gd name="T2" fmla="*/ 42 w 528"/>
                <a:gd name="T3" fmla="*/ 1110 h 1256"/>
                <a:gd name="T4" fmla="*/ 55 w 528"/>
                <a:gd name="T5" fmla="*/ 1104 h 1256"/>
                <a:gd name="T6" fmla="*/ 69 w 528"/>
                <a:gd name="T7" fmla="*/ 1100 h 1256"/>
                <a:gd name="T8" fmla="*/ 83 w 528"/>
                <a:gd name="T9" fmla="*/ 1098 h 1256"/>
                <a:gd name="T10" fmla="*/ 101 w 528"/>
                <a:gd name="T11" fmla="*/ 1100 h 1256"/>
                <a:gd name="T12" fmla="*/ 117 w 528"/>
                <a:gd name="T13" fmla="*/ 1106 h 1256"/>
                <a:gd name="T14" fmla="*/ 40 w 528"/>
                <a:gd name="T15" fmla="*/ 1251 h 1256"/>
                <a:gd name="T16" fmla="*/ 23 w 528"/>
                <a:gd name="T17" fmla="*/ 1236 h 1256"/>
                <a:gd name="T18" fmla="*/ 10 w 528"/>
                <a:gd name="T19" fmla="*/ 1217 h 1256"/>
                <a:gd name="T20" fmla="*/ 3 w 528"/>
                <a:gd name="T21" fmla="*/ 1196 h 1256"/>
                <a:gd name="T22" fmla="*/ 106 w 528"/>
                <a:gd name="T23" fmla="*/ 945 h 1256"/>
                <a:gd name="T24" fmla="*/ 195 w 528"/>
                <a:gd name="T25" fmla="*/ 771 h 1256"/>
                <a:gd name="T26" fmla="*/ 214 w 528"/>
                <a:gd name="T27" fmla="*/ 776 h 1256"/>
                <a:gd name="T28" fmla="*/ 230 w 528"/>
                <a:gd name="T29" fmla="*/ 785 h 1256"/>
                <a:gd name="T30" fmla="*/ 245 w 528"/>
                <a:gd name="T31" fmla="*/ 796 h 1256"/>
                <a:gd name="T32" fmla="*/ 176 w 528"/>
                <a:gd name="T33" fmla="*/ 973 h 1256"/>
                <a:gd name="T34" fmla="*/ 157 w 528"/>
                <a:gd name="T35" fmla="*/ 971 h 1256"/>
                <a:gd name="T36" fmla="*/ 138 w 528"/>
                <a:gd name="T37" fmla="*/ 966 h 1256"/>
                <a:gd name="T38" fmla="*/ 122 w 528"/>
                <a:gd name="T39" fmla="*/ 957 h 1256"/>
                <a:gd name="T40" fmla="*/ 106 w 528"/>
                <a:gd name="T41" fmla="*/ 945 h 1256"/>
                <a:gd name="T42" fmla="*/ 528 w 528"/>
                <a:gd name="T43" fmla="*/ 0 h 1256"/>
                <a:gd name="T44" fmla="*/ 528 w 528"/>
                <a:gd name="T45" fmla="*/ 7 h 1256"/>
                <a:gd name="T46" fmla="*/ 527 w 528"/>
                <a:gd name="T47" fmla="*/ 23 h 1256"/>
                <a:gd name="T48" fmla="*/ 521 w 528"/>
                <a:gd name="T49" fmla="*/ 36 h 1256"/>
                <a:gd name="T50" fmla="*/ 513 w 528"/>
                <a:gd name="T51" fmla="*/ 47 h 1256"/>
                <a:gd name="T52" fmla="*/ 502 w 528"/>
                <a:gd name="T53" fmla="*/ 57 h 1256"/>
                <a:gd name="T54" fmla="*/ 442 w 528"/>
                <a:gd name="T55" fmla="*/ 375 h 1256"/>
                <a:gd name="T56" fmla="*/ 429 w 528"/>
                <a:gd name="T57" fmla="*/ 361 h 1256"/>
                <a:gd name="T58" fmla="*/ 418 w 528"/>
                <a:gd name="T59" fmla="*/ 344 h 1256"/>
                <a:gd name="T60" fmla="*/ 413 w 528"/>
                <a:gd name="T61" fmla="*/ 325 h 1256"/>
                <a:gd name="T62" fmla="*/ 410 w 528"/>
                <a:gd name="T63" fmla="*/ 305 h 1256"/>
                <a:gd name="T64" fmla="*/ 411 w 528"/>
                <a:gd name="T65" fmla="*/ 288 h 1256"/>
                <a:gd name="T66" fmla="*/ 417 w 528"/>
                <a:gd name="T67" fmla="*/ 270 h 1256"/>
                <a:gd name="T68" fmla="*/ 425 w 528"/>
                <a:gd name="T69" fmla="*/ 256 h 1256"/>
                <a:gd name="T70" fmla="*/ 436 w 528"/>
                <a:gd name="T71" fmla="*/ 242 h 1256"/>
                <a:gd name="T72" fmla="*/ 449 w 528"/>
                <a:gd name="T73" fmla="*/ 231 h 1256"/>
                <a:gd name="T74" fmla="*/ 464 w 528"/>
                <a:gd name="T75" fmla="*/ 223 h 1256"/>
                <a:gd name="T76" fmla="*/ 481 w 528"/>
                <a:gd name="T77" fmla="*/ 218 h 1256"/>
                <a:gd name="T78" fmla="*/ 500 w 528"/>
                <a:gd name="T79" fmla="*/ 216 h 1256"/>
                <a:gd name="T80" fmla="*/ 513 w 528"/>
                <a:gd name="T81" fmla="*/ 217 h 1256"/>
                <a:gd name="T82" fmla="*/ 343 w 528"/>
                <a:gd name="T83" fmla="*/ 597 h 1256"/>
                <a:gd name="T84" fmla="*/ 348 w 528"/>
                <a:gd name="T85" fmla="*/ 570 h 1256"/>
                <a:gd name="T86" fmla="*/ 356 w 528"/>
                <a:gd name="T87" fmla="*/ 544 h 1256"/>
                <a:gd name="T88" fmla="*/ 369 w 528"/>
                <a:gd name="T89" fmla="*/ 522 h 1256"/>
                <a:gd name="T90" fmla="*/ 387 w 528"/>
                <a:gd name="T91" fmla="*/ 501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8" h="1256">
                  <a:moveTo>
                    <a:pt x="0" y="1183"/>
                  </a:moveTo>
                  <a:lnTo>
                    <a:pt x="30" y="1118"/>
                  </a:lnTo>
                  <a:lnTo>
                    <a:pt x="36" y="1113"/>
                  </a:lnTo>
                  <a:lnTo>
                    <a:pt x="42" y="1110"/>
                  </a:lnTo>
                  <a:lnTo>
                    <a:pt x="48" y="1106"/>
                  </a:lnTo>
                  <a:lnTo>
                    <a:pt x="55" y="1104"/>
                  </a:lnTo>
                  <a:lnTo>
                    <a:pt x="62" y="1102"/>
                  </a:lnTo>
                  <a:lnTo>
                    <a:pt x="69" y="1100"/>
                  </a:lnTo>
                  <a:lnTo>
                    <a:pt x="76" y="1099"/>
                  </a:lnTo>
                  <a:lnTo>
                    <a:pt x="83" y="1098"/>
                  </a:lnTo>
                  <a:lnTo>
                    <a:pt x="92" y="1099"/>
                  </a:lnTo>
                  <a:lnTo>
                    <a:pt x="101" y="1100"/>
                  </a:lnTo>
                  <a:lnTo>
                    <a:pt x="109" y="1103"/>
                  </a:lnTo>
                  <a:lnTo>
                    <a:pt x="117" y="1106"/>
                  </a:lnTo>
                  <a:lnTo>
                    <a:pt x="50" y="1256"/>
                  </a:lnTo>
                  <a:lnTo>
                    <a:pt x="40" y="1251"/>
                  </a:lnTo>
                  <a:lnTo>
                    <a:pt x="31" y="1244"/>
                  </a:lnTo>
                  <a:lnTo>
                    <a:pt x="23" y="1236"/>
                  </a:lnTo>
                  <a:lnTo>
                    <a:pt x="16" y="1228"/>
                  </a:lnTo>
                  <a:lnTo>
                    <a:pt x="10" y="1217"/>
                  </a:lnTo>
                  <a:lnTo>
                    <a:pt x="5" y="1206"/>
                  </a:lnTo>
                  <a:lnTo>
                    <a:pt x="3" y="1196"/>
                  </a:lnTo>
                  <a:lnTo>
                    <a:pt x="0" y="1183"/>
                  </a:lnTo>
                  <a:close/>
                  <a:moveTo>
                    <a:pt x="106" y="945"/>
                  </a:moveTo>
                  <a:lnTo>
                    <a:pt x="185" y="769"/>
                  </a:lnTo>
                  <a:lnTo>
                    <a:pt x="195" y="771"/>
                  </a:lnTo>
                  <a:lnTo>
                    <a:pt x="204" y="773"/>
                  </a:lnTo>
                  <a:lnTo>
                    <a:pt x="214" y="776"/>
                  </a:lnTo>
                  <a:lnTo>
                    <a:pt x="222" y="780"/>
                  </a:lnTo>
                  <a:lnTo>
                    <a:pt x="230" y="785"/>
                  </a:lnTo>
                  <a:lnTo>
                    <a:pt x="238" y="789"/>
                  </a:lnTo>
                  <a:lnTo>
                    <a:pt x="245" y="796"/>
                  </a:lnTo>
                  <a:lnTo>
                    <a:pt x="252" y="802"/>
                  </a:lnTo>
                  <a:lnTo>
                    <a:pt x="176" y="973"/>
                  </a:lnTo>
                  <a:lnTo>
                    <a:pt x="166" y="973"/>
                  </a:lnTo>
                  <a:lnTo>
                    <a:pt x="157" y="971"/>
                  </a:lnTo>
                  <a:lnTo>
                    <a:pt x="148" y="968"/>
                  </a:lnTo>
                  <a:lnTo>
                    <a:pt x="138" y="966"/>
                  </a:lnTo>
                  <a:lnTo>
                    <a:pt x="130" y="961"/>
                  </a:lnTo>
                  <a:lnTo>
                    <a:pt x="122" y="957"/>
                  </a:lnTo>
                  <a:lnTo>
                    <a:pt x="113" y="952"/>
                  </a:lnTo>
                  <a:lnTo>
                    <a:pt x="106" y="945"/>
                  </a:lnTo>
                  <a:close/>
                  <a:moveTo>
                    <a:pt x="502" y="57"/>
                  </a:moveTo>
                  <a:lnTo>
                    <a:pt x="528" y="0"/>
                  </a:lnTo>
                  <a:lnTo>
                    <a:pt x="528" y="4"/>
                  </a:lnTo>
                  <a:lnTo>
                    <a:pt x="528" y="7"/>
                  </a:lnTo>
                  <a:lnTo>
                    <a:pt x="528" y="16"/>
                  </a:lnTo>
                  <a:lnTo>
                    <a:pt x="527" y="23"/>
                  </a:lnTo>
                  <a:lnTo>
                    <a:pt x="524" y="30"/>
                  </a:lnTo>
                  <a:lnTo>
                    <a:pt x="521" y="36"/>
                  </a:lnTo>
                  <a:lnTo>
                    <a:pt x="517" y="43"/>
                  </a:lnTo>
                  <a:lnTo>
                    <a:pt x="513" y="47"/>
                  </a:lnTo>
                  <a:lnTo>
                    <a:pt x="508" y="53"/>
                  </a:lnTo>
                  <a:lnTo>
                    <a:pt x="502" y="57"/>
                  </a:lnTo>
                  <a:close/>
                  <a:moveTo>
                    <a:pt x="513" y="217"/>
                  </a:moveTo>
                  <a:lnTo>
                    <a:pt x="442" y="375"/>
                  </a:lnTo>
                  <a:lnTo>
                    <a:pt x="435" y="368"/>
                  </a:lnTo>
                  <a:lnTo>
                    <a:pt x="429" y="361"/>
                  </a:lnTo>
                  <a:lnTo>
                    <a:pt x="423" y="352"/>
                  </a:lnTo>
                  <a:lnTo>
                    <a:pt x="418" y="344"/>
                  </a:lnTo>
                  <a:lnTo>
                    <a:pt x="415" y="335"/>
                  </a:lnTo>
                  <a:lnTo>
                    <a:pt x="413" y="325"/>
                  </a:lnTo>
                  <a:lnTo>
                    <a:pt x="410" y="316"/>
                  </a:lnTo>
                  <a:lnTo>
                    <a:pt x="410" y="305"/>
                  </a:lnTo>
                  <a:lnTo>
                    <a:pt x="410" y="296"/>
                  </a:lnTo>
                  <a:lnTo>
                    <a:pt x="411" y="288"/>
                  </a:lnTo>
                  <a:lnTo>
                    <a:pt x="414" y="278"/>
                  </a:lnTo>
                  <a:lnTo>
                    <a:pt x="417" y="270"/>
                  </a:lnTo>
                  <a:lnTo>
                    <a:pt x="421" y="263"/>
                  </a:lnTo>
                  <a:lnTo>
                    <a:pt x="425" y="256"/>
                  </a:lnTo>
                  <a:lnTo>
                    <a:pt x="430" y="249"/>
                  </a:lnTo>
                  <a:lnTo>
                    <a:pt x="436" y="242"/>
                  </a:lnTo>
                  <a:lnTo>
                    <a:pt x="442" y="236"/>
                  </a:lnTo>
                  <a:lnTo>
                    <a:pt x="449" y="231"/>
                  </a:lnTo>
                  <a:lnTo>
                    <a:pt x="456" y="226"/>
                  </a:lnTo>
                  <a:lnTo>
                    <a:pt x="464" y="223"/>
                  </a:lnTo>
                  <a:lnTo>
                    <a:pt x="473" y="219"/>
                  </a:lnTo>
                  <a:lnTo>
                    <a:pt x="481" y="218"/>
                  </a:lnTo>
                  <a:lnTo>
                    <a:pt x="490" y="216"/>
                  </a:lnTo>
                  <a:lnTo>
                    <a:pt x="500" y="216"/>
                  </a:lnTo>
                  <a:lnTo>
                    <a:pt x="506" y="216"/>
                  </a:lnTo>
                  <a:lnTo>
                    <a:pt x="513" y="217"/>
                  </a:lnTo>
                  <a:close/>
                  <a:moveTo>
                    <a:pt x="387" y="501"/>
                  </a:moveTo>
                  <a:lnTo>
                    <a:pt x="343" y="597"/>
                  </a:lnTo>
                  <a:lnTo>
                    <a:pt x="344" y="584"/>
                  </a:lnTo>
                  <a:lnTo>
                    <a:pt x="348" y="570"/>
                  </a:lnTo>
                  <a:lnTo>
                    <a:pt x="351" y="557"/>
                  </a:lnTo>
                  <a:lnTo>
                    <a:pt x="356" y="544"/>
                  </a:lnTo>
                  <a:lnTo>
                    <a:pt x="362" y="533"/>
                  </a:lnTo>
                  <a:lnTo>
                    <a:pt x="369" y="522"/>
                  </a:lnTo>
                  <a:lnTo>
                    <a:pt x="377" y="510"/>
                  </a:lnTo>
                  <a:lnTo>
                    <a:pt x="387" y="501"/>
                  </a:lnTo>
                  <a:close/>
                </a:path>
              </a:pathLst>
            </a:custGeom>
            <a:solidFill>
              <a:srgbClr val="08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6" name="Freeform 66"/>
            <p:cNvSpPr>
              <a:spLocks noEditPoints="1"/>
            </p:cNvSpPr>
            <p:nvPr userDrawn="1"/>
          </p:nvSpPr>
          <p:spPr bwMode="auto">
            <a:xfrm>
              <a:off x="1622" y="2079"/>
              <a:ext cx="177" cy="349"/>
            </a:xfrm>
            <a:custGeom>
              <a:avLst/>
              <a:gdLst>
                <a:gd name="T0" fmla="*/ 60 w 529"/>
                <a:gd name="T1" fmla="*/ 882 h 1047"/>
                <a:gd name="T2" fmla="*/ 64 w 529"/>
                <a:gd name="T3" fmla="*/ 882 h 1047"/>
                <a:gd name="T4" fmla="*/ 83 w 529"/>
                <a:gd name="T5" fmla="*/ 884 h 1047"/>
                <a:gd name="T6" fmla="*/ 100 w 529"/>
                <a:gd name="T7" fmla="*/ 890 h 1047"/>
                <a:gd name="T8" fmla="*/ 116 w 529"/>
                <a:gd name="T9" fmla="*/ 901 h 1047"/>
                <a:gd name="T10" fmla="*/ 129 w 529"/>
                <a:gd name="T11" fmla="*/ 914 h 1047"/>
                <a:gd name="T12" fmla="*/ 66 w 529"/>
                <a:gd name="T13" fmla="*/ 1047 h 1047"/>
                <a:gd name="T14" fmla="*/ 54 w 529"/>
                <a:gd name="T15" fmla="*/ 1047 h 1047"/>
                <a:gd name="T16" fmla="*/ 37 w 529"/>
                <a:gd name="T17" fmla="*/ 1042 h 1047"/>
                <a:gd name="T18" fmla="*/ 20 w 529"/>
                <a:gd name="T19" fmla="*/ 1035 h 1047"/>
                <a:gd name="T20" fmla="*/ 6 w 529"/>
                <a:gd name="T21" fmla="*/ 1023 h 1047"/>
                <a:gd name="T22" fmla="*/ 119 w 529"/>
                <a:gd name="T23" fmla="*/ 750 h 1047"/>
                <a:gd name="T24" fmla="*/ 212 w 529"/>
                <a:gd name="T25" fmla="*/ 569 h 1047"/>
                <a:gd name="T26" fmla="*/ 229 w 529"/>
                <a:gd name="T27" fmla="*/ 582 h 1047"/>
                <a:gd name="T28" fmla="*/ 242 w 529"/>
                <a:gd name="T29" fmla="*/ 598 h 1047"/>
                <a:gd name="T30" fmla="*/ 252 w 529"/>
                <a:gd name="T31" fmla="*/ 617 h 1047"/>
                <a:gd name="T32" fmla="*/ 203 w 529"/>
                <a:gd name="T33" fmla="*/ 747 h 1047"/>
                <a:gd name="T34" fmla="*/ 182 w 529"/>
                <a:gd name="T35" fmla="*/ 755 h 1047"/>
                <a:gd name="T36" fmla="*/ 158 w 529"/>
                <a:gd name="T37" fmla="*/ 757 h 1047"/>
                <a:gd name="T38" fmla="*/ 138 w 529"/>
                <a:gd name="T39" fmla="*/ 755 h 1047"/>
                <a:gd name="T40" fmla="*/ 119 w 529"/>
                <a:gd name="T41" fmla="*/ 750 h 1047"/>
                <a:gd name="T42" fmla="*/ 451 w 529"/>
                <a:gd name="T43" fmla="*/ 4 h 1047"/>
                <a:gd name="T44" fmla="*/ 465 w 529"/>
                <a:gd name="T45" fmla="*/ 1 h 1047"/>
                <a:gd name="T46" fmla="*/ 481 w 529"/>
                <a:gd name="T47" fmla="*/ 0 h 1047"/>
                <a:gd name="T48" fmla="*/ 505 w 529"/>
                <a:gd name="T49" fmla="*/ 3 h 1047"/>
                <a:gd name="T50" fmla="*/ 529 w 529"/>
                <a:gd name="T51" fmla="*/ 14 h 1047"/>
                <a:gd name="T52" fmla="*/ 447 w 529"/>
                <a:gd name="T53" fmla="*/ 173 h 1047"/>
                <a:gd name="T54" fmla="*/ 429 w 529"/>
                <a:gd name="T55" fmla="*/ 163 h 1047"/>
                <a:gd name="T56" fmla="*/ 415 w 529"/>
                <a:gd name="T57" fmla="*/ 149 h 1047"/>
                <a:gd name="T58" fmla="*/ 402 w 529"/>
                <a:gd name="T59" fmla="*/ 134 h 1047"/>
                <a:gd name="T60" fmla="*/ 424 w 529"/>
                <a:gd name="T61" fmla="*/ 248 h 1047"/>
                <a:gd name="T62" fmla="*/ 330 w 529"/>
                <a:gd name="T63" fmla="*/ 436 h 1047"/>
                <a:gd name="T64" fmla="*/ 324 w 529"/>
                <a:gd name="T65" fmla="*/ 407 h 1047"/>
                <a:gd name="T66" fmla="*/ 324 w 529"/>
                <a:gd name="T67" fmla="*/ 379 h 1047"/>
                <a:gd name="T68" fmla="*/ 328 w 529"/>
                <a:gd name="T69" fmla="*/ 355 h 1047"/>
                <a:gd name="T70" fmla="*/ 336 w 529"/>
                <a:gd name="T71" fmla="*/ 333 h 1047"/>
                <a:gd name="T72" fmla="*/ 345 w 529"/>
                <a:gd name="T73" fmla="*/ 313 h 1047"/>
                <a:gd name="T74" fmla="*/ 359 w 529"/>
                <a:gd name="T75" fmla="*/ 294 h 1047"/>
                <a:gd name="T76" fmla="*/ 375 w 529"/>
                <a:gd name="T77" fmla="*/ 278 h 1047"/>
                <a:gd name="T78" fmla="*/ 394 w 529"/>
                <a:gd name="T79" fmla="*/ 264 h 1047"/>
                <a:gd name="T80" fmla="*/ 414 w 529"/>
                <a:gd name="T81" fmla="*/ 252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9" h="1047">
                  <a:moveTo>
                    <a:pt x="0" y="1017"/>
                  </a:moveTo>
                  <a:lnTo>
                    <a:pt x="60" y="882"/>
                  </a:lnTo>
                  <a:lnTo>
                    <a:pt x="63" y="882"/>
                  </a:lnTo>
                  <a:lnTo>
                    <a:pt x="64" y="882"/>
                  </a:lnTo>
                  <a:lnTo>
                    <a:pt x="73" y="883"/>
                  </a:lnTo>
                  <a:lnTo>
                    <a:pt x="83" y="884"/>
                  </a:lnTo>
                  <a:lnTo>
                    <a:pt x="92" y="887"/>
                  </a:lnTo>
                  <a:lnTo>
                    <a:pt x="100" y="890"/>
                  </a:lnTo>
                  <a:lnTo>
                    <a:pt x="109" y="895"/>
                  </a:lnTo>
                  <a:lnTo>
                    <a:pt x="116" y="901"/>
                  </a:lnTo>
                  <a:lnTo>
                    <a:pt x="123" y="907"/>
                  </a:lnTo>
                  <a:lnTo>
                    <a:pt x="129" y="914"/>
                  </a:lnTo>
                  <a:lnTo>
                    <a:pt x="69" y="1047"/>
                  </a:lnTo>
                  <a:lnTo>
                    <a:pt x="66" y="1047"/>
                  </a:lnTo>
                  <a:lnTo>
                    <a:pt x="64" y="1047"/>
                  </a:lnTo>
                  <a:lnTo>
                    <a:pt x="54" y="1047"/>
                  </a:lnTo>
                  <a:lnTo>
                    <a:pt x="46" y="1045"/>
                  </a:lnTo>
                  <a:lnTo>
                    <a:pt x="37" y="1042"/>
                  </a:lnTo>
                  <a:lnTo>
                    <a:pt x="29" y="1039"/>
                  </a:lnTo>
                  <a:lnTo>
                    <a:pt x="20" y="1035"/>
                  </a:lnTo>
                  <a:lnTo>
                    <a:pt x="13" y="1029"/>
                  </a:lnTo>
                  <a:lnTo>
                    <a:pt x="6" y="1023"/>
                  </a:lnTo>
                  <a:lnTo>
                    <a:pt x="0" y="1017"/>
                  </a:lnTo>
                  <a:close/>
                  <a:moveTo>
                    <a:pt x="119" y="750"/>
                  </a:moveTo>
                  <a:lnTo>
                    <a:pt x="203" y="564"/>
                  </a:lnTo>
                  <a:lnTo>
                    <a:pt x="212" y="569"/>
                  </a:lnTo>
                  <a:lnTo>
                    <a:pt x="220" y="575"/>
                  </a:lnTo>
                  <a:lnTo>
                    <a:pt x="229" y="582"/>
                  </a:lnTo>
                  <a:lnTo>
                    <a:pt x="236" y="590"/>
                  </a:lnTo>
                  <a:lnTo>
                    <a:pt x="242" y="598"/>
                  </a:lnTo>
                  <a:lnTo>
                    <a:pt x="248" y="608"/>
                  </a:lnTo>
                  <a:lnTo>
                    <a:pt x="252" y="617"/>
                  </a:lnTo>
                  <a:lnTo>
                    <a:pt x="256" y="628"/>
                  </a:lnTo>
                  <a:lnTo>
                    <a:pt x="203" y="747"/>
                  </a:lnTo>
                  <a:lnTo>
                    <a:pt x="192" y="751"/>
                  </a:lnTo>
                  <a:lnTo>
                    <a:pt x="182" y="755"/>
                  </a:lnTo>
                  <a:lnTo>
                    <a:pt x="170" y="756"/>
                  </a:lnTo>
                  <a:lnTo>
                    <a:pt x="158" y="757"/>
                  </a:lnTo>
                  <a:lnTo>
                    <a:pt x="147" y="757"/>
                  </a:lnTo>
                  <a:lnTo>
                    <a:pt x="138" y="755"/>
                  </a:lnTo>
                  <a:lnTo>
                    <a:pt x="129" y="752"/>
                  </a:lnTo>
                  <a:lnTo>
                    <a:pt x="119" y="750"/>
                  </a:lnTo>
                  <a:close/>
                  <a:moveTo>
                    <a:pt x="398" y="125"/>
                  </a:moveTo>
                  <a:lnTo>
                    <a:pt x="451" y="4"/>
                  </a:lnTo>
                  <a:lnTo>
                    <a:pt x="458" y="2"/>
                  </a:lnTo>
                  <a:lnTo>
                    <a:pt x="465" y="1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4" y="1"/>
                  </a:lnTo>
                  <a:lnTo>
                    <a:pt x="505" y="3"/>
                  </a:lnTo>
                  <a:lnTo>
                    <a:pt x="517" y="8"/>
                  </a:lnTo>
                  <a:lnTo>
                    <a:pt x="529" y="14"/>
                  </a:lnTo>
                  <a:lnTo>
                    <a:pt x="457" y="175"/>
                  </a:lnTo>
                  <a:lnTo>
                    <a:pt x="447" y="173"/>
                  </a:lnTo>
                  <a:lnTo>
                    <a:pt x="438" y="168"/>
                  </a:lnTo>
                  <a:lnTo>
                    <a:pt x="429" y="163"/>
                  </a:lnTo>
                  <a:lnTo>
                    <a:pt x="422" y="156"/>
                  </a:lnTo>
                  <a:lnTo>
                    <a:pt x="415" y="149"/>
                  </a:lnTo>
                  <a:lnTo>
                    <a:pt x="408" y="142"/>
                  </a:lnTo>
                  <a:lnTo>
                    <a:pt x="402" y="134"/>
                  </a:lnTo>
                  <a:lnTo>
                    <a:pt x="398" y="125"/>
                  </a:lnTo>
                  <a:close/>
                  <a:moveTo>
                    <a:pt x="424" y="248"/>
                  </a:moveTo>
                  <a:lnTo>
                    <a:pt x="335" y="450"/>
                  </a:lnTo>
                  <a:lnTo>
                    <a:pt x="330" y="436"/>
                  </a:lnTo>
                  <a:lnTo>
                    <a:pt x="326" y="421"/>
                  </a:lnTo>
                  <a:lnTo>
                    <a:pt x="324" y="407"/>
                  </a:lnTo>
                  <a:lnTo>
                    <a:pt x="324" y="392"/>
                  </a:lnTo>
                  <a:lnTo>
                    <a:pt x="324" y="379"/>
                  </a:lnTo>
                  <a:lnTo>
                    <a:pt x="325" y="367"/>
                  </a:lnTo>
                  <a:lnTo>
                    <a:pt x="328" y="355"/>
                  </a:lnTo>
                  <a:lnTo>
                    <a:pt x="331" y="345"/>
                  </a:lnTo>
                  <a:lnTo>
                    <a:pt x="336" y="333"/>
                  </a:lnTo>
                  <a:lnTo>
                    <a:pt x="341" y="322"/>
                  </a:lnTo>
                  <a:lnTo>
                    <a:pt x="345" y="313"/>
                  </a:lnTo>
                  <a:lnTo>
                    <a:pt x="352" y="302"/>
                  </a:lnTo>
                  <a:lnTo>
                    <a:pt x="359" y="294"/>
                  </a:lnTo>
                  <a:lnTo>
                    <a:pt x="366" y="285"/>
                  </a:lnTo>
                  <a:lnTo>
                    <a:pt x="375" y="278"/>
                  </a:lnTo>
                  <a:lnTo>
                    <a:pt x="384" y="269"/>
                  </a:lnTo>
                  <a:lnTo>
                    <a:pt x="394" y="264"/>
                  </a:lnTo>
                  <a:lnTo>
                    <a:pt x="403" y="258"/>
                  </a:lnTo>
                  <a:lnTo>
                    <a:pt x="414" y="252"/>
                  </a:lnTo>
                  <a:lnTo>
                    <a:pt x="424" y="248"/>
                  </a:lnTo>
                  <a:close/>
                </a:path>
              </a:pathLst>
            </a:custGeom>
            <a:solidFill>
              <a:srgbClr val="095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7" name="Freeform 67"/>
            <p:cNvSpPr>
              <a:spLocks noEditPoints="1"/>
            </p:cNvSpPr>
            <p:nvPr userDrawn="1"/>
          </p:nvSpPr>
          <p:spPr bwMode="auto">
            <a:xfrm>
              <a:off x="1633" y="2016"/>
              <a:ext cx="209" cy="412"/>
            </a:xfrm>
            <a:custGeom>
              <a:avLst/>
              <a:gdLst>
                <a:gd name="T0" fmla="*/ 67 w 629"/>
                <a:gd name="T1" fmla="*/ 1080 h 1237"/>
                <a:gd name="T2" fmla="*/ 87 w 629"/>
                <a:gd name="T3" fmla="*/ 1092 h 1237"/>
                <a:gd name="T4" fmla="*/ 102 w 629"/>
                <a:gd name="T5" fmla="*/ 1110 h 1237"/>
                <a:gd name="T6" fmla="*/ 112 w 629"/>
                <a:gd name="T7" fmla="*/ 1131 h 1237"/>
                <a:gd name="T8" fmla="*/ 115 w 629"/>
                <a:gd name="T9" fmla="*/ 1154 h 1237"/>
                <a:gd name="T10" fmla="*/ 82 w 629"/>
                <a:gd name="T11" fmla="*/ 1220 h 1237"/>
                <a:gd name="T12" fmla="*/ 69 w 629"/>
                <a:gd name="T13" fmla="*/ 1229 h 1237"/>
                <a:gd name="T14" fmla="*/ 56 w 629"/>
                <a:gd name="T15" fmla="*/ 1233 h 1237"/>
                <a:gd name="T16" fmla="*/ 41 w 629"/>
                <a:gd name="T17" fmla="*/ 1237 h 1237"/>
                <a:gd name="T18" fmla="*/ 25 w 629"/>
                <a:gd name="T19" fmla="*/ 1237 h 1237"/>
                <a:gd name="T20" fmla="*/ 8 w 629"/>
                <a:gd name="T21" fmla="*/ 1233 h 1237"/>
                <a:gd name="T22" fmla="*/ 126 w 629"/>
                <a:gd name="T23" fmla="*/ 947 h 1237"/>
                <a:gd name="T24" fmla="*/ 208 w 629"/>
                <a:gd name="T25" fmla="*/ 783 h 1237"/>
                <a:gd name="T26" fmla="*/ 218 w 629"/>
                <a:gd name="T27" fmla="*/ 799 h 1237"/>
                <a:gd name="T28" fmla="*/ 225 w 629"/>
                <a:gd name="T29" fmla="*/ 816 h 1237"/>
                <a:gd name="T30" fmla="*/ 228 w 629"/>
                <a:gd name="T31" fmla="*/ 835 h 1237"/>
                <a:gd name="T32" fmla="*/ 228 w 629"/>
                <a:gd name="T33" fmla="*/ 855 h 1237"/>
                <a:gd name="T34" fmla="*/ 224 w 629"/>
                <a:gd name="T35" fmla="*/ 875 h 1237"/>
                <a:gd name="T36" fmla="*/ 217 w 629"/>
                <a:gd name="T37" fmla="*/ 894 h 1237"/>
                <a:gd name="T38" fmla="*/ 206 w 629"/>
                <a:gd name="T39" fmla="*/ 911 h 1237"/>
                <a:gd name="T40" fmla="*/ 192 w 629"/>
                <a:gd name="T41" fmla="*/ 924 h 1237"/>
                <a:gd name="T42" fmla="*/ 175 w 629"/>
                <a:gd name="T43" fmla="*/ 935 h 1237"/>
                <a:gd name="T44" fmla="*/ 158 w 629"/>
                <a:gd name="T45" fmla="*/ 942 h 1237"/>
                <a:gd name="T46" fmla="*/ 138 w 629"/>
                <a:gd name="T47" fmla="*/ 947 h 1237"/>
                <a:gd name="T48" fmla="*/ 126 w 629"/>
                <a:gd name="T49" fmla="*/ 947 h 1237"/>
                <a:gd name="T50" fmla="*/ 337 w 629"/>
                <a:gd name="T51" fmla="*/ 475 h 1237"/>
                <a:gd name="T52" fmla="*/ 358 w 629"/>
                <a:gd name="T53" fmla="*/ 457 h 1237"/>
                <a:gd name="T54" fmla="*/ 383 w 629"/>
                <a:gd name="T55" fmla="*/ 443 h 1237"/>
                <a:gd name="T56" fmla="*/ 410 w 629"/>
                <a:gd name="T57" fmla="*/ 434 h 1237"/>
                <a:gd name="T58" fmla="*/ 438 w 629"/>
                <a:gd name="T59" fmla="*/ 429 h 1237"/>
                <a:gd name="T60" fmla="*/ 320 w 629"/>
                <a:gd name="T61" fmla="*/ 668 h 1237"/>
                <a:gd name="T62" fmla="*/ 307 w 629"/>
                <a:gd name="T63" fmla="*/ 646 h 1237"/>
                <a:gd name="T64" fmla="*/ 298 w 629"/>
                <a:gd name="T65" fmla="*/ 622 h 1237"/>
                <a:gd name="T66" fmla="*/ 293 w 629"/>
                <a:gd name="T67" fmla="*/ 595 h 1237"/>
                <a:gd name="T68" fmla="*/ 293 w 629"/>
                <a:gd name="T69" fmla="*/ 577 h 1237"/>
                <a:gd name="T70" fmla="*/ 392 w 629"/>
                <a:gd name="T71" fmla="*/ 349 h 1237"/>
                <a:gd name="T72" fmla="*/ 472 w 629"/>
                <a:gd name="T73" fmla="*/ 193 h 1237"/>
                <a:gd name="T74" fmla="*/ 491 w 629"/>
                <a:gd name="T75" fmla="*/ 200 h 1237"/>
                <a:gd name="T76" fmla="*/ 507 w 629"/>
                <a:gd name="T77" fmla="*/ 211 h 1237"/>
                <a:gd name="T78" fmla="*/ 520 w 629"/>
                <a:gd name="T79" fmla="*/ 225 h 1237"/>
                <a:gd name="T80" fmla="*/ 466 w 629"/>
                <a:gd name="T81" fmla="*/ 368 h 1237"/>
                <a:gd name="T82" fmla="*/ 450 w 629"/>
                <a:gd name="T83" fmla="*/ 369 h 1237"/>
                <a:gd name="T84" fmla="*/ 433 w 629"/>
                <a:gd name="T85" fmla="*/ 368 h 1237"/>
                <a:gd name="T86" fmla="*/ 419 w 629"/>
                <a:gd name="T87" fmla="*/ 364 h 1237"/>
                <a:gd name="T88" fmla="*/ 405 w 629"/>
                <a:gd name="T89" fmla="*/ 357 h 1237"/>
                <a:gd name="T90" fmla="*/ 392 w 629"/>
                <a:gd name="T91" fmla="*/ 349 h 1237"/>
                <a:gd name="T92" fmla="*/ 585 w 629"/>
                <a:gd name="T93" fmla="*/ 100 h 1237"/>
                <a:gd name="T94" fmla="*/ 573 w 629"/>
                <a:gd name="T95" fmla="*/ 81 h 1237"/>
                <a:gd name="T96" fmla="*/ 570 w 629"/>
                <a:gd name="T97" fmla="*/ 60 h 1237"/>
                <a:gd name="T98" fmla="*/ 571 w 629"/>
                <a:gd name="T99" fmla="*/ 48 h 1237"/>
                <a:gd name="T100" fmla="*/ 574 w 629"/>
                <a:gd name="T101" fmla="*/ 37 h 1237"/>
                <a:gd name="T102" fmla="*/ 587 w 629"/>
                <a:gd name="T103" fmla="*/ 18 h 1237"/>
                <a:gd name="T104" fmla="*/ 606 w 629"/>
                <a:gd name="T105" fmla="*/ 5 h 1237"/>
                <a:gd name="T106" fmla="*/ 629 w 629"/>
                <a:gd name="T107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9" h="1237">
                  <a:moveTo>
                    <a:pt x="0" y="1230"/>
                  </a:moveTo>
                  <a:lnTo>
                    <a:pt x="67" y="1080"/>
                  </a:lnTo>
                  <a:lnTo>
                    <a:pt x="78" y="1085"/>
                  </a:lnTo>
                  <a:lnTo>
                    <a:pt x="87" y="1092"/>
                  </a:lnTo>
                  <a:lnTo>
                    <a:pt x="95" y="1100"/>
                  </a:lnTo>
                  <a:lnTo>
                    <a:pt x="102" y="1110"/>
                  </a:lnTo>
                  <a:lnTo>
                    <a:pt x="107" y="1119"/>
                  </a:lnTo>
                  <a:lnTo>
                    <a:pt x="112" y="1131"/>
                  </a:lnTo>
                  <a:lnTo>
                    <a:pt x="114" y="1141"/>
                  </a:lnTo>
                  <a:lnTo>
                    <a:pt x="115" y="1154"/>
                  </a:lnTo>
                  <a:lnTo>
                    <a:pt x="88" y="1217"/>
                  </a:lnTo>
                  <a:lnTo>
                    <a:pt x="82" y="1220"/>
                  </a:lnTo>
                  <a:lnTo>
                    <a:pt x="76" y="1225"/>
                  </a:lnTo>
                  <a:lnTo>
                    <a:pt x="69" y="1229"/>
                  </a:lnTo>
                  <a:lnTo>
                    <a:pt x="63" y="1231"/>
                  </a:lnTo>
                  <a:lnTo>
                    <a:pt x="56" y="1233"/>
                  </a:lnTo>
                  <a:lnTo>
                    <a:pt x="48" y="1236"/>
                  </a:lnTo>
                  <a:lnTo>
                    <a:pt x="41" y="1237"/>
                  </a:lnTo>
                  <a:lnTo>
                    <a:pt x="33" y="1237"/>
                  </a:lnTo>
                  <a:lnTo>
                    <a:pt x="25" y="1237"/>
                  </a:lnTo>
                  <a:lnTo>
                    <a:pt x="16" y="1236"/>
                  </a:lnTo>
                  <a:lnTo>
                    <a:pt x="8" y="1233"/>
                  </a:lnTo>
                  <a:lnTo>
                    <a:pt x="0" y="1230"/>
                  </a:lnTo>
                  <a:close/>
                  <a:moveTo>
                    <a:pt x="126" y="947"/>
                  </a:moveTo>
                  <a:lnTo>
                    <a:pt x="202" y="776"/>
                  </a:lnTo>
                  <a:lnTo>
                    <a:pt x="208" y="783"/>
                  </a:lnTo>
                  <a:lnTo>
                    <a:pt x="213" y="792"/>
                  </a:lnTo>
                  <a:lnTo>
                    <a:pt x="218" y="799"/>
                  </a:lnTo>
                  <a:lnTo>
                    <a:pt x="221" y="808"/>
                  </a:lnTo>
                  <a:lnTo>
                    <a:pt x="225" y="816"/>
                  </a:lnTo>
                  <a:lnTo>
                    <a:pt x="227" y="826"/>
                  </a:lnTo>
                  <a:lnTo>
                    <a:pt x="228" y="835"/>
                  </a:lnTo>
                  <a:lnTo>
                    <a:pt x="228" y="846"/>
                  </a:lnTo>
                  <a:lnTo>
                    <a:pt x="228" y="855"/>
                  </a:lnTo>
                  <a:lnTo>
                    <a:pt x="227" y="866"/>
                  </a:lnTo>
                  <a:lnTo>
                    <a:pt x="224" y="875"/>
                  </a:lnTo>
                  <a:lnTo>
                    <a:pt x="221" y="885"/>
                  </a:lnTo>
                  <a:lnTo>
                    <a:pt x="217" y="894"/>
                  </a:lnTo>
                  <a:lnTo>
                    <a:pt x="212" y="902"/>
                  </a:lnTo>
                  <a:lnTo>
                    <a:pt x="206" y="911"/>
                  </a:lnTo>
                  <a:lnTo>
                    <a:pt x="199" y="918"/>
                  </a:lnTo>
                  <a:lnTo>
                    <a:pt x="192" y="924"/>
                  </a:lnTo>
                  <a:lnTo>
                    <a:pt x="184" y="929"/>
                  </a:lnTo>
                  <a:lnTo>
                    <a:pt x="175" y="935"/>
                  </a:lnTo>
                  <a:lnTo>
                    <a:pt x="167" y="939"/>
                  </a:lnTo>
                  <a:lnTo>
                    <a:pt x="158" y="942"/>
                  </a:lnTo>
                  <a:lnTo>
                    <a:pt x="147" y="945"/>
                  </a:lnTo>
                  <a:lnTo>
                    <a:pt x="138" y="947"/>
                  </a:lnTo>
                  <a:lnTo>
                    <a:pt x="127" y="947"/>
                  </a:lnTo>
                  <a:lnTo>
                    <a:pt x="126" y="947"/>
                  </a:lnTo>
                  <a:close/>
                  <a:moveTo>
                    <a:pt x="293" y="571"/>
                  </a:moveTo>
                  <a:lnTo>
                    <a:pt x="337" y="475"/>
                  </a:lnTo>
                  <a:lnTo>
                    <a:pt x="346" y="465"/>
                  </a:lnTo>
                  <a:lnTo>
                    <a:pt x="358" y="457"/>
                  </a:lnTo>
                  <a:lnTo>
                    <a:pt x="370" y="449"/>
                  </a:lnTo>
                  <a:lnTo>
                    <a:pt x="383" y="443"/>
                  </a:lnTo>
                  <a:lnTo>
                    <a:pt x="396" y="437"/>
                  </a:lnTo>
                  <a:lnTo>
                    <a:pt x="410" y="434"/>
                  </a:lnTo>
                  <a:lnTo>
                    <a:pt x="424" y="430"/>
                  </a:lnTo>
                  <a:lnTo>
                    <a:pt x="438" y="429"/>
                  </a:lnTo>
                  <a:lnTo>
                    <a:pt x="327" y="679"/>
                  </a:lnTo>
                  <a:lnTo>
                    <a:pt x="320" y="668"/>
                  </a:lnTo>
                  <a:lnTo>
                    <a:pt x="313" y="657"/>
                  </a:lnTo>
                  <a:lnTo>
                    <a:pt x="307" y="646"/>
                  </a:lnTo>
                  <a:lnTo>
                    <a:pt x="302" y="634"/>
                  </a:lnTo>
                  <a:lnTo>
                    <a:pt x="298" y="622"/>
                  </a:lnTo>
                  <a:lnTo>
                    <a:pt x="295" y="609"/>
                  </a:lnTo>
                  <a:lnTo>
                    <a:pt x="293" y="595"/>
                  </a:lnTo>
                  <a:lnTo>
                    <a:pt x="293" y="582"/>
                  </a:lnTo>
                  <a:lnTo>
                    <a:pt x="293" y="577"/>
                  </a:lnTo>
                  <a:lnTo>
                    <a:pt x="293" y="571"/>
                  </a:lnTo>
                  <a:close/>
                  <a:moveTo>
                    <a:pt x="392" y="349"/>
                  </a:moveTo>
                  <a:lnTo>
                    <a:pt x="463" y="191"/>
                  </a:lnTo>
                  <a:lnTo>
                    <a:pt x="472" y="193"/>
                  </a:lnTo>
                  <a:lnTo>
                    <a:pt x="481" y="196"/>
                  </a:lnTo>
                  <a:lnTo>
                    <a:pt x="491" y="200"/>
                  </a:lnTo>
                  <a:lnTo>
                    <a:pt x="499" y="205"/>
                  </a:lnTo>
                  <a:lnTo>
                    <a:pt x="507" y="211"/>
                  </a:lnTo>
                  <a:lnTo>
                    <a:pt x="514" y="217"/>
                  </a:lnTo>
                  <a:lnTo>
                    <a:pt x="520" y="225"/>
                  </a:lnTo>
                  <a:lnTo>
                    <a:pt x="526" y="232"/>
                  </a:lnTo>
                  <a:lnTo>
                    <a:pt x="466" y="368"/>
                  </a:lnTo>
                  <a:lnTo>
                    <a:pt x="458" y="369"/>
                  </a:lnTo>
                  <a:lnTo>
                    <a:pt x="450" y="369"/>
                  </a:lnTo>
                  <a:lnTo>
                    <a:pt x="441" y="369"/>
                  </a:lnTo>
                  <a:lnTo>
                    <a:pt x="433" y="368"/>
                  </a:lnTo>
                  <a:lnTo>
                    <a:pt x="426" y="366"/>
                  </a:lnTo>
                  <a:lnTo>
                    <a:pt x="419" y="364"/>
                  </a:lnTo>
                  <a:lnTo>
                    <a:pt x="412" y="361"/>
                  </a:lnTo>
                  <a:lnTo>
                    <a:pt x="405" y="357"/>
                  </a:lnTo>
                  <a:lnTo>
                    <a:pt x="399" y="353"/>
                  </a:lnTo>
                  <a:lnTo>
                    <a:pt x="392" y="349"/>
                  </a:lnTo>
                  <a:close/>
                  <a:moveTo>
                    <a:pt x="629" y="0"/>
                  </a:moveTo>
                  <a:lnTo>
                    <a:pt x="585" y="100"/>
                  </a:lnTo>
                  <a:lnTo>
                    <a:pt x="578" y="91"/>
                  </a:lnTo>
                  <a:lnTo>
                    <a:pt x="573" y="81"/>
                  </a:lnTo>
                  <a:lnTo>
                    <a:pt x="571" y="71"/>
                  </a:lnTo>
                  <a:lnTo>
                    <a:pt x="570" y="60"/>
                  </a:lnTo>
                  <a:lnTo>
                    <a:pt x="570" y="54"/>
                  </a:lnTo>
                  <a:lnTo>
                    <a:pt x="571" y="48"/>
                  </a:lnTo>
                  <a:lnTo>
                    <a:pt x="572" y="43"/>
                  </a:lnTo>
                  <a:lnTo>
                    <a:pt x="574" y="37"/>
                  </a:lnTo>
                  <a:lnTo>
                    <a:pt x="580" y="27"/>
                  </a:lnTo>
                  <a:lnTo>
                    <a:pt x="587" y="18"/>
                  </a:lnTo>
                  <a:lnTo>
                    <a:pt x="596" y="11"/>
                  </a:lnTo>
                  <a:lnTo>
                    <a:pt x="606" y="5"/>
                  </a:lnTo>
                  <a:lnTo>
                    <a:pt x="617" y="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9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8" name="Freeform 68"/>
            <p:cNvSpPr>
              <a:spLocks noEditPoints="1"/>
            </p:cNvSpPr>
            <p:nvPr userDrawn="1"/>
          </p:nvSpPr>
          <p:spPr bwMode="auto">
            <a:xfrm>
              <a:off x="1645" y="2016"/>
              <a:ext cx="209" cy="412"/>
            </a:xfrm>
            <a:custGeom>
              <a:avLst/>
              <a:gdLst>
                <a:gd name="T0" fmla="*/ 60 w 627"/>
                <a:gd name="T1" fmla="*/ 1104 h 1237"/>
                <a:gd name="T2" fmla="*/ 73 w 627"/>
                <a:gd name="T3" fmla="*/ 1127 h 1237"/>
                <a:gd name="T4" fmla="*/ 76 w 627"/>
                <a:gd name="T5" fmla="*/ 1140 h 1237"/>
                <a:gd name="T6" fmla="*/ 77 w 627"/>
                <a:gd name="T7" fmla="*/ 1154 h 1237"/>
                <a:gd name="T8" fmla="*/ 76 w 627"/>
                <a:gd name="T9" fmla="*/ 1171 h 1237"/>
                <a:gd name="T10" fmla="*/ 71 w 627"/>
                <a:gd name="T11" fmla="*/ 1186 h 1237"/>
                <a:gd name="T12" fmla="*/ 64 w 627"/>
                <a:gd name="T13" fmla="*/ 1199 h 1237"/>
                <a:gd name="T14" fmla="*/ 55 w 627"/>
                <a:gd name="T15" fmla="*/ 1211 h 1237"/>
                <a:gd name="T16" fmla="*/ 43 w 627"/>
                <a:gd name="T17" fmla="*/ 1222 h 1237"/>
                <a:gd name="T18" fmla="*/ 30 w 627"/>
                <a:gd name="T19" fmla="*/ 1230 h 1237"/>
                <a:gd name="T20" fmla="*/ 16 w 627"/>
                <a:gd name="T21" fmla="*/ 1235 h 1237"/>
                <a:gd name="T22" fmla="*/ 0 w 627"/>
                <a:gd name="T23" fmla="*/ 1237 h 1237"/>
                <a:gd name="T24" fmla="*/ 187 w 627"/>
                <a:gd name="T25" fmla="*/ 818 h 1237"/>
                <a:gd name="T26" fmla="*/ 190 w 627"/>
                <a:gd name="T27" fmla="*/ 846 h 1237"/>
                <a:gd name="T28" fmla="*/ 187 w 627"/>
                <a:gd name="T29" fmla="*/ 874 h 1237"/>
                <a:gd name="T30" fmla="*/ 175 w 627"/>
                <a:gd name="T31" fmla="*/ 900 h 1237"/>
                <a:gd name="T32" fmla="*/ 156 w 627"/>
                <a:gd name="T33" fmla="*/ 921 h 1237"/>
                <a:gd name="T34" fmla="*/ 134 w 627"/>
                <a:gd name="T35" fmla="*/ 937 h 1237"/>
                <a:gd name="T36" fmla="*/ 355 w 627"/>
                <a:gd name="T37" fmla="*/ 438 h 1237"/>
                <a:gd name="T38" fmla="*/ 381 w 627"/>
                <a:gd name="T39" fmla="*/ 431 h 1237"/>
                <a:gd name="T40" fmla="*/ 408 w 627"/>
                <a:gd name="T41" fmla="*/ 429 h 1237"/>
                <a:gd name="T42" fmla="*/ 440 w 627"/>
                <a:gd name="T43" fmla="*/ 432 h 1237"/>
                <a:gd name="T44" fmla="*/ 309 w 627"/>
                <a:gd name="T45" fmla="*/ 699 h 1237"/>
                <a:gd name="T46" fmla="*/ 294 w 627"/>
                <a:gd name="T47" fmla="*/ 684 h 1237"/>
                <a:gd name="T48" fmla="*/ 281 w 627"/>
                <a:gd name="T49" fmla="*/ 668 h 1237"/>
                <a:gd name="T50" fmla="*/ 270 w 627"/>
                <a:gd name="T51" fmla="*/ 649 h 1237"/>
                <a:gd name="T52" fmla="*/ 388 w 627"/>
                <a:gd name="T53" fmla="*/ 365 h 1237"/>
                <a:gd name="T54" fmla="*/ 468 w 627"/>
                <a:gd name="T55" fmla="*/ 211 h 1237"/>
                <a:gd name="T56" fmla="*/ 484 w 627"/>
                <a:gd name="T57" fmla="*/ 226 h 1237"/>
                <a:gd name="T58" fmla="*/ 494 w 627"/>
                <a:gd name="T59" fmla="*/ 246 h 1237"/>
                <a:gd name="T60" fmla="*/ 500 w 627"/>
                <a:gd name="T61" fmla="*/ 268 h 1237"/>
                <a:gd name="T62" fmla="*/ 500 w 627"/>
                <a:gd name="T63" fmla="*/ 290 h 1237"/>
                <a:gd name="T64" fmla="*/ 485 w 627"/>
                <a:gd name="T65" fmla="*/ 330 h 1237"/>
                <a:gd name="T66" fmla="*/ 472 w 627"/>
                <a:gd name="T67" fmla="*/ 346 h 1237"/>
                <a:gd name="T68" fmla="*/ 454 w 627"/>
                <a:gd name="T69" fmla="*/ 358 h 1237"/>
                <a:gd name="T70" fmla="*/ 434 w 627"/>
                <a:gd name="T71" fmla="*/ 366 h 1237"/>
                <a:gd name="T72" fmla="*/ 412 w 627"/>
                <a:gd name="T73" fmla="*/ 369 h 1237"/>
                <a:gd name="T74" fmla="*/ 388 w 627"/>
                <a:gd name="T75" fmla="*/ 365 h 1237"/>
                <a:gd name="T76" fmla="*/ 579 w 627"/>
                <a:gd name="T77" fmla="*/ 119 h 1237"/>
                <a:gd name="T78" fmla="*/ 560 w 627"/>
                <a:gd name="T79" fmla="*/ 111 h 1237"/>
                <a:gd name="T80" fmla="*/ 546 w 627"/>
                <a:gd name="T81" fmla="*/ 98 h 1237"/>
                <a:gd name="T82" fmla="*/ 535 w 627"/>
                <a:gd name="T83" fmla="*/ 80 h 1237"/>
                <a:gd name="T84" fmla="*/ 532 w 627"/>
                <a:gd name="T85" fmla="*/ 60 h 1237"/>
                <a:gd name="T86" fmla="*/ 533 w 627"/>
                <a:gd name="T87" fmla="*/ 48 h 1237"/>
                <a:gd name="T88" fmla="*/ 536 w 627"/>
                <a:gd name="T89" fmla="*/ 37 h 1237"/>
                <a:gd name="T90" fmla="*/ 549 w 627"/>
                <a:gd name="T91" fmla="*/ 18 h 1237"/>
                <a:gd name="T92" fmla="*/ 568 w 627"/>
                <a:gd name="T93" fmla="*/ 5 h 1237"/>
                <a:gd name="T94" fmla="*/ 580 w 627"/>
                <a:gd name="T95" fmla="*/ 1 h 1237"/>
                <a:gd name="T96" fmla="*/ 592 w 627"/>
                <a:gd name="T97" fmla="*/ 0 h 1237"/>
                <a:gd name="T98" fmla="*/ 611 w 627"/>
                <a:gd name="T99" fmla="*/ 4 h 1237"/>
                <a:gd name="T100" fmla="*/ 627 w 627"/>
                <a:gd name="T101" fmla="*/ 12 h 1237"/>
                <a:gd name="T102" fmla="*/ 196 w 627"/>
                <a:gd name="T103" fmla="*/ 980 h 1237"/>
                <a:gd name="T104" fmla="*/ 194 w 627"/>
                <a:gd name="T105" fmla="*/ 959 h 1237"/>
                <a:gd name="T106" fmla="*/ 197 w 627"/>
                <a:gd name="T107" fmla="*/ 931 h 1237"/>
                <a:gd name="T108" fmla="*/ 209 w 627"/>
                <a:gd name="T109" fmla="*/ 905 h 1237"/>
                <a:gd name="T110" fmla="*/ 226 w 627"/>
                <a:gd name="T111" fmla="*/ 884 h 1237"/>
                <a:gd name="T112" fmla="*/ 247 w 627"/>
                <a:gd name="T113" fmla="*/ 86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7" h="1237">
                  <a:moveTo>
                    <a:pt x="0" y="1237"/>
                  </a:moveTo>
                  <a:lnTo>
                    <a:pt x="60" y="1104"/>
                  </a:lnTo>
                  <a:lnTo>
                    <a:pt x="67" y="1114"/>
                  </a:lnTo>
                  <a:lnTo>
                    <a:pt x="73" y="1127"/>
                  </a:lnTo>
                  <a:lnTo>
                    <a:pt x="75" y="1133"/>
                  </a:lnTo>
                  <a:lnTo>
                    <a:pt x="76" y="1140"/>
                  </a:lnTo>
                  <a:lnTo>
                    <a:pt x="77" y="1147"/>
                  </a:lnTo>
                  <a:lnTo>
                    <a:pt x="77" y="1154"/>
                  </a:lnTo>
                  <a:lnTo>
                    <a:pt x="77" y="1163"/>
                  </a:lnTo>
                  <a:lnTo>
                    <a:pt x="76" y="1171"/>
                  </a:lnTo>
                  <a:lnTo>
                    <a:pt x="74" y="1178"/>
                  </a:lnTo>
                  <a:lnTo>
                    <a:pt x="71" y="1186"/>
                  </a:lnTo>
                  <a:lnTo>
                    <a:pt x="68" y="1193"/>
                  </a:lnTo>
                  <a:lnTo>
                    <a:pt x="64" y="1199"/>
                  </a:lnTo>
                  <a:lnTo>
                    <a:pt x="60" y="1205"/>
                  </a:lnTo>
                  <a:lnTo>
                    <a:pt x="55" y="1211"/>
                  </a:lnTo>
                  <a:lnTo>
                    <a:pt x="49" y="1217"/>
                  </a:lnTo>
                  <a:lnTo>
                    <a:pt x="43" y="1222"/>
                  </a:lnTo>
                  <a:lnTo>
                    <a:pt x="37" y="1225"/>
                  </a:lnTo>
                  <a:lnTo>
                    <a:pt x="30" y="1230"/>
                  </a:lnTo>
                  <a:lnTo>
                    <a:pt x="23" y="1232"/>
                  </a:lnTo>
                  <a:lnTo>
                    <a:pt x="16" y="1235"/>
                  </a:lnTo>
                  <a:lnTo>
                    <a:pt x="8" y="1236"/>
                  </a:lnTo>
                  <a:lnTo>
                    <a:pt x="0" y="1237"/>
                  </a:lnTo>
                  <a:close/>
                  <a:moveTo>
                    <a:pt x="134" y="937"/>
                  </a:moveTo>
                  <a:lnTo>
                    <a:pt x="187" y="818"/>
                  </a:lnTo>
                  <a:lnTo>
                    <a:pt x="189" y="831"/>
                  </a:lnTo>
                  <a:lnTo>
                    <a:pt x="190" y="846"/>
                  </a:lnTo>
                  <a:lnTo>
                    <a:pt x="189" y="860"/>
                  </a:lnTo>
                  <a:lnTo>
                    <a:pt x="187" y="874"/>
                  </a:lnTo>
                  <a:lnTo>
                    <a:pt x="182" y="887"/>
                  </a:lnTo>
                  <a:lnTo>
                    <a:pt x="175" y="900"/>
                  </a:lnTo>
                  <a:lnTo>
                    <a:pt x="167" y="912"/>
                  </a:lnTo>
                  <a:lnTo>
                    <a:pt x="156" y="921"/>
                  </a:lnTo>
                  <a:lnTo>
                    <a:pt x="146" y="929"/>
                  </a:lnTo>
                  <a:lnTo>
                    <a:pt x="134" y="937"/>
                  </a:lnTo>
                  <a:close/>
                  <a:moveTo>
                    <a:pt x="266" y="640"/>
                  </a:moveTo>
                  <a:lnTo>
                    <a:pt x="355" y="438"/>
                  </a:lnTo>
                  <a:lnTo>
                    <a:pt x="368" y="434"/>
                  </a:lnTo>
                  <a:lnTo>
                    <a:pt x="381" y="431"/>
                  </a:lnTo>
                  <a:lnTo>
                    <a:pt x="394" y="429"/>
                  </a:lnTo>
                  <a:lnTo>
                    <a:pt x="408" y="429"/>
                  </a:lnTo>
                  <a:lnTo>
                    <a:pt x="425" y="430"/>
                  </a:lnTo>
                  <a:lnTo>
                    <a:pt x="440" y="432"/>
                  </a:lnTo>
                  <a:lnTo>
                    <a:pt x="317" y="706"/>
                  </a:lnTo>
                  <a:lnTo>
                    <a:pt x="309" y="699"/>
                  </a:lnTo>
                  <a:lnTo>
                    <a:pt x="302" y="692"/>
                  </a:lnTo>
                  <a:lnTo>
                    <a:pt x="294" y="684"/>
                  </a:lnTo>
                  <a:lnTo>
                    <a:pt x="287" y="676"/>
                  </a:lnTo>
                  <a:lnTo>
                    <a:pt x="281" y="668"/>
                  </a:lnTo>
                  <a:lnTo>
                    <a:pt x="275" y="659"/>
                  </a:lnTo>
                  <a:lnTo>
                    <a:pt x="270" y="649"/>
                  </a:lnTo>
                  <a:lnTo>
                    <a:pt x="266" y="640"/>
                  </a:lnTo>
                  <a:close/>
                  <a:moveTo>
                    <a:pt x="388" y="365"/>
                  </a:moveTo>
                  <a:lnTo>
                    <a:pt x="460" y="204"/>
                  </a:lnTo>
                  <a:lnTo>
                    <a:pt x="468" y="211"/>
                  </a:lnTo>
                  <a:lnTo>
                    <a:pt x="476" y="218"/>
                  </a:lnTo>
                  <a:lnTo>
                    <a:pt x="484" y="226"/>
                  </a:lnTo>
                  <a:lnTo>
                    <a:pt x="489" y="236"/>
                  </a:lnTo>
                  <a:lnTo>
                    <a:pt x="494" y="246"/>
                  </a:lnTo>
                  <a:lnTo>
                    <a:pt x="498" y="257"/>
                  </a:lnTo>
                  <a:lnTo>
                    <a:pt x="500" y="268"/>
                  </a:lnTo>
                  <a:lnTo>
                    <a:pt x="501" y="279"/>
                  </a:lnTo>
                  <a:lnTo>
                    <a:pt x="500" y="290"/>
                  </a:lnTo>
                  <a:lnTo>
                    <a:pt x="499" y="300"/>
                  </a:lnTo>
                  <a:lnTo>
                    <a:pt x="485" y="330"/>
                  </a:lnTo>
                  <a:lnTo>
                    <a:pt x="479" y="338"/>
                  </a:lnTo>
                  <a:lnTo>
                    <a:pt x="472" y="346"/>
                  </a:lnTo>
                  <a:lnTo>
                    <a:pt x="462" y="352"/>
                  </a:lnTo>
                  <a:lnTo>
                    <a:pt x="454" y="358"/>
                  </a:lnTo>
                  <a:lnTo>
                    <a:pt x="443" y="363"/>
                  </a:lnTo>
                  <a:lnTo>
                    <a:pt x="434" y="366"/>
                  </a:lnTo>
                  <a:lnTo>
                    <a:pt x="422" y="369"/>
                  </a:lnTo>
                  <a:lnTo>
                    <a:pt x="412" y="369"/>
                  </a:lnTo>
                  <a:lnTo>
                    <a:pt x="399" y="368"/>
                  </a:lnTo>
                  <a:lnTo>
                    <a:pt x="388" y="365"/>
                  </a:lnTo>
                  <a:close/>
                  <a:moveTo>
                    <a:pt x="627" y="12"/>
                  </a:moveTo>
                  <a:lnTo>
                    <a:pt x="579" y="119"/>
                  </a:lnTo>
                  <a:lnTo>
                    <a:pt x="569" y="116"/>
                  </a:lnTo>
                  <a:lnTo>
                    <a:pt x="560" y="111"/>
                  </a:lnTo>
                  <a:lnTo>
                    <a:pt x="552" y="105"/>
                  </a:lnTo>
                  <a:lnTo>
                    <a:pt x="546" y="98"/>
                  </a:lnTo>
                  <a:lnTo>
                    <a:pt x="540" y="90"/>
                  </a:lnTo>
                  <a:lnTo>
                    <a:pt x="535" y="80"/>
                  </a:lnTo>
                  <a:lnTo>
                    <a:pt x="533" y="71"/>
                  </a:lnTo>
                  <a:lnTo>
                    <a:pt x="532" y="60"/>
                  </a:lnTo>
                  <a:lnTo>
                    <a:pt x="532" y="54"/>
                  </a:lnTo>
                  <a:lnTo>
                    <a:pt x="533" y="48"/>
                  </a:lnTo>
                  <a:lnTo>
                    <a:pt x="534" y="43"/>
                  </a:lnTo>
                  <a:lnTo>
                    <a:pt x="536" y="37"/>
                  </a:lnTo>
                  <a:lnTo>
                    <a:pt x="542" y="27"/>
                  </a:lnTo>
                  <a:lnTo>
                    <a:pt x="549" y="18"/>
                  </a:lnTo>
                  <a:lnTo>
                    <a:pt x="559" y="11"/>
                  </a:lnTo>
                  <a:lnTo>
                    <a:pt x="568" y="5"/>
                  </a:lnTo>
                  <a:lnTo>
                    <a:pt x="574" y="2"/>
                  </a:lnTo>
                  <a:lnTo>
                    <a:pt x="580" y="1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601" y="1"/>
                  </a:lnTo>
                  <a:lnTo>
                    <a:pt x="611" y="4"/>
                  </a:lnTo>
                  <a:lnTo>
                    <a:pt x="619" y="7"/>
                  </a:lnTo>
                  <a:lnTo>
                    <a:pt x="627" y="12"/>
                  </a:lnTo>
                  <a:close/>
                  <a:moveTo>
                    <a:pt x="247" y="866"/>
                  </a:moveTo>
                  <a:lnTo>
                    <a:pt x="196" y="980"/>
                  </a:lnTo>
                  <a:lnTo>
                    <a:pt x="195" y="970"/>
                  </a:lnTo>
                  <a:lnTo>
                    <a:pt x="194" y="959"/>
                  </a:lnTo>
                  <a:lnTo>
                    <a:pt x="195" y="945"/>
                  </a:lnTo>
                  <a:lnTo>
                    <a:pt x="197" y="931"/>
                  </a:lnTo>
                  <a:lnTo>
                    <a:pt x="202" y="918"/>
                  </a:lnTo>
                  <a:lnTo>
                    <a:pt x="209" y="905"/>
                  </a:lnTo>
                  <a:lnTo>
                    <a:pt x="216" y="893"/>
                  </a:lnTo>
                  <a:lnTo>
                    <a:pt x="226" y="884"/>
                  </a:lnTo>
                  <a:lnTo>
                    <a:pt x="235" y="874"/>
                  </a:lnTo>
                  <a:lnTo>
                    <a:pt x="247" y="866"/>
                  </a:lnTo>
                  <a:close/>
                </a:path>
              </a:pathLst>
            </a:custGeom>
            <a:solidFill>
              <a:srgbClr val="0A5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9" name="Freeform 69"/>
            <p:cNvSpPr>
              <a:spLocks noEditPoints="1"/>
            </p:cNvSpPr>
            <p:nvPr userDrawn="1"/>
          </p:nvSpPr>
          <p:spPr bwMode="auto">
            <a:xfrm>
              <a:off x="1662" y="2016"/>
              <a:ext cx="200" cy="405"/>
            </a:xfrm>
            <a:custGeom>
              <a:avLst/>
              <a:gdLst>
                <a:gd name="T0" fmla="*/ 27 w 601"/>
                <a:gd name="T1" fmla="*/ 1154 h 1217"/>
                <a:gd name="T2" fmla="*/ 27 w 601"/>
                <a:gd name="T3" fmla="*/ 1164 h 1217"/>
                <a:gd name="T4" fmla="*/ 24 w 601"/>
                <a:gd name="T5" fmla="*/ 1182 h 1217"/>
                <a:gd name="T6" fmla="*/ 15 w 601"/>
                <a:gd name="T7" fmla="*/ 1197 h 1217"/>
                <a:gd name="T8" fmla="*/ 6 w 601"/>
                <a:gd name="T9" fmla="*/ 1210 h 1217"/>
                <a:gd name="T10" fmla="*/ 239 w 601"/>
                <a:gd name="T11" fmla="*/ 679 h 1217"/>
                <a:gd name="T12" fmla="*/ 355 w 601"/>
                <a:gd name="T13" fmla="*/ 429 h 1217"/>
                <a:gd name="T14" fmla="*/ 376 w 601"/>
                <a:gd name="T15" fmla="*/ 430 h 1217"/>
                <a:gd name="T16" fmla="*/ 410 w 601"/>
                <a:gd name="T17" fmla="*/ 437 h 1217"/>
                <a:gd name="T18" fmla="*/ 300 w 601"/>
                <a:gd name="T19" fmla="*/ 723 h 1217"/>
                <a:gd name="T20" fmla="*/ 283 w 601"/>
                <a:gd name="T21" fmla="*/ 715 h 1217"/>
                <a:gd name="T22" fmla="*/ 267 w 601"/>
                <a:gd name="T23" fmla="*/ 704 h 1217"/>
                <a:gd name="T24" fmla="*/ 252 w 601"/>
                <a:gd name="T25" fmla="*/ 693 h 1217"/>
                <a:gd name="T26" fmla="*/ 239 w 601"/>
                <a:gd name="T27" fmla="*/ 679 h 1217"/>
                <a:gd name="T28" fmla="*/ 438 w 601"/>
                <a:gd name="T29" fmla="*/ 232 h 1217"/>
                <a:gd name="T30" fmla="*/ 448 w 601"/>
                <a:gd name="T31" fmla="*/ 255 h 1217"/>
                <a:gd name="T32" fmla="*/ 451 w 601"/>
                <a:gd name="T33" fmla="*/ 279 h 1217"/>
                <a:gd name="T34" fmla="*/ 449 w 601"/>
                <a:gd name="T35" fmla="*/ 296 h 1217"/>
                <a:gd name="T36" fmla="*/ 445 w 601"/>
                <a:gd name="T37" fmla="*/ 311 h 1217"/>
                <a:gd name="T38" fmla="*/ 438 w 601"/>
                <a:gd name="T39" fmla="*/ 324 h 1217"/>
                <a:gd name="T40" fmla="*/ 430 w 601"/>
                <a:gd name="T41" fmla="*/ 337 h 1217"/>
                <a:gd name="T42" fmla="*/ 419 w 601"/>
                <a:gd name="T43" fmla="*/ 348 h 1217"/>
                <a:gd name="T44" fmla="*/ 406 w 601"/>
                <a:gd name="T45" fmla="*/ 357 h 1217"/>
                <a:gd name="T46" fmla="*/ 392 w 601"/>
                <a:gd name="T47" fmla="*/ 363 h 1217"/>
                <a:gd name="T48" fmla="*/ 378 w 601"/>
                <a:gd name="T49" fmla="*/ 368 h 1217"/>
                <a:gd name="T50" fmla="*/ 541 w 601"/>
                <a:gd name="T51" fmla="*/ 0 h 1217"/>
                <a:gd name="T52" fmla="*/ 552 w 601"/>
                <a:gd name="T53" fmla="*/ 1 h 1217"/>
                <a:gd name="T54" fmla="*/ 572 w 601"/>
                <a:gd name="T55" fmla="*/ 8 h 1217"/>
                <a:gd name="T56" fmla="*/ 588 w 601"/>
                <a:gd name="T57" fmla="*/ 21 h 1217"/>
                <a:gd name="T58" fmla="*/ 598 w 601"/>
                <a:gd name="T59" fmla="*/ 39 h 1217"/>
                <a:gd name="T60" fmla="*/ 574 w 601"/>
                <a:gd name="T61" fmla="*/ 112 h 1217"/>
                <a:gd name="T62" fmla="*/ 558 w 601"/>
                <a:gd name="T63" fmla="*/ 118 h 1217"/>
                <a:gd name="T64" fmla="*/ 542 w 601"/>
                <a:gd name="T65" fmla="*/ 120 h 1217"/>
                <a:gd name="T66" fmla="*/ 529 w 601"/>
                <a:gd name="T67" fmla="*/ 119 h 1217"/>
                <a:gd name="T68" fmla="*/ 517 w 601"/>
                <a:gd name="T69" fmla="*/ 114 h 1217"/>
                <a:gd name="T70" fmla="*/ 507 w 601"/>
                <a:gd name="T71" fmla="*/ 108 h 1217"/>
                <a:gd name="T72" fmla="*/ 497 w 601"/>
                <a:gd name="T73" fmla="*/ 100 h 1217"/>
                <a:gd name="T74" fmla="*/ 166 w 601"/>
                <a:gd name="T75" fmla="*/ 1026 h 1217"/>
                <a:gd name="T76" fmla="*/ 157 w 601"/>
                <a:gd name="T77" fmla="*/ 1011 h 1217"/>
                <a:gd name="T78" fmla="*/ 150 w 601"/>
                <a:gd name="T79" fmla="*/ 995 h 1217"/>
                <a:gd name="T80" fmla="*/ 146 w 601"/>
                <a:gd name="T81" fmla="*/ 978 h 1217"/>
                <a:gd name="T82" fmla="*/ 144 w 601"/>
                <a:gd name="T83" fmla="*/ 959 h 1217"/>
                <a:gd name="T84" fmla="*/ 146 w 601"/>
                <a:gd name="T85" fmla="*/ 939 h 1217"/>
                <a:gd name="T86" fmla="*/ 152 w 601"/>
                <a:gd name="T87" fmla="*/ 919 h 1217"/>
                <a:gd name="T88" fmla="*/ 161 w 601"/>
                <a:gd name="T89" fmla="*/ 901 h 1217"/>
                <a:gd name="T90" fmla="*/ 173 w 601"/>
                <a:gd name="T91" fmla="*/ 885 h 1217"/>
                <a:gd name="T92" fmla="*/ 189 w 601"/>
                <a:gd name="T93" fmla="*/ 872 h 1217"/>
                <a:gd name="T94" fmla="*/ 205 w 601"/>
                <a:gd name="T95" fmla="*/ 861 h 1217"/>
                <a:gd name="T96" fmla="*/ 224 w 601"/>
                <a:gd name="T97" fmla="*/ 854 h 1217"/>
                <a:gd name="T98" fmla="*/ 244 w 601"/>
                <a:gd name="T99" fmla="*/ 851 h 1217"/>
                <a:gd name="T100" fmla="*/ 81 w 601"/>
                <a:gd name="T101" fmla="*/ 1216 h 1217"/>
                <a:gd name="T102" fmla="*/ 87 w 601"/>
                <a:gd name="T103" fmla="*/ 1197 h 1217"/>
                <a:gd name="T104" fmla="*/ 98 w 601"/>
                <a:gd name="T105" fmla="*/ 118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1" h="1217">
                  <a:moveTo>
                    <a:pt x="0" y="1217"/>
                  </a:moveTo>
                  <a:lnTo>
                    <a:pt x="27" y="1154"/>
                  </a:lnTo>
                  <a:lnTo>
                    <a:pt x="27" y="1154"/>
                  </a:lnTo>
                  <a:lnTo>
                    <a:pt x="27" y="1164"/>
                  </a:lnTo>
                  <a:lnTo>
                    <a:pt x="26" y="1172"/>
                  </a:lnTo>
                  <a:lnTo>
                    <a:pt x="24" y="1182"/>
                  </a:lnTo>
                  <a:lnTo>
                    <a:pt x="20" y="1189"/>
                  </a:lnTo>
                  <a:lnTo>
                    <a:pt x="15" y="1197"/>
                  </a:lnTo>
                  <a:lnTo>
                    <a:pt x="11" y="1204"/>
                  </a:lnTo>
                  <a:lnTo>
                    <a:pt x="6" y="1210"/>
                  </a:lnTo>
                  <a:lnTo>
                    <a:pt x="0" y="1217"/>
                  </a:lnTo>
                  <a:close/>
                  <a:moveTo>
                    <a:pt x="239" y="679"/>
                  </a:moveTo>
                  <a:lnTo>
                    <a:pt x="350" y="429"/>
                  </a:lnTo>
                  <a:lnTo>
                    <a:pt x="355" y="429"/>
                  </a:lnTo>
                  <a:lnTo>
                    <a:pt x="358" y="429"/>
                  </a:lnTo>
                  <a:lnTo>
                    <a:pt x="376" y="430"/>
                  </a:lnTo>
                  <a:lnTo>
                    <a:pt x="393" y="432"/>
                  </a:lnTo>
                  <a:lnTo>
                    <a:pt x="410" y="437"/>
                  </a:lnTo>
                  <a:lnTo>
                    <a:pt x="425" y="444"/>
                  </a:lnTo>
                  <a:lnTo>
                    <a:pt x="300" y="723"/>
                  </a:lnTo>
                  <a:lnTo>
                    <a:pt x="292" y="720"/>
                  </a:lnTo>
                  <a:lnTo>
                    <a:pt x="283" y="715"/>
                  </a:lnTo>
                  <a:lnTo>
                    <a:pt x="275" y="710"/>
                  </a:lnTo>
                  <a:lnTo>
                    <a:pt x="267" y="704"/>
                  </a:lnTo>
                  <a:lnTo>
                    <a:pt x="259" y="699"/>
                  </a:lnTo>
                  <a:lnTo>
                    <a:pt x="252" y="693"/>
                  </a:lnTo>
                  <a:lnTo>
                    <a:pt x="245" y="686"/>
                  </a:lnTo>
                  <a:lnTo>
                    <a:pt x="239" y="679"/>
                  </a:lnTo>
                  <a:close/>
                  <a:moveTo>
                    <a:pt x="378" y="368"/>
                  </a:moveTo>
                  <a:lnTo>
                    <a:pt x="438" y="232"/>
                  </a:lnTo>
                  <a:lnTo>
                    <a:pt x="443" y="243"/>
                  </a:lnTo>
                  <a:lnTo>
                    <a:pt x="448" y="255"/>
                  </a:lnTo>
                  <a:lnTo>
                    <a:pt x="450" y="266"/>
                  </a:lnTo>
                  <a:lnTo>
                    <a:pt x="451" y="279"/>
                  </a:lnTo>
                  <a:lnTo>
                    <a:pt x="450" y="288"/>
                  </a:lnTo>
                  <a:lnTo>
                    <a:pt x="449" y="296"/>
                  </a:lnTo>
                  <a:lnTo>
                    <a:pt x="448" y="303"/>
                  </a:lnTo>
                  <a:lnTo>
                    <a:pt x="445" y="311"/>
                  </a:lnTo>
                  <a:lnTo>
                    <a:pt x="442" y="318"/>
                  </a:lnTo>
                  <a:lnTo>
                    <a:pt x="438" y="324"/>
                  </a:lnTo>
                  <a:lnTo>
                    <a:pt x="435" y="331"/>
                  </a:lnTo>
                  <a:lnTo>
                    <a:pt x="430" y="337"/>
                  </a:lnTo>
                  <a:lnTo>
                    <a:pt x="425" y="343"/>
                  </a:lnTo>
                  <a:lnTo>
                    <a:pt x="419" y="348"/>
                  </a:lnTo>
                  <a:lnTo>
                    <a:pt x="413" y="352"/>
                  </a:lnTo>
                  <a:lnTo>
                    <a:pt x="406" y="357"/>
                  </a:lnTo>
                  <a:lnTo>
                    <a:pt x="399" y="361"/>
                  </a:lnTo>
                  <a:lnTo>
                    <a:pt x="392" y="363"/>
                  </a:lnTo>
                  <a:lnTo>
                    <a:pt x="385" y="365"/>
                  </a:lnTo>
                  <a:lnTo>
                    <a:pt x="378" y="368"/>
                  </a:lnTo>
                  <a:close/>
                  <a:moveTo>
                    <a:pt x="497" y="100"/>
                  </a:moveTo>
                  <a:lnTo>
                    <a:pt x="541" y="0"/>
                  </a:lnTo>
                  <a:lnTo>
                    <a:pt x="542" y="0"/>
                  </a:lnTo>
                  <a:lnTo>
                    <a:pt x="552" y="1"/>
                  </a:lnTo>
                  <a:lnTo>
                    <a:pt x="563" y="4"/>
                  </a:lnTo>
                  <a:lnTo>
                    <a:pt x="572" y="8"/>
                  </a:lnTo>
                  <a:lnTo>
                    <a:pt x="581" y="14"/>
                  </a:lnTo>
                  <a:lnTo>
                    <a:pt x="588" y="21"/>
                  </a:lnTo>
                  <a:lnTo>
                    <a:pt x="594" y="30"/>
                  </a:lnTo>
                  <a:lnTo>
                    <a:pt x="598" y="39"/>
                  </a:lnTo>
                  <a:lnTo>
                    <a:pt x="601" y="50"/>
                  </a:lnTo>
                  <a:lnTo>
                    <a:pt x="574" y="112"/>
                  </a:lnTo>
                  <a:lnTo>
                    <a:pt x="567" y="116"/>
                  </a:lnTo>
                  <a:lnTo>
                    <a:pt x="558" y="118"/>
                  </a:lnTo>
                  <a:lnTo>
                    <a:pt x="550" y="119"/>
                  </a:lnTo>
                  <a:lnTo>
                    <a:pt x="542" y="120"/>
                  </a:lnTo>
                  <a:lnTo>
                    <a:pt x="535" y="120"/>
                  </a:lnTo>
                  <a:lnTo>
                    <a:pt x="529" y="119"/>
                  </a:lnTo>
                  <a:lnTo>
                    <a:pt x="523" y="117"/>
                  </a:lnTo>
                  <a:lnTo>
                    <a:pt x="517" y="114"/>
                  </a:lnTo>
                  <a:lnTo>
                    <a:pt x="511" y="112"/>
                  </a:lnTo>
                  <a:lnTo>
                    <a:pt x="507" y="108"/>
                  </a:lnTo>
                  <a:lnTo>
                    <a:pt x="501" y="104"/>
                  </a:lnTo>
                  <a:lnTo>
                    <a:pt x="497" y="100"/>
                  </a:lnTo>
                  <a:close/>
                  <a:moveTo>
                    <a:pt x="244" y="851"/>
                  </a:moveTo>
                  <a:lnTo>
                    <a:pt x="166" y="1026"/>
                  </a:lnTo>
                  <a:lnTo>
                    <a:pt x="161" y="1019"/>
                  </a:lnTo>
                  <a:lnTo>
                    <a:pt x="157" y="1011"/>
                  </a:lnTo>
                  <a:lnTo>
                    <a:pt x="153" y="1004"/>
                  </a:lnTo>
                  <a:lnTo>
                    <a:pt x="150" y="995"/>
                  </a:lnTo>
                  <a:lnTo>
                    <a:pt x="147" y="986"/>
                  </a:lnTo>
                  <a:lnTo>
                    <a:pt x="146" y="978"/>
                  </a:lnTo>
                  <a:lnTo>
                    <a:pt x="145" y="968"/>
                  </a:lnTo>
                  <a:lnTo>
                    <a:pt x="144" y="959"/>
                  </a:lnTo>
                  <a:lnTo>
                    <a:pt x="145" y="948"/>
                  </a:lnTo>
                  <a:lnTo>
                    <a:pt x="146" y="939"/>
                  </a:lnTo>
                  <a:lnTo>
                    <a:pt x="149" y="928"/>
                  </a:lnTo>
                  <a:lnTo>
                    <a:pt x="152" y="919"/>
                  </a:lnTo>
                  <a:lnTo>
                    <a:pt x="156" y="909"/>
                  </a:lnTo>
                  <a:lnTo>
                    <a:pt x="161" y="901"/>
                  </a:lnTo>
                  <a:lnTo>
                    <a:pt x="167" y="893"/>
                  </a:lnTo>
                  <a:lnTo>
                    <a:pt x="173" y="885"/>
                  </a:lnTo>
                  <a:lnTo>
                    <a:pt x="180" y="878"/>
                  </a:lnTo>
                  <a:lnTo>
                    <a:pt x="189" y="872"/>
                  </a:lnTo>
                  <a:lnTo>
                    <a:pt x="197" y="866"/>
                  </a:lnTo>
                  <a:lnTo>
                    <a:pt x="205" y="861"/>
                  </a:lnTo>
                  <a:lnTo>
                    <a:pt x="214" y="858"/>
                  </a:lnTo>
                  <a:lnTo>
                    <a:pt x="224" y="854"/>
                  </a:lnTo>
                  <a:lnTo>
                    <a:pt x="235" y="852"/>
                  </a:lnTo>
                  <a:lnTo>
                    <a:pt x="244" y="851"/>
                  </a:lnTo>
                  <a:close/>
                  <a:moveTo>
                    <a:pt x="98" y="1180"/>
                  </a:moveTo>
                  <a:lnTo>
                    <a:pt x="81" y="1216"/>
                  </a:lnTo>
                  <a:lnTo>
                    <a:pt x="84" y="1206"/>
                  </a:lnTo>
                  <a:lnTo>
                    <a:pt x="87" y="1197"/>
                  </a:lnTo>
                  <a:lnTo>
                    <a:pt x="92" y="1189"/>
                  </a:lnTo>
                  <a:lnTo>
                    <a:pt x="98" y="1180"/>
                  </a:lnTo>
                  <a:close/>
                </a:path>
              </a:pathLst>
            </a:custGeom>
            <a:solidFill>
              <a:srgbClr val="095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0" name="Freeform 70"/>
            <p:cNvSpPr>
              <a:spLocks noEditPoints="1"/>
            </p:cNvSpPr>
            <p:nvPr userDrawn="1"/>
          </p:nvSpPr>
          <p:spPr bwMode="auto">
            <a:xfrm>
              <a:off x="1689" y="2020"/>
              <a:ext cx="174" cy="422"/>
            </a:xfrm>
            <a:custGeom>
              <a:avLst/>
              <a:gdLst>
                <a:gd name="T0" fmla="*/ 117 w 522"/>
                <a:gd name="T1" fmla="*/ 854 h 1267"/>
                <a:gd name="T2" fmla="*/ 144 w 522"/>
                <a:gd name="T3" fmla="*/ 842 h 1267"/>
                <a:gd name="T4" fmla="*/ 173 w 522"/>
                <a:gd name="T5" fmla="*/ 837 h 1267"/>
                <a:gd name="T6" fmla="*/ 204 w 522"/>
                <a:gd name="T7" fmla="*/ 842 h 1267"/>
                <a:gd name="T8" fmla="*/ 106 w 522"/>
                <a:gd name="T9" fmla="*/ 1034 h 1267"/>
                <a:gd name="T10" fmla="*/ 90 w 522"/>
                <a:gd name="T11" fmla="*/ 1019 h 1267"/>
                <a:gd name="T12" fmla="*/ 78 w 522"/>
                <a:gd name="T13" fmla="*/ 1000 h 1267"/>
                <a:gd name="T14" fmla="*/ 69 w 522"/>
                <a:gd name="T15" fmla="*/ 979 h 1267"/>
                <a:gd name="T16" fmla="*/ 187 w 522"/>
                <a:gd name="T17" fmla="*/ 694 h 1267"/>
                <a:gd name="T18" fmla="*/ 319 w 522"/>
                <a:gd name="T19" fmla="*/ 423 h 1267"/>
                <a:gd name="T20" fmla="*/ 337 w 522"/>
                <a:gd name="T21" fmla="*/ 429 h 1267"/>
                <a:gd name="T22" fmla="*/ 362 w 522"/>
                <a:gd name="T23" fmla="*/ 442 h 1267"/>
                <a:gd name="T24" fmla="*/ 257 w 522"/>
                <a:gd name="T25" fmla="*/ 722 h 1267"/>
                <a:gd name="T26" fmla="*/ 238 w 522"/>
                <a:gd name="T27" fmla="*/ 717 h 1267"/>
                <a:gd name="T28" fmla="*/ 220 w 522"/>
                <a:gd name="T29" fmla="*/ 711 h 1267"/>
                <a:gd name="T30" fmla="*/ 187 w 522"/>
                <a:gd name="T31" fmla="*/ 694 h 1267"/>
                <a:gd name="T32" fmla="*/ 369 w 522"/>
                <a:gd name="T33" fmla="*/ 288 h 1267"/>
                <a:gd name="T34" fmla="*/ 363 w 522"/>
                <a:gd name="T35" fmla="*/ 304 h 1267"/>
                <a:gd name="T36" fmla="*/ 355 w 522"/>
                <a:gd name="T37" fmla="*/ 318 h 1267"/>
                <a:gd name="T38" fmla="*/ 497 w 522"/>
                <a:gd name="T39" fmla="*/ 0 h 1267"/>
                <a:gd name="T40" fmla="*/ 507 w 522"/>
                <a:gd name="T41" fmla="*/ 9 h 1267"/>
                <a:gd name="T42" fmla="*/ 515 w 522"/>
                <a:gd name="T43" fmla="*/ 20 h 1267"/>
                <a:gd name="T44" fmla="*/ 520 w 522"/>
                <a:gd name="T45" fmla="*/ 34 h 1267"/>
                <a:gd name="T46" fmla="*/ 522 w 522"/>
                <a:gd name="T47" fmla="*/ 48 h 1267"/>
                <a:gd name="T48" fmla="*/ 521 w 522"/>
                <a:gd name="T49" fmla="*/ 60 h 1267"/>
                <a:gd name="T50" fmla="*/ 517 w 522"/>
                <a:gd name="T51" fmla="*/ 72 h 1267"/>
                <a:gd name="T52" fmla="*/ 504 w 522"/>
                <a:gd name="T53" fmla="*/ 91 h 1267"/>
                <a:gd name="T54" fmla="*/ 485 w 522"/>
                <a:gd name="T55" fmla="*/ 104 h 1267"/>
                <a:gd name="T56" fmla="*/ 474 w 522"/>
                <a:gd name="T57" fmla="*/ 107 h 1267"/>
                <a:gd name="T58" fmla="*/ 462 w 522"/>
                <a:gd name="T59" fmla="*/ 108 h 1267"/>
                <a:gd name="T60" fmla="*/ 449 w 522"/>
                <a:gd name="T61" fmla="*/ 107 h 1267"/>
                <a:gd name="T62" fmla="*/ 415 w 522"/>
                <a:gd name="T63" fmla="*/ 367 h 1267"/>
                <a:gd name="T64" fmla="*/ 422 w 522"/>
                <a:gd name="T65" fmla="*/ 345 h 1267"/>
                <a:gd name="T66" fmla="*/ 434 w 522"/>
                <a:gd name="T67" fmla="*/ 326 h 1267"/>
                <a:gd name="T68" fmla="*/ 14 w 522"/>
                <a:gd name="T69" fmla="*/ 1267 h 1267"/>
                <a:gd name="T70" fmla="*/ 4 w 522"/>
                <a:gd name="T71" fmla="*/ 1246 h 1267"/>
                <a:gd name="T72" fmla="*/ 0 w 522"/>
                <a:gd name="T73" fmla="*/ 1220 h 1267"/>
                <a:gd name="T74" fmla="*/ 1 w 522"/>
                <a:gd name="T75" fmla="*/ 1205 h 1267"/>
                <a:gd name="T76" fmla="*/ 6 w 522"/>
                <a:gd name="T77" fmla="*/ 1190 h 1267"/>
                <a:gd name="T78" fmla="*/ 12 w 522"/>
                <a:gd name="T79" fmla="*/ 1177 h 1267"/>
                <a:gd name="T80" fmla="*/ 21 w 522"/>
                <a:gd name="T81" fmla="*/ 1164 h 1267"/>
                <a:gd name="T82" fmla="*/ 32 w 522"/>
                <a:gd name="T83" fmla="*/ 1153 h 1267"/>
                <a:gd name="T84" fmla="*/ 44 w 522"/>
                <a:gd name="T85" fmla="*/ 1145 h 1267"/>
                <a:gd name="T86" fmla="*/ 58 w 522"/>
                <a:gd name="T87" fmla="*/ 1139 h 1267"/>
                <a:gd name="T88" fmla="*/ 73 w 522"/>
                <a:gd name="T89" fmla="*/ 1134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2" h="1267">
                  <a:moveTo>
                    <a:pt x="66" y="968"/>
                  </a:moveTo>
                  <a:lnTo>
                    <a:pt x="117" y="854"/>
                  </a:lnTo>
                  <a:lnTo>
                    <a:pt x="130" y="847"/>
                  </a:lnTo>
                  <a:lnTo>
                    <a:pt x="144" y="842"/>
                  </a:lnTo>
                  <a:lnTo>
                    <a:pt x="158" y="839"/>
                  </a:lnTo>
                  <a:lnTo>
                    <a:pt x="173" y="837"/>
                  </a:lnTo>
                  <a:lnTo>
                    <a:pt x="189" y="839"/>
                  </a:lnTo>
                  <a:lnTo>
                    <a:pt x="204" y="842"/>
                  </a:lnTo>
                  <a:lnTo>
                    <a:pt x="116" y="1040"/>
                  </a:lnTo>
                  <a:lnTo>
                    <a:pt x="106" y="1034"/>
                  </a:lnTo>
                  <a:lnTo>
                    <a:pt x="98" y="1026"/>
                  </a:lnTo>
                  <a:lnTo>
                    <a:pt x="90" y="1019"/>
                  </a:lnTo>
                  <a:lnTo>
                    <a:pt x="84" y="1009"/>
                  </a:lnTo>
                  <a:lnTo>
                    <a:pt x="78" y="1000"/>
                  </a:lnTo>
                  <a:lnTo>
                    <a:pt x="72" y="989"/>
                  </a:lnTo>
                  <a:lnTo>
                    <a:pt x="69" y="979"/>
                  </a:lnTo>
                  <a:lnTo>
                    <a:pt x="66" y="968"/>
                  </a:lnTo>
                  <a:close/>
                  <a:moveTo>
                    <a:pt x="187" y="694"/>
                  </a:moveTo>
                  <a:lnTo>
                    <a:pt x="310" y="420"/>
                  </a:lnTo>
                  <a:lnTo>
                    <a:pt x="319" y="423"/>
                  </a:lnTo>
                  <a:lnTo>
                    <a:pt x="328" y="425"/>
                  </a:lnTo>
                  <a:lnTo>
                    <a:pt x="337" y="429"/>
                  </a:lnTo>
                  <a:lnTo>
                    <a:pt x="345" y="432"/>
                  </a:lnTo>
                  <a:lnTo>
                    <a:pt x="362" y="442"/>
                  </a:lnTo>
                  <a:lnTo>
                    <a:pt x="377" y="453"/>
                  </a:lnTo>
                  <a:lnTo>
                    <a:pt x="257" y="722"/>
                  </a:lnTo>
                  <a:lnTo>
                    <a:pt x="248" y="720"/>
                  </a:lnTo>
                  <a:lnTo>
                    <a:pt x="238" y="717"/>
                  </a:lnTo>
                  <a:lnTo>
                    <a:pt x="229" y="715"/>
                  </a:lnTo>
                  <a:lnTo>
                    <a:pt x="220" y="711"/>
                  </a:lnTo>
                  <a:lnTo>
                    <a:pt x="204" y="703"/>
                  </a:lnTo>
                  <a:lnTo>
                    <a:pt x="187" y="694"/>
                  </a:lnTo>
                  <a:close/>
                  <a:moveTo>
                    <a:pt x="355" y="318"/>
                  </a:moveTo>
                  <a:lnTo>
                    <a:pt x="369" y="288"/>
                  </a:lnTo>
                  <a:lnTo>
                    <a:pt x="366" y="297"/>
                  </a:lnTo>
                  <a:lnTo>
                    <a:pt x="363" y="304"/>
                  </a:lnTo>
                  <a:lnTo>
                    <a:pt x="359" y="311"/>
                  </a:lnTo>
                  <a:lnTo>
                    <a:pt x="355" y="318"/>
                  </a:lnTo>
                  <a:close/>
                  <a:moveTo>
                    <a:pt x="449" y="107"/>
                  </a:moveTo>
                  <a:lnTo>
                    <a:pt x="497" y="0"/>
                  </a:lnTo>
                  <a:lnTo>
                    <a:pt x="502" y="3"/>
                  </a:lnTo>
                  <a:lnTo>
                    <a:pt x="507" y="9"/>
                  </a:lnTo>
                  <a:lnTo>
                    <a:pt x="511" y="14"/>
                  </a:lnTo>
                  <a:lnTo>
                    <a:pt x="515" y="20"/>
                  </a:lnTo>
                  <a:lnTo>
                    <a:pt x="518" y="27"/>
                  </a:lnTo>
                  <a:lnTo>
                    <a:pt x="520" y="34"/>
                  </a:lnTo>
                  <a:lnTo>
                    <a:pt x="522" y="41"/>
                  </a:lnTo>
                  <a:lnTo>
                    <a:pt x="522" y="48"/>
                  </a:lnTo>
                  <a:lnTo>
                    <a:pt x="522" y="54"/>
                  </a:lnTo>
                  <a:lnTo>
                    <a:pt x="521" y="60"/>
                  </a:lnTo>
                  <a:lnTo>
                    <a:pt x="520" y="66"/>
                  </a:lnTo>
                  <a:lnTo>
                    <a:pt x="517" y="72"/>
                  </a:lnTo>
                  <a:lnTo>
                    <a:pt x="511" y="82"/>
                  </a:lnTo>
                  <a:lnTo>
                    <a:pt x="504" y="91"/>
                  </a:lnTo>
                  <a:lnTo>
                    <a:pt x="496" y="98"/>
                  </a:lnTo>
                  <a:lnTo>
                    <a:pt x="485" y="104"/>
                  </a:lnTo>
                  <a:lnTo>
                    <a:pt x="479" y="106"/>
                  </a:lnTo>
                  <a:lnTo>
                    <a:pt x="474" y="107"/>
                  </a:lnTo>
                  <a:lnTo>
                    <a:pt x="468" y="108"/>
                  </a:lnTo>
                  <a:lnTo>
                    <a:pt x="462" y="108"/>
                  </a:lnTo>
                  <a:lnTo>
                    <a:pt x="456" y="108"/>
                  </a:lnTo>
                  <a:lnTo>
                    <a:pt x="449" y="107"/>
                  </a:lnTo>
                  <a:close/>
                  <a:moveTo>
                    <a:pt x="434" y="326"/>
                  </a:moveTo>
                  <a:lnTo>
                    <a:pt x="415" y="367"/>
                  </a:lnTo>
                  <a:lnTo>
                    <a:pt x="417" y="356"/>
                  </a:lnTo>
                  <a:lnTo>
                    <a:pt x="422" y="345"/>
                  </a:lnTo>
                  <a:lnTo>
                    <a:pt x="427" y="336"/>
                  </a:lnTo>
                  <a:lnTo>
                    <a:pt x="434" y="326"/>
                  </a:lnTo>
                  <a:close/>
                  <a:moveTo>
                    <a:pt x="73" y="1134"/>
                  </a:moveTo>
                  <a:lnTo>
                    <a:pt x="14" y="1267"/>
                  </a:lnTo>
                  <a:lnTo>
                    <a:pt x="8" y="1257"/>
                  </a:lnTo>
                  <a:lnTo>
                    <a:pt x="4" y="1246"/>
                  </a:lnTo>
                  <a:lnTo>
                    <a:pt x="1" y="1233"/>
                  </a:lnTo>
                  <a:lnTo>
                    <a:pt x="0" y="1220"/>
                  </a:lnTo>
                  <a:lnTo>
                    <a:pt x="0" y="1213"/>
                  </a:lnTo>
                  <a:lnTo>
                    <a:pt x="1" y="1205"/>
                  </a:lnTo>
                  <a:lnTo>
                    <a:pt x="3" y="1197"/>
                  </a:lnTo>
                  <a:lnTo>
                    <a:pt x="6" y="1190"/>
                  </a:lnTo>
                  <a:lnTo>
                    <a:pt x="8" y="1182"/>
                  </a:lnTo>
                  <a:lnTo>
                    <a:pt x="12" y="1177"/>
                  </a:lnTo>
                  <a:lnTo>
                    <a:pt x="17" y="1170"/>
                  </a:lnTo>
                  <a:lnTo>
                    <a:pt x="21" y="1164"/>
                  </a:lnTo>
                  <a:lnTo>
                    <a:pt x="26" y="1158"/>
                  </a:lnTo>
                  <a:lnTo>
                    <a:pt x="32" y="1153"/>
                  </a:lnTo>
                  <a:lnTo>
                    <a:pt x="38" y="1148"/>
                  </a:lnTo>
                  <a:lnTo>
                    <a:pt x="44" y="1145"/>
                  </a:lnTo>
                  <a:lnTo>
                    <a:pt x="51" y="1141"/>
                  </a:lnTo>
                  <a:lnTo>
                    <a:pt x="58" y="1139"/>
                  </a:lnTo>
                  <a:lnTo>
                    <a:pt x="65" y="1137"/>
                  </a:lnTo>
                  <a:lnTo>
                    <a:pt x="73" y="1134"/>
                  </a:lnTo>
                  <a:close/>
                </a:path>
              </a:pathLst>
            </a:custGeom>
            <a:solidFill>
              <a:srgbClr val="0A5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1" name="Freeform 71"/>
            <p:cNvSpPr>
              <a:spLocks noEditPoints="1"/>
            </p:cNvSpPr>
            <p:nvPr userDrawn="1"/>
          </p:nvSpPr>
          <p:spPr bwMode="auto">
            <a:xfrm>
              <a:off x="1689" y="2032"/>
              <a:ext cx="174" cy="420"/>
            </a:xfrm>
            <a:custGeom>
              <a:avLst/>
              <a:gdLst>
                <a:gd name="T0" fmla="*/ 18 w 522"/>
                <a:gd name="T1" fmla="*/ 1130 h 1258"/>
                <a:gd name="T2" fmla="*/ 31 w 522"/>
                <a:gd name="T3" fmla="*/ 1116 h 1258"/>
                <a:gd name="T4" fmla="*/ 47 w 522"/>
                <a:gd name="T5" fmla="*/ 1104 h 1258"/>
                <a:gd name="T6" fmla="*/ 66 w 522"/>
                <a:gd name="T7" fmla="*/ 1099 h 1258"/>
                <a:gd name="T8" fmla="*/ 87 w 522"/>
                <a:gd name="T9" fmla="*/ 1095 h 1258"/>
                <a:gd name="T10" fmla="*/ 113 w 522"/>
                <a:gd name="T11" fmla="*/ 1100 h 1258"/>
                <a:gd name="T12" fmla="*/ 33 w 522"/>
                <a:gd name="T13" fmla="*/ 1252 h 1258"/>
                <a:gd name="T14" fmla="*/ 18 w 522"/>
                <a:gd name="T15" fmla="*/ 1235 h 1258"/>
                <a:gd name="T16" fmla="*/ 6 w 522"/>
                <a:gd name="T17" fmla="*/ 1216 h 1258"/>
                <a:gd name="T18" fmla="*/ 0 w 522"/>
                <a:gd name="T19" fmla="*/ 1194 h 1258"/>
                <a:gd name="T20" fmla="*/ 0 w 522"/>
                <a:gd name="T21" fmla="*/ 1174 h 1258"/>
                <a:gd name="T22" fmla="*/ 86 w 522"/>
                <a:gd name="T23" fmla="*/ 976 h 1258"/>
                <a:gd name="T24" fmla="*/ 169 w 522"/>
                <a:gd name="T25" fmla="*/ 799 h 1258"/>
                <a:gd name="T26" fmla="*/ 183 w 522"/>
                <a:gd name="T27" fmla="*/ 801 h 1258"/>
                <a:gd name="T28" fmla="*/ 199 w 522"/>
                <a:gd name="T29" fmla="*/ 803 h 1258"/>
                <a:gd name="T30" fmla="*/ 216 w 522"/>
                <a:gd name="T31" fmla="*/ 808 h 1258"/>
                <a:gd name="T32" fmla="*/ 230 w 522"/>
                <a:gd name="T33" fmla="*/ 816 h 1258"/>
                <a:gd name="T34" fmla="*/ 150 w 522"/>
                <a:gd name="T35" fmla="*/ 1016 h 1258"/>
                <a:gd name="T36" fmla="*/ 131 w 522"/>
                <a:gd name="T37" fmla="*/ 1010 h 1258"/>
                <a:gd name="T38" fmla="*/ 114 w 522"/>
                <a:gd name="T39" fmla="*/ 1002 h 1258"/>
                <a:gd name="T40" fmla="*/ 99 w 522"/>
                <a:gd name="T41" fmla="*/ 990 h 1258"/>
                <a:gd name="T42" fmla="*/ 86 w 522"/>
                <a:gd name="T43" fmla="*/ 976 h 1258"/>
                <a:gd name="T44" fmla="*/ 345 w 522"/>
                <a:gd name="T45" fmla="*/ 394 h 1258"/>
                <a:gd name="T46" fmla="*/ 362 w 522"/>
                <a:gd name="T47" fmla="*/ 404 h 1258"/>
                <a:gd name="T48" fmla="*/ 378 w 522"/>
                <a:gd name="T49" fmla="*/ 415 h 1258"/>
                <a:gd name="T50" fmla="*/ 392 w 522"/>
                <a:gd name="T51" fmla="*/ 430 h 1258"/>
                <a:gd name="T52" fmla="*/ 404 w 522"/>
                <a:gd name="T53" fmla="*/ 445 h 1258"/>
                <a:gd name="T54" fmla="*/ 288 w 522"/>
                <a:gd name="T55" fmla="*/ 685 h 1258"/>
                <a:gd name="T56" fmla="*/ 263 w 522"/>
                <a:gd name="T57" fmla="*/ 684 h 1258"/>
                <a:gd name="T58" fmla="*/ 235 w 522"/>
                <a:gd name="T59" fmla="*/ 678 h 1258"/>
                <a:gd name="T60" fmla="*/ 494 w 522"/>
                <a:gd name="T61" fmla="*/ 62 h 1258"/>
                <a:gd name="T62" fmla="*/ 522 w 522"/>
                <a:gd name="T63" fmla="*/ 4 h 1258"/>
                <a:gd name="T64" fmla="*/ 522 w 522"/>
                <a:gd name="T65" fmla="*/ 18 h 1258"/>
                <a:gd name="T66" fmla="*/ 517 w 522"/>
                <a:gd name="T67" fmla="*/ 34 h 1258"/>
                <a:gd name="T68" fmla="*/ 510 w 522"/>
                <a:gd name="T69" fmla="*/ 47 h 1258"/>
                <a:gd name="T70" fmla="*/ 500 w 522"/>
                <a:gd name="T71" fmla="*/ 57 h 1258"/>
                <a:gd name="T72" fmla="*/ 490 w 522"/>
                <a:gd name="T73" fmla="*/ 250 h 1258"/>
                <a:gd name="T74" fmla="*/ 421 w 522"/>
                <a:gd name="T75" fmla="*/ 385 h 1258"/>
                <a:gd name="T76" fmla="*/ 414 w 522"/>
                <a:gd name="T77" fmla="*/ 361 h 1258"/>
                <a:gd name="T78" fmla="*/ 414 w 522"/>
                <a:gd name="T79" fmla="*/ 339 h 1258"/>
                <a:gd name="T80" fmla="*/ 416 w 522"/>
                <a:gd name="T81" fmla="*/ 322 h 1258"/>
                <a:gd name="T82" fmla="*/ 422 w 522"/>
                <a:gd name="T83" fmla="*/ 306 h 1258"/>
                <a:gd name="T84" fmla="*/ 430 w 522"/>
                <a:gd name="T85" fmla="*/ 292 h 1258"/>
                <a:gd name="T86" fmla="*/ 441 w 522"/>
                <a:gd name="T87" fmla="*/ 279 h 1258"/>
                <a:gd name="T88" fmla="*/ 452 w 522"/>
                <a:gd name="T89" fmla="*/ 268 h 1258"/>
                <a:gd name="T90" fmla="*/ 467 w 522"/>
                <a:gd name="T91" fmla="*/ 260 h 1258"/>
                <a:gd name="T92" fmla="*/ 482 w 522"/>
                <a:gd name="T93" fmla="*/ 253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2" h="1258">
                  <a:moveTo>
                    <a:pt x="1" y="1166"/>
                  </a:moveTo>
                  <a:lnTo>
                    <a:pt x="18" y="1130"/>
                  </a:lnTo>
                  <a:lnTo>
                    <a:pt x="24" y="1122"/>
                  </a:lnTo>
                  <a:lnTo>
                    <a:pt x="31" y="1116"/>
                  </a:lnTo>
                  <a:lnTo>
                    <a:pt x="39" y="1110"/>
                  </a:lnTo>
                  <a:lnTo>
                    <a:pt x="47" y="1104"/>
                  </a:lnTo>
                  <a:lnTo>
                    <a:pt x="57" y="1101"/>
                  </a:lnTo>
                  <a:lnTo>
                    <a:pt x="66" y="1099"/>
                  </a:lnTo>
                  <a:lnTo>
                    <a:pt x="77" y="1096"/>
                  </a:lnTo>
                  <a:lnTo>
                    <a:pt x="87" y="1095"/>
                  </a:lnTo>
                  <a:lnTo>
                    <a:pt x="100" y="1096"/>
                  </a:lnTo>
                  <a:lnTo>
                    <a:pt x="113" y="1100"/>
                  </a:lnTo>
                  <a:lnTo>
                    <a:pt x="43" y="1258"/>
                  </a:lnTo>
                  <a:lnTo>
                    <a:pt x="33" y="1252"/>
                  </a:lnTo>
                  <a:lnTo>
                    <a:pt x="25" y="1243"/>
                  </a:lnTo>
                  <a:lnTo>
                    <a:pt x="18" y="1235"/>
                  </a:lnTo>
                  <a:lnTo>
                    <a:pt x="12" y="1226"/>
                  </a:lnTo>
                  <a:lnTo>
                    <a:pt x="6" y="1216"/>
                  </a:lnTo>
                  <a:lnTo>
                    <a:pt x="3" y="1206"/>
                  </a:lnTo>
                  <a:lnTo>
                    <a:pt x="0" y="1194"/>
                  </a:lnTo>
                  <a:lnTo>
                    <a:pt x="0" y="1182"/>
                  </a:lnTo>
                  <a:lnTo>
                    <a:pt x="0" y="1174"/>
                  </a:lnTo>
                  <a:lnTo>
                    <a:pt x="1" y="1166"/>
                  </a:lnTo>
                  <a:close/>
                  <a:moveTo>
                    <a:pt x="86" y="976"/>
                  </a:moveTo>
                  <a:lnTo>
                    <a:pt x="164" y="801"/>
                  </a:lnTo>
                  <a:lnTo>
                    <a:pt x="169" y="799"/>
                  </a:lnTo>
                  <a:lnTo>
                    <a:pt x="173" y="799"/>
                  </a:lnTo>
                  <a:lnTo>
                    <a:pt x="183" y="801"/>
                  </a:lnTo>
                  <a:lnTo>
                    <a:pt x="191" y="802"/>
                  </a:lnTo>
                  <a:lnTo>
                    <a:pt x="199" y="803"/>
                  </a:lnTo>
                  <a:lnTo>
                    <a:pt x="207" y="805"/>
                  </a:lnTo>
                  <a:lnTo>
                    <a:pt x="216" y="808"/>
                  </a:lnTo>
                  <a:lnTo>
                    <a:pt x="223" y="811"/>
                  </a:lnTo>
                  <a:lnTo>
                    <a:pt x="230" y="816"/>
                  </a:lnTo>
                  <a:lnTo>
                    <a:pt x="237" y="819"/>
                  </a:lnTo>
                  <a:lnTo>
                    <a:pt x="150" y="1016"/>
                  </a:lnTo>
                  <a:lnTo>
                    <a:pt x="140" y="1014"/>
                  </a:lnTo>
                  <a:lnTo>
                    <a:pt x="131" y="1010"/>
                  </a:lnTo>
                  <a:lnTo>
                    <a:pt x="123" y="1007"/>
                  </a:lnTo>
                  <a:lnTo>
                    <a:pt x="114" y="1002"/>
                  </a:lnTo>
                  <a:lnTo>
                    <a:pt x="106" y="996"/>
                  </a:lnTo>
                  <a:lnTo>
                    <a:pt x="99" y="990"/>
                  </a:lnTo>
                  <a:lnTo>
                    <a:pt x="92" y="983"/>
                  </a:lnTo>
                  <a:lnTo>
                    <a:pt x="86" y="976"/>
                  </a:lnTo>
                  <a:close/>
                  <a:moveTo>
                    <a:pt x="220" y="673"/>
                  </a:moveTo>
                  <a:lnTo>
                    <a:pt x="345" y="394"/>
                  </a:lnTo>
                  <a:lnTo>
                    <a:pt x="354" y="399"/>
                  </a:lnTo>
                  <a:lnTo>
                    <a:pt x="362" y="404"/>
                  </a:lnTo>
                  <a:lnTo>
                    <a:pt x="370" y="409"/>
                  </a:lnTo>
                  <a:lnTo>
                    <a:pt x="378" y="415"/>
                  </a:lnTo>
                  <a:lnTo>
                    <a:pt x="385" y="422"/>
                  </a:lnTo>
                  <a:lnTo>
                    <a:pt x="392" y="430"/>
                  </a:lnTo>
                  <a:lnTo>
                    <a:pt x="398" y="437"/>
                  </a:lnTo>
                  <a:lnTo>
                    <a:pt x="404" y="445"/>
                  </a:lnTo>
                  <a:lnTo>
                    <a:pt x="298" y="684"/>
                  </a:lnTo>
                  <a:lnTo>
                    <a:pt x="288" y="685"/>
                  </a:lnTo>
                  <a:lnTo>
                    <a:pt x="278" y="685"/>
                  </a:lnTo>
                  <a:lnTo>
                    <a:pt x="263" y="684"/>
                  </a:lnTo>
                  <a:lnTo>
                    <a:pt x="249" y="682"/>
                  </a:lnTo>
                  <a:lnTo>
                    <a:pt x="235" y="678"/>
                  </a:lnTo>
                  <a:lnTo>
                    <a:pt x="220" y="673"/>
                  </a:lnTo>
                  <a:close/>
                  <a:moveTo>
                    <a:pt x="494" y="62"/>
                  </a:moveTo>
                  <a:lnTo>
                    <a:pt x="521" y="0"/>
                  </a:lnTo>
                  <a:lnTo>
                    <a:pt x="522" y="4"/>
                  </a:lnTo>
                  <a:lnTo>
                    <a:pt x="522" y="10"/>
                  </a:lnTo>
                  <a:lnTo>
                    <a:pt x="522" y="18"/>
                  </a:lnTo>
                  <a:lnTo>
                    <a:pt x="520" y="26"/>
                  </a:lnTo>
                  <a:lnTo>
                    <a:pt x="517" y="34"/>
                  </a:lnTo>
                  <a:lnTo>
                    <a:pt x="514" y="40"/>
                  </a:lnTo>
                  <a:lnTo>
                    <a:pt x="510" y="47"/>
                  </a:lnTo>
                  <a:lnTo>
                    <a:pt x="505" y="53"/>
                  </a:lnTo>
                  <a:lnTo>
                    <a:pt x="500" y="57"/>
                  </a:lnTo>
                  <a:lnTo>
                    <a:pt x="494" y="62"/>
                  </a:lnTo>
                  <a:close/>
                  <a:moveTo>
                    <a:pt x="490" y="250"/>
                  </a:moveTo>
                  <a:lnTo>
                    <a:pt x="425" y="397"/>
                  </a:lnTo>
                  <a:lnTo>
                    <a:pt x="421" y="385"/>
                  </a:lnTo>
                  <a:lnTo>
                    <a:pt x="416" y="373"/>
                  </a:lnTo>
                  <a:lnTo>
                    <a:pt x="414" y="361"/>
                  </a:lnTo>
                  <a:lnTo>
                    <a:pt x="414" y="348"/>
                  </a:lnTo>
                  <a:lnTo>
                    <a:pt x="414" y="339"/>
                  </a:lnTo>
                  <a:lnTo>
                    <a:pt x="415" y="331"/>
                  </a:lnTo>
                  <a:lnTo>
                    <a:pt x="416" y="322"/>
                  </a:lnTo>
                  <a:lnTo>
                    <a:pt x="419" y="314"/>
                  </a:lnTo>
                  <a:lnTo>
                    <a:pt x="422" y="306"/>
                  </a:lnTo>
                  <a:lnTo>
                    <a:pt x="425" y="299"/>
                  </a:lnTo>
                  <a:lnTo>
                    <a:pt x="430" y="292"/>
                  </a:lnTo>
                  <a:lnTo>
                    <a:pt x="435" y="286"/>
                  </a:lnTo>
                  <a:lnTo>
                    <a:pt x="441" y="279"/>
                  </a:lnTo>
                  <a:lnTo>
                    <a:pt x="447" y="273"/>
                  </a:lnTo>
                  <a:lnTo>
                    <a:pt x="452" y="268"/>
                  </a:lnTo>
                  <a:lnTo>
                    <a:pt x="459" y="263"/>
                  </a:lnTo>
                  <a:lnTo>
                    <a:pt x="467" y="260"/>
                  </a:lnTo>
                  <a:lnTo>
                    <a:pt x="475" y="256"/>
                  </a:lnTo>
                  <a:lnTo>
                    <a:pt x="482" y="253"/>
                  </a:lnTo>
                  <a:lnTo>
                    <a:pt x="490" y="250"/>
                  </a:lnTo>
                  <a:close/>
                </a:path>
              </a:pathLst>
            </a:custGeom>
            <a:solidFill>
              <a:srgbClr val="0C5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2" name="Freeform 72"/>
            <p:cNvSpPr>
              <a:spLocks noEditPoints="1"/>
            </p:cNvSpPr>
            <p:nvPr userDrawn="1"/>
          </p:nvSpPr>
          <p:spPr bwMode="auto">
            <a:xfrm>
              <a:off x="1693" y="2115"/>
              <a:ext cx="173" cy="340"/>
            </a:xfrm>
            <a:custGeom>
              <a:avLst/>
              <a:gdLst>
                <a:gd name="T0" fmla="*/ 59 w 517"/>
                <a:gd name="T1" fmla="*/ 848 h 1021"/>
                <a:gd name="T2" fmla="*/ 73 w 517"/>
                <a:gd name="T3" fmla="*/ 847 h 1021"/>
                <a:gd name="T4" fmla="*/ 90 w 517"/>
                <a:gd name="T5" fmla="*/ 849 h 1021"/>
                <a:gd name="T6" fmla="*/ 105 w 517"/>
                <a:gd name="T7" fmla="*/ 854 h 1021"/>
                <a:gd name="T8" fmla="*/ 119 w 517"/>
                <a:gd name="T9" fmla="*/ 861 h 1021"/>
                <a:gd name="T10" fmla="*/ 131 w 517"/>
                <a:gd name="T11" fmla="*/ 871 h 1021"/>
                <a:gd name="T12" fmla="*/ 55 w 517"/>
                <a:gd name="T13" fmla="*/ 1019 h 1021"/>
                <a:gd name="T14" fmla="*/ 36 w 517"/>
                <a:gd name="T15" fmla="*/ 1013 h 1021"/>
                <a:gd name="T16" fmla="*/ 19 w 517"/>
                <a:gd name="T17" fmla="*/ 1002 h 1021"/>
                <a:gd name="T18" fmla="*/ 5 w 517"/>
                <a:gd name="T19" fmla="*/ 990 h 1021"/>
                <a:gd name="T20" fmla="*/ 102 w 517"/>
                <a:gd name="T21" fmla="*/ 754 h 1021"/>
                <a:gd name="T22" fmla="*/ 199 w 517"/>
                <a:gd name="T23" fmla="*/ 558 h 1021"/>
                <a:gd name="T24" fmla="*/ 216 w 517"/>
                <a:gd name="T25" fmla="*/ 568 h 1021"/>
                <a:gd name="T26" fmla="*/ 232 w 517"/>
                <a:gd name="T27" fmla="*/ 578 h 1021"/>
                <a:gd name="T28" fmla="*/ 245 w 517"/>
                <a:gd name="T29" fmla="*/ 593 h 1021"/>
                <a:gd name="T30" fmla="*/ 176 w 517"/>
                <a:gd name="T31" fmla="*/ 770 h 1021"/>
                <a:gd name="T32" fmla="*/ 159 w 517"/>
                <a:gd name="T33" fmla="*/ 772 h 1021"/>
                <a:gd name="T34" fmla="*/ 129 w 517"/>
                <a:gd name="T35" fmla="*/ 767 h 1021"/>
                <a:gd name="T36" fmla="*/ 102 w 517"/>
                <a:gd name="T37" fmla="*/ 754 h 1021"/>
                <a:gd name="T38" fmla="*/ 363 w 517"/>
                <a:gd name="T39" fmla="*/ 167 h 1021"/>
                <a:gd name="T40" fmla="*/ 378 w 517"/>
                <a:gd name="T41" fmla="*/ 183 h 1021"/>
                <a:gd name="T42" fmla="*/ 392 w 517"/>
                <a:gd name="T43" fmla="*/ 200 h 1021"/>
                <a:gd name="T44" fmla="*/ 403 w 517"/>
                <a:gd name="T45" fmla="*/ 220 h 1021"/>
                <a:gd name="T46" fmla="*/ 411 w 517"/>
                <a:gd name="T47" fmla="*/ 242 h 1021"/>
                <a:gd name="T48" fmla="*/ 315 w 517"/>
                <a:gd name="T49" fmla="*/ 428 h 1021"/>
                <a:gd name="T50" fmla="*/ 282 w 517"/>
                <a:gd name="T51" fmla="*/ 436 h 1021"/>
                <a:gd name="T52" fmla="*/ 254 w 517"/>
                <a:gd name="T53" fmla="*/ 436 h 1021"/>
                <a:gd name="T54" fmla="*/ 401 w 517"/>
                <a:gd name="T55" fmla="*/ 81 h 1021"/>
                <a:gd name="T56" fmla="*/ 427 w 517"/>
                <a:gd name="T57" fmla="*/ 31 h 1021"/>
                <a:gd name="T58" fmla="*/ 444 w 517"/>
                <a:gd name="T59" fmla="*/ 17 h 1021"/>
                <a:gd name="T60" fmla="*/ 464 w 517"/>
                <a:gd name="T61" fmla="*/ 6 h 1021"/>
                <a:gd name="T62" fmla="*/ 487 w 517"/>
                <a:gd name="T63" fmla="*/ 1 h 1021"/>
                <a:gd name="T64" fmla="*/ 508 w 517"/>
                <a:gd name="T65" fmla="*/ 1 h 1021"/>
                <a:gd name="T66" fmla="*/ 438 w 517"/>
                <a:gd name="T67" fmla="*/ 179 h 1021"/>
                <a:gd name="T68" fmla="*/ 422 w 517"/>
                <a:gd name="T69" fmla="*/ 164 h 1021"/>
                <a:gd name="T70" fmla="*/ 410 w 517"/>
                <a:gd name="T71" fmla="*/ 145 h 1021"/>
                <a:gd name="T72" fmla="*/ 402 w 517"/>
                <a:gd name="T73" fmla="*/ 124 h 1021"/>
                <a:gd name="T74" fmla="*/ 400 w 517"/>
                <a:gd name="T75" fmla="*/ 100 h 1021"/>
                <a:gd name="T76" fmla="*/ 401 w 517"/>
                <a:gd name="T77" fmla="*/ 81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7" h="1021">
                  <a:moveTo>
                    <a:pt x="0" y="981"/>
                  </a:moveTo>
                  <a:lnTo>
                    <a:pt x="59" y="848"/>
                  </a:lnTo>
                  <a:lnTo>
                    <a:pt x="66" y="848"/>
                  </a:lnTo>
                  <a:lnTo>
                    <a:pt x="73" y="847"/>
                  </a:lnTo>
                  <a:lnTo>
                    <a:pt x="82" y="848"/>
                  </a:lnTo>
                  <a:lnTo>
                    <a:pt x="90" y="849"/>
                  </a:lnTo>
                  <a:lnTo>
                    <a:pt x="97" y="851"/>
                  </a:lnTo>
                  <a:lnTo>
                    <a:pt x="105" y="854"/>
                  </a:lnTo>
                  <a:lnTo>
                    <a:pt x="112" y="856"/>
                  </a:lnTo>
                  <a:lnTo>
                    <a:pt x="119" y="861"/>
                  </a:lnTo>
                  <a:lnTo>
                    <a:pt x="125" y="865"/>
                  </a:lnTo>
                  <a:lnTo>
                    <a:pt x="131" y="871"/>
                  </a:lnTo>
                  <a:lnTo>
                    <a:pt x="64" y="1021"/>
                  </a:lnTo>
                  <a:lnTo>
                    <a:pt x="55" y="1019"/>
                  </a:lnTo>
                  <a:lnTo>
                    <a:pt x="45" y="1017"/>
                  </a:lnTo>
                  <a:lnTo>
                    <a:pt x="36" y="1013"/>
                  </a:lnTo>
                  <a:lnTo>
                    <a:pt x="27" y="1008"/>
                  </a:lnTo>
                  <a:lnTo>
                    <a:pt x="19" y="1002"/>
                  </a:lnTo>
                  <a:lnTo>
                    <a:pt x="12" y="997"/>
                  </a:lnTo>
                  <a:lnTo>
                    <a:pt x="5" y="990"/>
                  </a:lnTo>
                  <a:lnTo>
                    <a:pt x="0" y="981"/>
                  </a:lnTo>
                  <a:close/>
                  <a:moveTo>
                    <a:pt x="102" y="754"/>
                  </a:moveTo>
                  <a:lnTo>
                    <a:pt x="190" y="556"/>
                  </a:lnTo>
                  <a:lnTo>
                    <a:pt x="199" y="558"/>
                  </a:lnTo>
                  <a:lnTo>
                    <a:pt x="208" y="563"/>
                  </a:lnTo>
                  <a:lnTo>
                    <a:pt x="216" y="568"/>
                  </a:lnTo>
                  <a:lnTo>
                    <a:pt x="224" y="573"/>
                  </a:lnTo>
                  <a:lnTo>
                    <a:pt x="232" y="578"/>
                  </a:lnTo>
                  <a:lnTo>
                    <a:pt x="239" y="586"/>
                  </a:lnTo>
                  <a:lnTo>
                    <a:pt x="245" y="593"/>
                  </a:lnTo>
                  <a:lnTo>
                    <a:pt x="251" y="601"/>
                  </a:lnTo>
                  <a:lnTo>
                    <a:pt x="176" y="770"/>
                  </a:lnTo>
                  <a:lnTo>
                    <a:pt x="168" y="770"/>
                  </a:lnTo>
                  <a:lnTo>
                    <a:pt x="159" y="772"/>
                  </a:lnTo>
                  <a:lnTo>
                    <a:pt x="144" y="770"/>
                  </a:lnTo>
                  <a:lnTo>
                    <a:pt x="129" y="767"/>
                  </a:lnTo>
                  <a:lnTo>
                    <a:pt x="115" y="761"/>
                  </a:lnTo>
                  <a:lnTo>
                    <a:pt x="102" y="754"/>
                  </a:lnTo>
                  <a:close/>
                  <a:moveTo>
                    <a:pt x="243" y="436"/>
                  </a:moveTo>
                  <a:lnTo>
                    <a:pt x="363" y="167"/>
                  </a:lnTo>
                  <a:lnTo>
                    <a:pt x="371" y="174"/>
                  </a:lnTo>
                  <a:lnTo>
                    <a:pt x="378" y="183"/>
                  </a:lnTo>
                  <a:lnTo>
                    <a:pt x="385" y="191"/>
                  </a:lnTo>
                  <a:lnTo>
                    <a:pt x="392" y="200"/>
                  </a:lnTo>
                  <a:lnTo>
                    <a:pt x="398" y="210"/>
                  </a:lnTo>
                  <a:lnTo>
                    <a:pt x="403" y="220"/>
                  </a:lnTo>
                  <a:lnTo>
                    <a:pt x="408" y="231"/>
                  </a:lnTo>
                  <a:lnTo>
                    <a:pt x="411" y="242"/>
                  </a:lnTo>
                  <a:lnTo>
                    <a:pt x="331" y="422"/>
                  </a:lnTo>
                  <a:lnTo>
                    <a:pt x="315" y="428"/>
                  </a:lnTo>
                  <a:lnTo>
                    <a:pt x="298" y="432"/>
                  </a:lnTo>
                  <a:lnTo>
                    <a:pt x="282" y="436"/>
                  </a:lnTo>
                  <a:lnTo>
                    <a:pt x="264" y="437"/>
                  </a:lnTo>
                  <a:lnTo>
                    <a:pt x="254" y="436"/>
                  </a:lnTo>
                  <a:lnTo>
                    <a:pt x="243" y="436"/>
                  </a:lnTo>
                  <a:close/>
                  <a:moveTo>
                    <a:pt x="401" y="81"/>
                  </a:moveTo>
                  <a:lnTo>
                    <a:pt x="420" y="40"/>
                  </a:lnTo>
                  <a:lnTo>
                    <a:pt x="427" y="31"/>
                  </a:lnTo>
                  <a:lnTo>
                    <a:pt x="435" y="24"/>
                  </a:lnTo>
                  <a:lnTo>
                    <a:pt x="444" y="17"/>
                  </a:lnTo>
                  <a:lnTo>
                    <a:pt x="454" y="11"/>
                  </a:lnTo>
                  <a:lnTo>
                    <a:pt x="464" y="6"/>
                  </a:lnTo>
                  <a:lnTo>
                    <a:pt x="475" y="2"/>
                  </a:lnTo>
                  <a:lnTo>
                    <a:pt x="487" y="1"/>
                  </a:lnTo>
                  <a:lnTo>
                    <a:pt x="498" y="0"/>
                  </a:lnTo>
                  <a:lnTo>
                    <a:pt x="508" y="1"/>
                  </a:lnTo>
                  <a:lnTo>
                    <a:pt x="517" y="2"/>
                  </a:lnTo>
                  <a:lnTo>
                    <a:pt x="438" y="179"/>
                  </a:lnTo>
                  <a:lnTo>
                    <a:pt x="430" y="172"/>
                  </a:lnTo>
                  <a:lnTo>
                    <a:pt x="422" y="164"/>
                  </a:lnTo>
                  <a:lnTo>
                    <a:pt x="416" y="154"/>
                  </a:lnTo>
                  <a:lnTo>
                    <a:pt x="410" y="145"/>
                  </a:lnTo>
                  <a:lnTo>
                    <a:pt x="405" y="134"/>
                  </a:lnTo>
                  <a:lnTo>
                    <a:pt x="402" y="124"/>
                  </a:lnTo>
                  <a:lnTo>
                    <a:pt x="400" y="112"/>
                  </a:lnTo>
                  <a:lnTo>
                    <a:pt x="400" y="100"/>
                  </a:lnTo>
                  <a:lnTo>
                    <a:pt x="400" y="91"/>
                  </a:lnTo>
                  <a:lnTo>
                    <a:pt x="401" y="81"/>
                  </a:lnTo>
                  <a:close/>
                </a:path>
              </a:pathLst>
            </a:custGeom>
            <a:solidFill>
              <a:srgbClr val="0E5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3" name="Freeform 73"/>
            <p:cNvSpPr>
              <a:spLocks noEditPoints="1"/>
            </p:cNvSpPr>
            <p:nvPr userDrawn="1"/>
          </p:nvSpPr>
          <p:spPr bwMode="auto">
            <a:xfrm>
              <a:off x="1703" y="2069"/>
              <a:ext cx="197" cy="386"/>
            </a:xfrm>
            <a:custGeom>
              <a:avLst/>
              <a:gdLst>
                <a:gd name="T0" fmla="*/ 70 w 592"/>
                <a:gd name="T1" fmla="*/ 991 h 1160"/>
                <a:gd name="T2" fmla="*/ 89 w 592"/>
                <a:gd name="T3" fmla="*/ 999 h 1160"/>
                <a:gd name="T4" fmla="*/ 104 w 592"/>
                <a:gd name="T5" fmla="*/ 1012 h 1160"/>
                <a:gd name="T6" fmla="*/ 117 w 592"/>
                <a:gd name="T7" fmla="*/ 1027 h 1160"/>
                <a:gd name="T8" fmla="*/ 127 w 592"/>
                <a:gd name="T9" fmla="*/ 1046 h 1160"/>
                <a:gd name="T10" fmla="*/ 70 w 592"/>
                <a:gd name="T11" fmla="*/ 1157 h 1160"/>
                <a:gd name="T12" fmla="*/ 53 w 592"/>
                <a:gd name="T13" fmla="*/ 1160 h 1160"/>
                <a:gd name="T14" fmla="*/ 31 w 592"/>
                <a:gd name="T15" fmla="*/ 1160 h 1160"/>
                <a:gd name="T16" fmla="*/ 9 w 592"/>
                <a:gd name="T17" fmla="*/ 1153 h 1160"/>
                <a:gd name="T18" fmla="*/ 107 w 592"/>
                <a:gd name="T19" fmla="*/ 907 h 1160"/>
                <a:gd name="T20" fmla="*/ 203 w 592"/>
                <a:gd name="T21" fmla="*/ 719 h 1160"/>
                <a:gd name="T22" fmla="*/ 219 w 592"/>
                <a:gd name="T23" fmla="*/ 735 h 1160"/>
                <a:gd name="T24" fmla="*/ 232 w 592"/>
                <a:gd name="T25" fmla="*/ 756 h 1160"/>
                <a:gd name="T26" fmla="*/ 239 w 592"/>
                <a:gd name="T27" fmla="*/ 779 h 1160"/>
                <a:gd name="T28" fmla="*/ 197 w 592"/>
                <a:gd name="T29" fmla="*/ 888 h 1160"/>
                <a:gd name="T30" fmla="*/ 182 w 592"/>
                <a:gd name="T31" fmla="*/ 898 h 1160"/>
                <a:gd name="T32" fmla="*/ 167 w 592"/>
                <a:gd name="T33" fmla="*/ 905 h 1160"/>
                <a:gd name="T34" fmla="*/ 149 w 592"/>
                <a:gd name="T35" fmla="*/ 908 h 1160"/>
                <a:gd name="T36" fmla="*/ 130 w 592"/>
                <a:gd name="T37" fmla="*/ 911 h 1160"/>
                <a:gd name="T38" fmla="*/ 107 w 592"/>
                <a:gd name="T39" fmla="*/ 907 h 1160"/>
                <a:gd name="T40" fmla="*/ 361 w 592"/>
                <a:gd name="T41" fmla="*/ 336 h 1160"/>
                <a:gd name="T42" fmla="*/ 373 w 592"/>
                <a:gd name="T43" fmla="*/ 356 h 1160"/>
                <a:gd name="T44" fmla="*/ 381 w 592"/>
                <a:gd name="T45" fmla="*/ 377 h 1160"/>
                <a:gd name="T46" fmla="*/ 386 w 592"/>
                <a:gd name="T47" fmla="*/ 399 h 1160"/>
                <a:gd name="T48" fmla="*/ 388 w 592"/>
                <a:gd name="T49" fmla="*/ 423 h 1160"/>
                <a:gd name="T50" fmla="*/ 386 w 592"/>
                <a:gd name="T51" fmla="*/ 451 h 1160"/>
                <a:gd name="T52" fmla="*/ 378 w 592"/>
                <a:gd name="T53" fmla="*/ 478 h 1160"/>
                <a:gd name="T54" fmla="*/ 366 w 592"/>
                <a:gd name="T55" fmla="*/ 502 h 1160"/>
                <a:gd name="T56" fmla="*/ 349 w 592"/>
                <a:gd name="T57" fmla="*/ 524 h 1160"/>
                <a:gd name="T58" fmla="*/ 331 w 592"/>
                <a:gd name="T59" fmla="*/ 543 h 1160"/>
                <a:gd name="T60" fmla="*/ 307 w 592"/>
                <a:gd name="T61" fmla="*/ 557 h 1160"/>
                <a:gd name="T62" fmla="*/ 282 w 592"/>
                <a:gd name="T63" fmla="*/ 568 h 1160"/>
                <a:gd name="T64" fmla="*/ 255 w 592"/>
                <a:gd name="T65" fmla="*/ 575 h 1160"/>
                <a:gd name="T66" fmla="*/ 447 w 592"/>
                <a:gd name="T67" fmla="*/ 141 h 1160"/>
                <a:gd name="T68" fmla="*/ 469 w 592"/>
                <a:gd name="T69" fmla="*/ 139 h 1160"/>
                <a:gd name="T70" fmla="*/ 498 w 592"/>
                <a:gd name="T71" fmla="*/ 144 h 1160"/>
                <a:gd name="T72" fmla="*/ 524 w 592"/>
                <a:gd name="T73" fmla="*/ 154 h 1160"/>
                <a:gd name="T74" fmla="*/ 433 w 592"/>
                <a:gd name="T75" fmla="*/ 332 h 1160"/>
                <a:gd name="T76" fmla="*/ 416 w 592"/>
                <a:gd name="T77" fmla="*/ 323 h 1160"/>
                <a:gd name="T78" fmla="*/ 400 w 592"/>
                <a:gd name="T79" fmla="*/ 311 h 1160"/>
                <a:gd name="T80" fmla="*/ 388 w 592"/>
                <a:gd name="T81" fmla="*/ 296 h 1160"/>
                <a:gd name="T82" fmla="*/ 592 w 592"/>
                <a:gd name="T83" fmla="*/ 0 h 1160"/>
                <a:gd name="T84" fmla="*/ 552 w 592"/>
                <a:gd name="T85" fmla="*/ 73 h 1160"/>
                <a:gd name="T86" fmla="*/ 551 w 592"/>
                <a:gd name="T87" fmla="*/ 51 h 1160"/>
                <a:gd name="T88" fmla="*/ 558 w 592"/>
                <a:gd name="T89" fmla="*/ 32 h 1160"/>
                <a:gd name="T90" fmla="*/ 568 w 592"/>
                <a:gd name="T91" fmla="*/ 17 h 1160"/>
                <a:gd name="T92" fmla="*/ 584 w 592"/>
                <a:gd name="T93" fmla="*/ 4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2" h="1160">
                  <a:moveTo>
                    <a:pt x="0" y="1149"/>
                  </a:moveTo>
                  <a:lnTo>
                    <a:pt x="70" y="991"/>
                  </a:lnTo>
                  <a:lnTo>
                    <a:pt x="80" y="994"/>
                  </a:lnTo>
                  <a:lnTo>
                    <a:pt x="89" y="999"/>
                  </a:lnTo>
                  <a:lnTo>
                    <a:pt x="97" y="1005"/>
                  </a:lnTo>
                  <a:lnTo>
                    <a:pt x="104" y="1012"/>
                  </a:lnTo>
                  <a:lnTo>
                    <a:pt x="112" y="1019"/>
                  </a:lnTo>
                  <a:lnTo>
                    <a:pt x="117" y="1027"/>
                  </a:lnTo>
                  <a:lnTo>
                    <a:pt x="122" y="1037"/>
                  </a:lnTo>
                  <a:lnTo>
                    <a:pt x="127" y="1046"/>
                  </a:lnTo>
                  <a:lnTo>
                    <a:pt x="79" y="1153"/>
                  </a:lnTo>
                  <a:lnTo>
                    <a:pt x="70" y="1157"/>
                  </a:lnTo>
                  <a:lnTo>
                    <a:pt x="62" y="1159"/>
                  </a:lnTo>
                  <a:lnTo>
                    <a:pt x="53" y="1160"/>
                  </a:lnTo>
                  <a:lnTo>
                    <a:pt x="44" y="1160"/>
                  </a:lnTo>
                  <a:lnTo>
                    <a:pt x="31" y="1160"/>
                  </a:lnTo>
                  <a:lnTo>
                    <a:pt x="21" y="1157"/>
                  </a:lnTo>
                  <a:lnTo>
                    <a:pt x="9" y="1153"/>
                  </a:lnTo>
                  <a:lnTo>
                    <a:pt x="0" y="1149"/>
                  </a:lnTo>
                  <a:close/>
                  <a:moveTo>
                    <a:pt x="107" y="907"/>
                  </a:moveTo>
                  <a:lnTo>
                    <a:pt x="194" y="710"/>
                  </a:lnTo>
                  <a:lnTo>
                    <a:pt x="203" y="719"/>
                  </a:lnTo>
                  <a:lnTo>
                    <a:pt x="212" y="727"/>
                  </a:lnTo>
                  <a:lnTo>
                    <a:pt x="219" y="735"/>
                  </a:lnTo>
                  <a:lnTo>
                    <a:pt x="226" y="746"/>
                  </a:lnTo>
                  <a:lnTo>
                    <a:pt x="232" y="756"/>
                  </a:lnTo>
                  <a:lnTo>
                    <a:pt x="235" y="767"/>
                  </a:lnTo>
                  <a:lnTo>
                    <a:pt x="239" y="779"/>
                  </a:lnTo>
                  <a:lnTo>
                    <a:pt x="240" y="792"/>
                  </a:lnTo>
                  <a:lnTo>
                    <a:pt x="197" y="888"/>
                  </a:lnTo>
                  <a:lnTo>
                    <a:pt x="190" y="893"/>
                  </a:lnTo>
                  <a:lnTo>
                    <a:pt x="182" y="898"/>
                  </a:lnTo>
                  <a:lnTo>
                    <a:pt x="175" y="901"/>
                  </a:lnTo>
                  <a:lnTo>
                    <a:pt x="167" y="905"/>
                  </a:lnTo>
                  <a:lnTo>
                    <a:pt x="157" y="907"/>
                  </a:lnTo>
                  <a:lnTo>
                    <a:pt x="149" y="908"/>
                  </a:lnTo>
                  <a:lnTo>
                    <a:pt x="140" y="909"/>
                  </a:lnTo>
                  <a:lnTo>
                    <a:pt x="130" y="911"/>
                  </a:lnTo>
                  <a:lnTo>
                    <a:pt x="119" y="909"/>
                  </a:lnTo>
                  <a:lnTo>
                    <a:pt x="107" y="907"/>
                  </a:lnTo>
                  <a:close/>
                  <a:moveTo>
                    <a:pt x="255" y="575"/>
                  </a:moveTo>
                  <a:lnTo>
                    <a:pt x="361" y="336"/>
                  </a:lnTo>
                  <a:lnTo>
                    <a:pt x="367" y="345"/>
                  </a:lnTo>
                  <a:lnTo>
                    <a:pt x="373" y="356"/>
                  </a:lnTo>
                  <a:lnTo>
                    <a:pt x="376" y="365"/>
                  </a:lnTo>
                  <a:lnTo>
                    <a:pt x="381" y="377"/>
                  </a:lnTo>
                  <a:lnTo>
                    <a:pt x="384" y="388"/>
                  </a:lnTo>
                  <a:lnTo>
                    <a:pt x="386" y="399"/>
                  </a:lnTo>
                  <a:lnTo>
                    <a:pt x="387" y="411"/>
                  </a:lnTo>
                  <a:lnTo>
                    <a:pt x="388" y="423"/>
                  </a:lnTo>
                  <a:lnTo>
                    <a:pt x="387" y="437"/>
                  </a:lnTo>
                  <a:lnTo>
                    <a:pt x="386" y="451"/>
                  </a:lnTo>
                  <a:lnTo>
                    <a:pt x="382" y="465"/>
                  </a:lnTo>
                  <a:lnTo>
                    <a:pt x="378" y="478"/>
                  </a:lnTo>
                  <a:lnTo>
                    <a:pt x="372" y="490"/>
                  </a:lnTo>
                  <a:lnTo>
                    <a:pt x="366" y="502"/>
                  </a:lnTo>
                  <a:lnTo>
                    <a:pt x="358" y="514"/>
                  </a:lnTo>
                  <a:lnTo>
                    <a:pt x="349" y="524"/>
                  </a:lnTo>
                  <a:lnTo>
                    <a:pt x="340" y="534"/>
                  </a:lnTo>
                  <a:lnTo>
                    <a:pt x="331" y="543"/>
                  </a:lnTo>
                  <a:lnTo>
                    <a:pt x="319" y="550"/>
                  </a:lnTo>
                  <a:lnTo>
                    <a:pt x="307" y="557"/>
                  </a:lnTo>
                  <a:lnTo>
                    <a:pt x="295" y="563"/>
                  </a:lnTo>
                  <a:lnTo>
                    <a:pt x="282" y="568"/>
                  </a:lnTo>
                  <a:lnTo>
                    <a:pt x="269" y="573"/>
                  </a:lnTo>
                  <a:lnTo>
                    <a:pt x="255" y="575"/>
                  </a:lnTo>
                  <a:close/>
                  <a:moveTo>
                    <a:pt x="382" y="288"/>
                  </a:moveTo>
                  <a:lnTo>
                    <a:pt x="447" y="141"/>
                  </a:lnTo>
                  <a:lnTo>
                    <a:pt x="459" y="140"/>
                  </a:lnTo>
                  <a:lnTo>
                    <a:pt x="469" y="139"/>
                  </a:lnTo>
                  <a:lnTo>
                    <a:pt x="484" y="140"/>
                  </a:lnTo>
                  <a:lnTo>
                    <a:pt x="498" y="144"/>
                  </a:lnTo>
                  <a:lnTo>
                    <a:pt x="511" y="149"/>
                  </a:lnTo>
                  <a:lnTo>
                    <a:pt x="524" y="154"/>
                  </a:lnTo>
                  <a:lnTo>
                    <a:pt x="444" y="335"/>
                  </a:lnTo>
                  <a:lnTo>
                    <a:pt x="433" y="332"/>
                  </a:lnTo>
                  <a:lnTo>
                    <a:pt x="425" y="328"/>
                  </a:lnTo>
                  <a:lnTo>
                    <a:pt x="416" y="323"/>
                  </a:lnTo>
                  <a:lnTo>
                    <a:pt x="408" y="317"/>
                  </a:lnTo>
                  <a:lnTo>
                    <a:pt x="400" y="311"/>
                  </a:lnTo>
                  <a:lnTo>
                    <a:pt x="394" y="304"/>
                  </a:lnTo>
                  <a:lnTo>
                    <a:pt x="388" y="296"/>
                  </a:lnTo>
                  <a:lnTo>
                    <a:pt x="382" y="288"/>
                  </a:lnTo>
                  <a:close/>
                  <a:moveTo>
                    <a:pt x="592" y="0"/>
                  </a:moveTo>
                  <a:lnTo>
                    <a:pt x="554" y="84"/>
                  </a:lnTo>
                  <a:lnTo>
                    <a:pt x="552" y="73"/>
                  </a:lnTo>
                  <a:lnTo>
                    <a:pt x="551" y="61"/>
                  </a:lnTo>
                  <a:lnTo>
                    <a:pt x="551" y="51"/>
                  </a:lnTo>
                  <a:lnTo>
                    <a:pt x="553" y="41"/>
                  </a:lnTo>
                  <a:lnTo>
                    <a:pt x="558" y="32"/>
                  </a:lnTo>
                  <a:lnTo>
                    <a:pt x="562" y="24"/>
                  </a:lnTo>
                  <a:lnTo>
                    <a:pt x="568" y="17"/>
                  </a:lnTo>
                  <a:lnTo>
                    <a:pt x="575" y="10"/>
                  </a:lnTo>
                  <a:lnTo>
                    <a:pt x="584" y="4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1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4" name="Freeform 74"/>
            <p:cNvSpPr>
              <a:spLocks noEditPoints="1"/>
            </p:cNvSpPr>
            <p:nvPr userDrawn="1"/>
          </p:nvSpPr>
          <p:spPr bwMode="auto">
            <a:xfrm>
              <a:off x="1715" y="2067"/>
              <a:ext cx="199" cy="388"/>
            </a:xfrm>
            <a:custGeom>
              <a:avLst/>
              <a:gdLst>
                <a:gd name="T0" fmla="*/ 74 w 599"/>
                <a:gd name="T1" fmla="*/ 1020 h 1165"/>
                <a:gd name="T2" fmla="*/ 88 w 599"/>
                <a:gd name="T3" fmla="*/ 1043 h 1165"/>
                <a:gd name="T4" fmla="*/ 95 w 599"/>
                <a:gd name="T5" fmla="*/ 1069 h 1165"/>
                <a:gd name="T6" fmla="*/ 94 w 599"/>
                <a:gd name="T7" fmla="*/ 1096 h 1165"/>
                <a:gd name="T8" fmla="*/ 86 w 599"/>
                <a:gd name="T9" fmla="*/ 1121 h 1165"/>
                <a:gd name="T10" fmla="*/ 71 w 599"/>
                <a:gd name="T11" fmla="*/ 1141 h 1165"/>
                <a:gd name="T12" fmla="*/ 51 w 599"/>
                <a:gd name="T13" fmla="*/ 1155 h 1165"/>
                <a:gd name="T14" fmla="*/ 27 w 599"/>
                <a:gd name="T15" fmla="*/ 1164 h 1165"/>
                <a:gd name="T16" fmla="*/ 5 w 599"/>
                <a:gd name="T17" fmla="*/ 1165 h 1165"/>
                <a:gd name="T18" fmla="*/ 187 w 599"/>
                <a:gd name="T19" fmla="*/ 745 h 1165"/>
                <a:gd name="T20" fmla="*/ 202 w 599"/>
                <a:gd name="T21" fmla="*/ 781 h 1165"/>
                <a:gd name="T22" fmla="*/ 205 w 599"/>
                <a:gd name="T23" fmla="*/ 805 h 1165"/>
                <a:gd name="T24" fmla="*/ 201 w 599"/>
                <a:gd name="T25" fmla="*/ 836 h 1165"/>
                <a:gd name="T26" fmla="*/ 190 w 599"/>
                <a:gd name="T27" fmla="*/ 861 h 1165"/>
                <a:gd name="T28" fmla="*/ 172 w 599"/>
                <a:gd name="T29" fmla="*/ 884 h 1165"/>
                <a:gd name="T30" fmla="*/ 148 w 599"/>
                <a:gd name="T31" fmla="*/ 901 h 1165"/>
                <a:gd name="T32" fmla="*/ 121 w 599"/>
                <a:gd name="T33" fmla="*/ 912 h 1165"/>
                <a:gd name="T34" fmla="*/ 347 w 599"/>
                <a:gd name="T35" fmla="*/ 386 h 1165"/>
                <a:gd name="T36" fmla="*/ 352 w 599"/>
                <a:gd name="T37" fmla="*/ 417 h 1165"/>
                <a:gd name="T38" fmla="*/ 351 w 599"/>
                <a:gd name="T39" fmla="*/ 450 h 1165"/>
                <a:gd name="T40" fmla="*/ 344 w 599"/>
                <a:gd name="T41" fmla="*/ 481 h 1165"/>
                <a:gd name="T42" fmla="*/ 328 w 599"/>
                <a:gd name="T43" fmla="*/ 510 h 1165"/>
                <a:gd name="T44" fmla="*/ 310 w 599"/>
                <a:gd name="T45" fmla="*/ 535 h 1165"/>
                <a:gd name="T46" fmla="*/ 285 w 599"/>
                <a:gd name="T47" fmla="*/ 555 h 1165"/>
                <a:gd name="T48" fmla="*/ 374 w 599"/>
                <a:gd name="T49" fmla="*/ 323 h 1165"/>
                <a:gd name="T50" fmla="*/ 472 w 599"/>
                <a:gd name="T51" fmla="*/ 151 h 1165"/>
                <a:gd name="T52" fmla="*/ 497 w 599"/>
                <a:gd name="T53" fmla="*/ 167 h 1165"/>
                <a:gd name="T54" fmla="*/ 517 w 599"/>
                <a:gd name="T55" fmla="*/ 188 h 1165"/>
                <a:gd name="T56" fmla="*/ 434 w 599"/>
                <a:gd name="T57" fmla="*/ 343 h 1165"/>
                <a:gd name="T58" fmla="*/ 410 w 599"/>
                <a:gd name="T59" fmla="*/ 341 h 1165"/>
                <a:gd name="T60" fmla="*/ 387 w 599"/>
                <a:gd name="T61" fmla="*/ 331 h 1165"/>
                <a:gd name="T62" fmla="*/ 599 w 599"/>
                <a:gd name="T63" fmla="*/ 3 h 1165"/>
                <a:gd name="T64" fmla="*/ 533 w 599"/>
                <a:gd name="T65" fmla="*/ 111 h 1165"/>
                <a:gd name="T66" fmla="*/ 520 w 599"/>
                <a:gd name="T67" fmla="*/ 91 h 1165"/>
                <a:gd name="T68" fmla="*/ 516 w 599"/>
                <a:gd name="T69" fmla="*/ 66 h 1165"/>
                <a:gd name="T70" fmla="*/ 518 w 599"/>
                <a:gd name="T71" fmla="*/ 46 h 1165"/>
                <a:gd name="T72" fmla="*/ 526 w 599"/>
                <a:gd name="T73" fmla="*/ 30 h 1165"/>
                <a:gd name="T74" fmla="*/ 539 w 599"/>
                <a:gd name="T75" fmla="*/ 16 h 1165"/>
                <a:gd name="T76" fmla="*/ 556 w 599"/>
                <a:gd name="T77" fmla="*/ 5 h 1165"/>
                <a:gd name="T78" fmla="*/ 575 w 599"/>
                <a:gd name="T79" fmla="*/ 0 h 1165"/>
                <a:gd name="T80" fmla="*/ 599 w 599"/>
                <a:gd name="T81" fmla="*/ 3 h 1165"/>
                <a:gd name="T82" fmla="*/ 257 w 599"/>
                <a:gd name="T83" fmla="*/ 751 h 1165"/>
                <a:gd name="T84" fmla="*/ 258 w 599"/>
                <a:gd name="T85" fmla="*/ 719 h 1165"/>
                <a:gd name="T86" fmla="*/ 267 w 599"/>
                <a:gd name="T87" fmla="*/ 686 h 1165"/>
                <a:gd name="T88" fmla="*/ 294 w 599"/>
                <a:gd name="T89" fmla="*/ 646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9" h="1165">
                  <a:moveTo>
                    <a:pt x="0" y="1165"/>
                  </a:moveTo>
                  <a:lnTo>
                    <a:pt x="67" y="1015"/>
                  </a:lnTo>
                  <a:lnTo>
                    <a:pt x="74" y="1020"/>
                  </a:lnTo>
                  <a:lnTo>
                    <a:pt x="79" y="1028"/>
                  </a:lnTo>
                  <a:lnTo>
                    <a:pt x="84" y="1035"/>
                  </a:lnTo>
                  <a:lnTo>
                    <a:pt x="88" y="1043"/>
                  </a:lnTo>
                  <a:lnTo>
                    <a:pt x="92" y="1051"/>
                  </a:lnTo>
                  <a:lnTo>
                    <a:pt x="94" y="1059"/>
                  </a:lnTo>
                  <a:lnTo>
                    <a:pt x="95" y="1069"/>
                  </a:lnTo>
                  <a:lnTo>
                    <a:pt x="97" y="1078"/>
                  </a:lnTo>
                  <a:lnTo>
                    <a:pt x="95" y="1088"/>
                  </a:lnTo>
                  <a:lnTo>
                    <a:pt x="94" y="1096"/>
                  </a:lnTo>
                  <a:lnTo>
                    <a:pt x="92" y="1104"/>
                  </a:lnTo>
                  <a:lnTo>
                    <a:pt x="89" y="1112"/>
                  </a:lnTo>
                  <a:lnTo>
                    <a:pt x="86" y="1121"/>
                  </a:lnTo>
                  <a:lnTo>
                    <a:pt x="81" y="1128"/>
                  </a:lnTo>
                  <a:lnTo>
                    <a:pt x="77" y="1134"/>
                  </a:lnTo>
                  <a:lnTo>
                    <a:pt x="71" y="1141"/>
                  </a:lnTo>
                  <a:lnTo>
                    <a:pt x="65" y="1145"/>
                  </a:lnTo>
                  <a:lnTo>
                    <a:pt x="58" y="1151"/>
                  </a:lnTo>
                  <a:lnTo>
                    <a:pt x="51" y="1155"/>
                  </a:lnTo>
                  <a:lnTo>
                    <a:pt x="42" y="1158"/>
                  </a:lnTo>
                  <a:lnTo>
                    <a:pt x="35" y="1162"/>
                  </a:lnTo>
                  <a:lnTo>
                    <a:pt x="27" y="1164"/>
                  </a:lnTo>
                  <a:lnTo>
                    <a:pt x="18" y="1165"/>
                  </a:lnTo>
                  <a:lnTo>
                    <a:pt x="9" y="1165"/>
                  </a:lnTo>
                  <a:lnTo>
                    <a:pt x="5" y="1165"/>
                  </a:lnTo>
                  <a:lnTo>
                    <a:pt x="0" y="1165"/>
                  </a:lnTo>
                  <a:close/>
                  <a:moveTo>
                    <a:pt x="112" y="914"/>
                  </a:moveTo>
                  <a:lnTo>
                    <a:pt x="187" y="745"/>
                  </a:lnTo>
                  <a:lnTo>
                    <a:pt x="194" y="759"/>
                  </a:lnTo>
                  <a:lnTo>
                    <a:pt x="200" y="773"/>
                  </a:lnTo>
                  <a:lnTo>
                    <a:pt x="202" y="781"/>
                  </a:lnTo>
                  <a:lnTo>
                    <a:pt x="204" y="788"/>
                  </a:lnTo>
                  <a:lnTo>
                    <a:pt x="205" y="797"/>
                  </a:lnTo>
                  <a:lnTo>
                    <a:pt x="205" y="805"/>
                  </a:lnTo>
                  <a:lnTo>
                    <a:pt x="205" y="816"/>
                  </a:lnTo>
                  <a:lnTo>
                    <a:pt x="204" y="826"/>
                  </a:lnTo>
                  <a:lnTo>
                    <a:pt x="201" y="836"/>
                  </a:lnTo>
                  <a:lnTo>
                    <a:pt x="198" y="845"/>
                  </a:lnTo>
                  <a:lnTo>
                    <a:pt x="194" y="853"/>
                  </a:lnTo>
                  <a:lnTo>
                    <a:pt x="190" y="861"/>
                  </a:lnTo>
                  <a:lnTo>
                    <a:pt x="185" y="870"/>
                  </a:lnTo>
                  <a:lnTo>
                    <a:pt x="179" y="878"/>
                  </a:lnTo>
                  <a:lnTo>
                    <a:pt x="172" y="884"/>
                  </a:lnTo>
                  <a:lnTo>
                    <a:pt x="165" y="891"/>
                  </a:lnTo>
                  <a:lnTo>
                    <a:pt x="157" y="897"/>
                  </a:lnTo>
                  <a:lnTo>
                    <a:pt x="148" y="901"/>
                  </a:lnTo>
                  <a:lnTo>
                    <a:pt x="140" y="906"/>
                  </a:lnTo>
                  <a:lnTo>
                    <a:pt x="131" y="910"/>
                  </a:lnTo>
                  <a:lnTo>
                    <a:pt x="121" y="912"/>
                  </a:lnTo>
                  <a:lnTo>
                    <a:pt x="112" y="914"/>
                  </a:lnTo>
                  <a:close/>
                  <a:moveTo>
                    <a:pt x="267" y="566"/>
                  </a:moveTo>
                  <a:lnTo>
                    <a:pt x="347" y="386"/>
                  </a:lnTo>
                  <a:lnTo>
                    <a:pt x="350" y="396"/>
                  </a:lnTo>
                  <a:lnTo>
                    <a:pt x="351" y="406"/>
                  </a:lnTo>
                  <a:lnTo>
                    <a:pt x="352" y="417"/>
                  </a:lnTo>
                  <a:lnTo>
                    <a:pt x="353" y="428"/>
                  </a:lnTo>
                  <a:lnTo>
                    <a:pt x="352" y="439"/>
                  </a:lnTo>
                  <a:lnTo>
                    <a:pt x="351" y="450"/>
                  </a:lnTo>
                  <a:lnTo>
                    <a:pt x="350" y="461"/>
                  </a:lnTo>
                  <a:lnTo>
                    <a:pt x="346" y="472"/>
                  </a:lnTo>
                  <a:lnTo>
                    <a:pt x="344" y="481"/>
                  </a:lnTo>
                  <a:lnTo>
                    <a:pt x="339" y="492"/>
                  </a:lnTo>
                  <a:lnTo>
                    <a:pt x="334" y="501"/>
                  </a:lnTo>
                  <a:lnTo>
                    <a:pt x="328" y="510"/>
                  </a:lnTo>
                  <a:lnTo>
                    <a:pt x="323" y="519"/>
                  </a:lnTo>
                  <a:lnTo>
                    <a:pt x="317" y="527"/>
                  </a:lnTo>
                  <a:lnTo>
                    <a:pt x="310" y="535"/>
                  </a:lnTo>
                  <a:lnTo>
                    <a:pt x="301" y="542"/>
                  </a:lnTo>
                  <a:lnTo>
                    <a:pt x="294" y="548"/>
                  </a:lnTo>
                  <a:lnTo>
                    <a:pt x="285" y="555"/>
                  </a:lnTo>
                  <a:lnTo>
                    <a:pt x="277" y="560"/>
                  </a:lnTo>
                  <a:lnTo>
                    <a:pt x="267" y="566"/>
                  </a:lnTo>
                  <a:close/>
                  <a:moveTo>
                    <a:pt x="374" y="323"/>
                  </a:moveTo>
                  <a:lnTo>
                    <a:pt x="453" y="146"/>
                  </a:lnTo>
                  <a:lnTo>
                    <a:pt x="463" y="149"/>
                  </a:lnTo>
                  <a:lnTo>
                    <a:pt x="472" y="151"/>
                  </a:lnTo>
                  <a:lnTo>
                    <a:pt x="482" y="156"/>
                  </a:lnTo>
                  <a:lnTo>
                    <a:pt x="490" y="161"/>
                  </a:lnTo>
                  <a:lnTo>
                    <a:pt x="497" y="167"/>
                  </a:lnTo>
                  <a:lnTo>
                    <a:pt x="504" y="172"/>
                  </a:lnTo>
                  <a:lnTo>
                    <a:pt x="511" y="179"/>
                  </a:lnTo>
                  <a:lnTo>
                    <a:pt x="517" y="188"/>
                  </a:lnTo>
                  <a:lnTo>
                    <a:pt x="447" y="343"/>
                  </a:lnTo>
                  <a:lnTo>
                    <a:pt x="442" y="343"/>
                  </a:lnTo>
                  <a:lnTo>
                    <a:pt x="434" y="343"/>
                  </a:lnTo>
                  <a:lnTo>
                    <a:pt x="426" y="343"/>
                  </a:lnTo>
                  <a:lnTo>
                    <a:pt x="418" y="342"/>
                  </a:lnTo>
                  <a:lnTo>
                    <a:pt x="410" y="341"/>
                  </a:lnTo>
                  <a:lnTo>
                    <a:pt x="403" y="338"/>
                  </a:lnTo>
                  <a:lnTo>
                    <a:pt x="394" y="335"/>
                  </a:lnTo>
                  <a:lnTo>
                    <a:pt x="387" y="331"/>
                  </a:lnTo>
                  <a:lnTo>
                    <a:pt x="381" y="328"/>
                  </a:lnTo>
                  <a:lnTo>
                    <a:pt x="374" y="323"/>
                  </a:lnTo>
                  <a:close/>
                  <a:moveTo>
                    <a:pt x="599" y="3"/>
                  </a:moveTo>
                  <a:lnTo>
                    <a:pt x="546" y="122"/>
                  </a:lnTo>
                  <a:lnTo>
                    <a:pt x="539" y="117"/>
                  </a:lnTo>
                  <a:lnTo>
                    <a:pt x="533" y="111"/>
                  </a:lnTo>
                  <a:lnTo>
                    <a:pt x="529" y="105"/>
                  </a:lnTo>
                  <a:lnTo>
                    <a:pt x="524" y="98"/>
                  </a:lnTo>
                  <a:lnTo>
                    <a:pt x="520" y="91"/>
                  </a:lnTo>
                  <a:lnTo>
                    <a:pt x="518" y="83"/>
                  </a:lnTo>
                  <a:lnTo>
                    <a:pt x="516" y="75"/>
                  </a:lnTo>
                  <a:lnTo>
                    <a:pt x="516" y="66"/>
                  </a:lnTo>
                  <a:lnTo>
                    <a:pt x="516" y="59"/>
                  </a:lnTo>
                  <a:lnTo>
                    <a:pt x="517" y="53"/>
                  </a:lnTo>
                  <a:lnTo>
                    <a:pt x="518" y="46"/>
                  </a:lnTo>
                  <a:lnTo>
                    <a:pt x="520" y="40"/>
                  </a:lnTo>
                  <a:lnTo>
                    <a:pt x="524" y="35"/>
                  </a:lnTo>
                  <a:lnTo>
                    <a:pt x="526" y="30"/>
                  </a:lnTo>
                  <a:lnTo>
                    <a:pt x="531" y="24"/>
                  </a:lnTo>
                  <a:lnTo>
                    <a:pt x="535" y="19"/>
                  </a:lnTo>
                  <a:lnTo>
                    <a:pt x="539" y="16"/>
                  </a:lnTo>
                  <a:lnTo>
                    <a:pt x="544" y="11"/>
                  </a:lnTo>
                  <a:lnTo>
                    <a:pt x="550" y="9"/>
                  </a:lnTo>
                  <a:lnTo>
                    <a:pt x="556" y="5"/>
                  </a:lnTo>
                  <a:lnTo>
                    <a:pt x="562" y="3"/>
                  </a:lnTo>
                  <a:lnTo>
                    <a:pt x="568" y="2"/>
                  </a:lnTo>
                  <a:lnTo>
                    <a:pt x="575" y="0"/>
                  </a:lnTo>
                  <a:lnTo>
                    <a:pt x="582" y="0"/>
                  </a:lnTo>
                  <a:lnTo>
                    <a:pt x="590" y="0"/>
                  </a:lnTo>
                  <a:lnTo>
                    <a:pt x="599" y="3"/>
                  </a:lnTo>
                  <a:close/>
                  <a:moveTo>
                    <a:pt x="321" y="626"/>
                  </a:moveTo>
                  <a:lnTo>
                    <a:pt x="260" y="765"/>
                  </a:lnTo>
                  <a:lnTo>
                    <a:pt x="257" y="751"/>
                  </a:lnTo>
                  <a:lnTo>
                    <a:pt x="257" y="737"/>
                  </a:lnTo>
                  <a:lnTo>
                    <a:pt x="257" y="727"/>
                  </a:lnTo>
                  <a:lnTo>
                    <a:pt x="258" y="719"/>
                  </a:lnTo>
                  <a:lnTo>
                    <a:pt x="259" y="711"/>
                  </a:lnTo>
                  <a:lnTo>
                    <a:pt x="261" y="702"/>
                  </a:lnTo>
                  <a:lnTo>
                    <a:pt x="267" y="686"/>
                  </a:lnTo>
                  <a:lnTo>
                    <a:pt x="274" y="672"/>
                  </a:lnTo>
                  <a:lnTo>
                    <a:pt x="284" y="658"/>
                  </a:lnTo>
                  <a:lnTo>
                    <a:pt x="294" y="646"/>
                  </a:lnTo>
                  <a:lnTo>
                    <a:pt x="307" y="635"/>
                  </a:lnTo>
                  <a:lnTo>
                    <a:pt x="321" y="626"/>
                  </a:lnTo>
                  <a:close/>
                </a:path>
              </a:pathLst>
            </a:custGeom>
            <a:solidFill>
              <a:srgbClr val="114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5" name="Freeform 75"/>
            <p:cNvSpPr>
              <a:spLocks noEditPoints="1"/>
            </p:cNvSpPr>
            <p:nvPr userDrawn="1"/>
          </p:nvSpPr>
          <p:spPr bwMode="auto">
            <a:xfrm>
              <a:off x="1729" y="2067"/>
              <a:ext cx="196" cy="386"/>
            </a:xfrm>
            <a:custGeom>
              <a:avLst/>
              <a:gdLst>
                <a:gd name="T0" fmla="*/ 48 w 587"/>
                <a:gd name="T1" fmla="*/ 1051 h 1158"/>
                <a:gd name="T2" fmla="*/ 53 w 587"/>
                <a:gd name="T3" fmla="*/ 1078 h 1158"/>
                <a:gd name="T4" fmla="*/ 48 w 587"/>
                <a:gd name="T5" fmla="*/ 1104 h 1158"/>
                <a:gd name="T6" fmla="*/ 37 w 587"/>
                <a:gd name="T7" fmla="*/ 1126 h 1158"/>
                <a:gd name="T8" fmla="*/ 21 w 587"/>
                <a:gd name="T9" fmla="*/ 1145 h 1158"/>
                <a:gd name="T10" fmla="*/ 0 w 587"/>
                <a:gd name="T11" fmla="*/ 1158 h 1158"/>
                <a:gd name="T12" fmla="*/ 161 w 587"/>
                <a:gd name="T13" fmla="*/ 797 h 1158"/>
                <a:gd name="T14" fmla="*/ 161 w 587"/>
                <a:gd name="T15" fmla="*/ 805 h 1158"/>
                <a:gd name="T16" fmla="*/ 158 w 587"/>
                <a:gd name="T17" fmla="*/ 831 h 1158"/>
                <a:gd name="T18" fmla="*/ 149 w 587"/>
                <a:gd name="T19" fmla="*/ 856 h 1158"/>
                <a:gd name="T20" fmla="*/ 136 w 587"/>
                <a:gd name="T21" fmla="*/ 876 h 1158"/>
                <a:gd name="T22" fmla="*/ 118 w 587"/>
                <a:gd name="T23" fmla="*/ 893 h 1158"/>
                <a:gd name="T24" fmla="*/ 445 w 587"/>
                <a:gd name="T25" fmla="*/ 159 h 1158"/>
                <a:gd name="T26" fmla="*/ 462 w 587"/>
                <a:gd name="T27" fmla="*/ 175 h 1158"/>
                <a:gd name="T28" fmla="*/ 476 w 587"/>
                <a:gd name="T29" fmla="*/ 194 h 1158"/>
                <a:gd name="T30" fmla="*/ 486 w 587"/>
                <a:gd name="T31" fmla="*/ 216 h 1158"/>
                <a:gd name="T32" fmla="*/ 491 w 587"/>
                <a:gd name="T33" fmla="*/ 240 h 1158"/>
                <a:gd name="T34" fmla="*/ 447 w 587"/>
                <a:gd name="T35" fmla="*/ 326 h 1158"/>
                <a:gd name="T36" fmla="*/ 433 w 587"/>
                <a:gd name="T37" fmla="*/ 334 h 1158"/>
                <a:gd name="T38" fmla="*/ 416 w 587"/>
                <a:gd name="T39" fmla="*/ 340 h 1158"/>
                <a:gd name="T40" fmla="*/ 400 w 587"/>
                <a:gd name="T41" fmla="*/ 343 h 1158"/>
                <a:gd name="T42" fmla="*/ 378 w 587"/>
                <a:gd name="T43" fmla="*/ 343 h 1158"/>
                <a:gd name="T44" fmla="*/ 475 w 587"/>
                <a:gd name="T45" fmla="*/ 89 h 1158"/>
                <a:gd name="T46" fmla="*/ 525 w 587"/>
                <a:gd name="T47" fmla="*/ 2 h 1158"/>
                <a:gd name="T48" fmla="*/ 545 w 587"/>
                <a:gd name="T49" fmla="*/ 0 h 1158"/>
                <a:gd name="T50" fmla="*/ 559 w 587"/>
                <a:gd name="T51" fmla="*/ 4 h 1158"/>
                <a:gd name="T52" fmla="*/ 571 w 587"/>
                <a:gd name="T53" fmla="*/ 10 h 1158"/>
                <a:gd name="T54" fmla="*/ 582 w 587"/>
                <a:gd name="T55" fmla="*/ 18 h 1158"/>
                <a:gd name="T56" fmla="*/ 538 w 587"/>
                <a:gd name="T57" fmla="*/ 132 h 1158"/>
                <a:gd name="T58" fmla="*/ 527 w 587"/>
                <a:gd name="T59" fmla="*/ 131 h 1158"/>
                <a:gd name="T60" fmla="*/ 508 w 587"/>
                <a:gd name="T61" fmla="*/ 125 h 1158"/>
                <a:gd name="T62" fmla="*/ 492 w 587"/>
                <a:gd name="T63" fmla="*/ 114 h 1158"/>
                <a:gd name="T64" fmla="*/ 480 w 587"/>
                <a:gd name="T65" fmla="*/ 98 h 1158"/>
                <a:gd name="T66" fmla="*/ 428 w 587"/>
                <a:gd name="T67" fmla="*/ 380 h 1158"/>
                <a:gd name="T68" fmla="*/ 357 w 587"/>
                <a:gd name="T69" fmla="*/ 519 h 1158"/>
                <a:gd name="T70" fmla="*/ 354 w 587"/>
                <a:gd name="T71" fmla="*/ 496 h 1158"/>
                <a:gd name="T72" fmla="*/ 353 w 587"/>
                <a:gd name="T73" fmla="*/ 476 h 1158"/>
                <a:gd name="T74" fmla="*/ 356 w 587"/>
                <a:gd name="T75" fmla="*/ 459 h 1158"/>
                <a:gd name="T76" fmla="*/ 361 w 587"/>
                <a:gd name="T77" fmla="*/ 442 h 1158"/>
                <a:gd name="T78" fmla="*/ 369 w 587"/>
                <a:gd name="T79" fmla="*/ 427 h 1158"/>
                <a:gd name="T80" fmla="*/ 380 w 587"/>
                <a:gd name="T81" fmla="*/ 413 h 1158"/>
                <a:gd name="T82" fmla="*/ 392 w 587"/>
                <a:gd name="T83" fmla="*/ 401 h 1158"/>
                <a:gd name="T84" fmla="*/ 405 w 587"/>
                <a:gd name="T85" fmla="*/ 391 h 1158"/>
                <a:gd name="T86" fmla="*/ 420 w 587"/>
                <a:gd name="T87" fmla="*/ 383 h 1158"/>
                <a:gd name="T88" fmla="*/ 325 w 587"/>
                <a:gd name="T89" fmla="*/ 612 h 1158"/>
                <a:gd name="T90" fmla="*/ 232 w 587"/>
                <a:gd name="T91" fmla="*/ 803 h 1158"/>
                <a:gd name="T92" fmla="*/ 222 w 587"/>
                <a:gd name="T93" fmla="*/ 785 h 1158"/>
                <a:gd name="T94" fmla="*/ 216 w 587"/>
                <a:gd name="T95" fmla="*/ 766 h 1158"/>
                <a:gd name="T96" fmla="*/ 213 w 587"/>
                <a:gd name="T97" fmla="*/ 747 h 1158"/>
                <a:gd name="T98" fmla="*/ 213 w 587"/>
                <a:gd name="T99" fmla="*/ 725 h 1158"/>
                <a:gd name="T100" fmla="*/ 217 w 587"/>
                <a:gd name="T101" fmla="*/ 701 h 1158"/>
                <a:gd name="T102" fmla="*/ 226 w 587"/>
                <a:gd name="T103" fmla="*/ 680 h 1158"/>
                <a:gd name="T104" fmla="*/ 237 w 587"/>
                <a:gd name="T105" fmla="*/ 661 h 1158"/>
                <a:gd name="T106" fmla="*/ 253 w 587"/>
                <a:gd name="T107" fmla="*/ 644 h 1158"/>
                <a:gd name="T108" fmla="*/ 270 w 587"/>
                <a:gd name="T109" fmla="*/ 631 h 1158"/>
                <a:gd name="T110" fmla="*/ 292 w 587"/>
                <a:gd name="T111" fmla="*/ 620 h 1158"/>
                <a:gd name="T112" fmla="*/ 313 w 587"/>
                <a:gd name="T113" fmla="*/ 613 h 1158"/>
                <a:gd name="T114" fmla="*/ 162 w 587"/>
                <a:gd name="T115" fmla="*/ 977 h 1158"/>
                <a:gd name="T116" fmla="*/ 127 w 587"/>
                <a:gd name="T117" fmla="*/ 1052 h 1158"/>
                <a:gd name="T118" fmla="*/ 128 w 587"/>
                <a:gd name="T119" fmla="*/ 1038 h 1158"/>
                <a:gd name="T120" fmla="*/ 133 w 587"/>
                <a:gd name="T121" fmla="*/ 1018 h 1158"/>
                <a:gd name="T122" fmla="*/ 142 w 587"/>
                <a:gd name="T123" fmla="*/ 999 h 1158"/>
                <a:gd name="T124" fmla="*/ 155 w 587"/>
                <a:gd name="T125" fmla="*/ 984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7" h="1158">
                  <a:moveTo>
                    <a:pt x="0" y="1158"/>
                  </a:moveTo>
                  <a:lnTo>
                    <a:pt x="48" y="1051"/>
                  </a:lnTo>
                  <a:lnTo>
                    <a:pt x="51" y="1064"/>
                  </a:lnTo>
                  <a:lnTo>
                    <a:pt x="53" y="1078"/>
                  </a:lnTo>
                  <a:lnTo>
                    <a:pt x="51" y="1091"/>
                  </a:lnTo>
                  <a:lnTo>
                    <a:pt x="48" y="1104"/>
                  </a:lnTo>
                  <a:lnTo>
                    <a:pt x="43" y="1116"/>
                  </a:lnTo>
                  <a:lnTo>
                    <a:pt x="37" y="1126"/>
                  </a:lnTo>
                  <a:lnTo>
                    <a:pt x="30" y="1137"/>
                  </a:lnTo>
                  <a:lnTo>
                    <a:pt x="21" y="1145"/>
                  </a:lnTo>
                  <a:lnTo>
                    <a:pt x="11" y="1152"/>
                  </a:lnTo>
                  <a:lnTo>
                    <a:pt x="0" y="1158"/>
                  </a:lnTo>
                  <a:close/>
                  <a:moveTo>
                    <a:pt x="118" y="893"/>
                  </a:moveTo>
                  <a:lnTo>
                    <a:pt x="161" y="797"/>
                  </a:lnTo>
                  <a:lnTo>
                    <a:pt x="161" y="801"/>
                  </a:lnTo>
                  <a:lnTo>
                    <a:pt x="161" y="805"/>
                  </a:lnTo>
                  <a:lnTo>
                    <a:pt x="161" y="819"/>
                  </a:lnTo>
                  <a:lnTo>
                    <a:pt x="158" y="831"/>
                  </a:lnTo>
                  <a:lnTo>
                    <a:pt x="155" y="844"/>
                  </a:lnTo>
                  <a:lnTo>
                    <a:pt x="149" y="856"/>
                  </a:lnTo>
                  <a:lnTo>
                    <a:pt x="143" y="866"/>
                  </a:lnTo>
                  <a:lnTo>
                    <a:pt x="136" y="876"/>
                  </a:lnTo>
                  <a:lnTo>
                    <a:pt x="128" y="885"/>
                  </a:lnTo>
                  <a:lnTo>
                    <a:pt x="118" y="893"/>
                  </a:lnTo>
                  <a:close/>
                  <a:moveTo>
                    <a:pt x="365" y="340"/>
                  </a:moveTo>
                  <a:lnTo>
                    <a:pt x="445" y="159"/>
                  </a:lnTo>
                  <a:lnTo>
                    <a:pt x="454" y="167"/>
                  </a:lnTo>
                  <a:lnTo>
                    <a:pt x="462" y="175"/>
                  </a:lnTo>
                  <a:lnTo>
                    <a:pt x="471" y="184"/>
                  </a:lnTo>
                  <a:lnTo>
                    <a:pt x="476" y="194"/>
                  </a:lnTo>
                  <a:lnTo>
                    <a:pt x="482" y="204"/>
                  </a:lnTo>
                  <a:lnTo>
                    <a:pt x="486" y="216"/>
                  </a:lnTo>
                  <a:lnTo>
                    <a:pt x="489" y="228"/>
                  </a:lnTo>
                  <a:lnTo>
                    <a:pt x="491" y="240"/>
                  </a:lnTo>
                  <a:lnTo>
                    <a:pt x="454" y="321"/>
                  </a:lnTo>
                  <a:lnTo>
                    <a:pt x="447" y="326"/>
                  </a:lnTo>
                  <a:lnTo>
                    <a:pt x="440" y="330"/>
                  </a:lnTo>
                  <a:lnTo>
                    <a:pt x="433" y="334"/>
                  </a:lnTo>
                  <a:lnTo>
                    <a:pt x="425" y="337"/>
                  </a:lnTo>
                  <a:lnTo>
                    <a:pt x="416" y="340"/>
                  </a:lnTo>
                  <a:lnTo>
                    <a:pt x="408" y="342"/>
                  </a:lnTo>
                  <a:lnTo>
                    <a:pt x="400" y="343"/>
                  </a:lnTo>
                  <a:lnTo>
                    <a:pt x="390" y="343"/>
                  </a:lnTo>
                  <a:lnTo>
                    <a:pt x="378" y="343"/>
                  </a:lnTo>
                  <a:lnTo>
                    <a:pt x="365" y="340"/>
                  </a:lnTo>
                  <a:close/>
                  <a:moveTo>
                    <a:pt x="475" y="89"/>
                  </a:moveTo>
                  <a:lnTo>
                    <a:pt x="513" y="5"/>
                  </a:lnTo>
                  <a:lnTo>
                    <a:pt x="525" y="2"/>
                  </a:lnTo>
                  <a:lnTo>
                    <a:pt x="538" y="0"/>
                  </a:lnTo>
                  <a:lnTo>
                    <a:pt x="545" y="0"/>
                  </a:lnTo>
                  <a:lnTo>
                    <a:pt x="552" y="2"/>
                  </a:lnTo>
                  <a:lnTo>
                    <a:pt x="559" y="4"/>
                  </a:lnTo>
                  <a:lnTo>
                    <a:pt x="565" y="6"/>
                  </a:lnTo>
                  <a:lnTo>
                    <a:pt x="571" y="10"/>
                  </a:lnTo>
                  <a:lnTo>
                    <a:pt x="577" y="13"/>
                  </a:lnTo>
                  <a:lnTo>
                    <a:pt x="582" y="18"/>
                  </a:lnTo>
                  <a:lnTo>
                    <a:pt x="587" y="23"/>
                  </a:lnTo>
                  <a:lnTo>
                    <a:pt x="538" y="132"/>
                  </a:lnTo>
                  <a:lnTo>
                    <a:pt x="538" y="132"/>
                  </a:lnTo>
                  <a:lnTo>
                    <a:pt x="527" y="131"/>
                  </a:lnTo>
                  <a:lnTo>
                    <a:pt x="518" y="129"/>
                  </a:lnTo>
                  <a:lnTo>
                    <a:pt x="508" y="125"/>
                  </a:lnTo>
                  <a:lnTo>
                    <a:pt x="500" y="121"/>
                  </a:lnTo>
                  <a:lnTo>
                    <a:pt x="492" y="114"/>
                  </a:lnTo>
                  <a:lnTo>
                    <a:pt x="485" y="106"/>
                  </a:lnTo>
                  <a:lnTo>
                    <a:pt x="480" y="98"/>
                  </a:lnTo>
                  <a:lnTo>
                    <a:pt x="475" y="89"/>
                  </a:lnTo>
                  <a:close/>
                  <a:moveTo>
                    <a:pt x="428" y="380"/>
                  </a:moveTo>
                  <a:lnTo>
                    <a:pt x="362" y="528"/>
                  </a:lnTo>
                  <a:lnTo>
                    <a:pt x="357" y="519"/>
                  </a:lnTo>
                  <a:lnTo>
                    <a:pt x="355" y="508"/>
                  </a:lnTo>
                  <a:lnTo>
                    <a:pt x="354" y="496"/>
                  </a:lnTo>
                  <a:lnTo>
                    <a:pt x="353" y="486"/>
                  </a:lnTo>
                  <a:lnTo>
                    <a:pt x="353" y="476"/>
                  </a:lnTo>
                  <a:lnTo>
                    <a:pt x="354" y="467"/>
                  </a:lnTo>
                  <a:lnTo>
                    <a:pt x="356" y="459"/>
                  </a:lnTo>
                  <a:lnTo>
                    <a:pt x="359" y="450"/>
                  </a:lnTo>
                  <a:lnTo>
                    <a:pt x="361" y="442"/>
                  </a:lnTo>
                  <a:lnTo>
                    <a:pt x="366" y="435"/>
                  </a:lnTo>
                  <a:lnTo>
                    <a:pt x="369" y="427"/>
                  </a:lnTo>
                  <a:lnTo>
                    <a:pt x="374" y="420"/>
                  </a:lnTo>
                  <a:lnTo>
                    <a:pt x="380" y="413"/>
                  </a:lnTo>
                  <a:lnTo>
                    <a:pt x="385" y="407"/>
                  </a:lnTo>
                  <a:lnTo>
                    <a:pt x="392" y="401"/>
                  </a:lnTo>
                  <a:lnTo>
                    <a:pt x="398" y="396"/>
                  </a:lnTo>
                  <a:lnTo>
                    <a:pt x="405" y="391"/>
                  </a:lnTo>
                  <a:lnTo>
                    <a:pt x="412" y="387"/>
                  </a:lnTo>
                  <a:lnTo>
                    <a:pt x="420" y="383"/>
                  </a:lnTo>
                  <a:lnTo>
                    <a:pt x="428" y="380"/>
                  </a:lnTo>
                  <a:close/>
                  <a:moveTo>
                    <a:pt x="325" y="612"/>
                  </a:moveTo>
                  <a:lnTo>
                    <a:pt x="236" y="811"/>
                  </a:lnTo>
                  <a:lnTo>
                    <a:pt x="232" y="803"/>
                  </a:lnTo>
                  <a:lnTo>
                    <a:pt x="226" y="794"/>
                  </a:lnTo>
                  <a:lnTo>
                    <a:pt x="222" y="785"/>
                  </a:lnTo>
                  <a:lnTo>
                    <a:pt x="219" y="775"/>
                  </a:lnTo>
                  <a:lnTo>
                    <a:pt x="216" y="766"/>
                  </a:lnTo>
                  <a:lnTo>
                    <a:pt x="214" y="757"/>
                  </a:lnTo>
                  <a:lnTo>
                    <a:pt x="213" y="747"/>
                  </a:lnTo>
                  <a:lnTo>
                    <a:pt x="213" y="737"/>
                  </a:lnTo>
                  <a:lnTo>
                    <a:pt x="213" y="725"/>
                  </a:lnTo>
                  <a:lnTo>
                    <a:pt x="215" y="713"/>
                  </a:lnTo>
                  <a:lnTo>
                    <a:pt x="217" y="701"/>
                  </a:lnTo>
                  <a:lnTo>
                    <a:pt x="221" y="691"/>
                  </a:lnTo>
                  <a:lnTo>
                    <a:pt x="226" y="680"/>
                  </a:lnTo>
                  <a:lnTo>
                    <a:pt x="232" y="669"/>
                  </a:lnTo>
                  <a:lnTo>
                    <a:pt x="237" y="661"/>
                  </a:lnTo>
                  <a:lnTo>
                    <a:pt x="244" y="652"/>
                  </a:lnTo>
                  <a:lnTo>
                    <a:pt x="253" y="644"/>
                  </a:lnTo>
                  <a:lnTo>
                    <a:pt x="261" y="636"/>
                  </a:lnTo>
                  <a:lnTo>
                    <a:pt x="270" y="631"/>
                  </a:lnTo>
                  <a:lnTo>
                    <a:pt x="281" y="625"/>
                  </a:lnTo>
                  <a:lnTo>
                    <a:pt x="292" y="620"/>
                  </a:lnTo>
                  <a:lnTo>
                    <a:pt x="302" y="615"/>
                  </a:lnTo>
                  <a:lnTo>
                    <a:pt x="313" y="613"/>
                  </a:lnTo>
                  <a:lnTo>
                    <a:pt x="325" y="612"/>
                  </a:lnTo>
                  <a:close/>
                  <a:moveTo>
                    <a:pt x="162" y="977"/>
                  </a:moveTo>
                  <a:lnTo>
                    <a:pt x="128" y="1055"/>
                  </a:lnTo>
                  <a:lnTo>
                    <a:pt x="127" y="1052"/>
                  </a:lnTo>
                  <a:lnTo>
                    <a:pt x="127" y="1049"/>
                  </a:lnTo>
                  <a:lnTo>
                    <a:pt x="128" y="1038"/>
                  </a:lnTo>
                  <a:lnTo>
                    <a:pt x="129" y="1028"/>
                  </a:lnTo>
                  <a:lnTo>
                    <a:pt x="133" y="1018"/>
                  </a:lnTo>
                  <a:lnTo>
                    <a:pt x="136" y="1007"/>
                  </a:lnTo>
                  <a:lnTo>
                    <a:pt x="142" y="999"/>
                  </a:lnTo>
                  <a:lnTo>
                    <a:pt x="148" y="991"/>
                  </a:lnTo>
                  <a:lnTo>
                    <a:pt x="155" y="984"/>
                  </a:lnTo>
                  <a:lnTo>
                    <a:pt x="162" y="977"/>
                  </a:lnTo>
                  <a:close/>
                </a:path>
              </a:pathLst>
            </a:custGeom>
            <a:solidFill>
              <a:srgbClr val="134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6" name="Freeform 76"/>
            <p:cNvSpPr>
              <a:spLocks noEditPoints="1"/>
            </p:cNvSpPr>
            <p:nvPr userDrawn="1"/>
          </p:nvSpPr>
          <p:spPr bwMode="auto">
            <a:xfrm>
              <a:off x="1772" y="2068"/>
              <a:ext cx="159" cy="367"/>
            </a:xfrm>
            <a:custGeom>
              <a:avLst/>
              <a:gdLst>
                <a:gd name="T0" fmla="*/ 150 w 477"/>
                <a:gd name="T1" fmla="*/ 623 h 1102"/>
                <a:gd name="T2" fmla="*/ 180 w 477"/>
                <a:gd name="T3" fmla="*/ 611 h 1102"/>
                <a:gd name="T4" fmla="*/ 212 w 477"/>
                <a:gd name="T5" fmla="*/ 608 h 1102"/>
                <a:gd name="T6" fmla="*/ 238 w 477"/>
                <a:gd name="T7" fmla="*/ 610 h 1102"/>
                <a:gd name="T8" fmla="*/ 129 w 477"/>
                <a:gd name="T9" fmla="*/ 829 h 1102"/>
                <a:gd name="T10" fmla="*/ 113 w 477"/>
                <a:gd name="T11" fmla="*/ 813 h 1102"/>
                <a:gd name="T12" fmla="*/ 101 w 477"/>
                <a:gd name="T13" fmla="*/ 794 h 1102"/>
                <a:gd name="T14" fmla="*/ 92 w 477"/>
                <a:gd name="T15" fmla="*/ 774 h 1102"/>
                <a:gd name="T16" fmla="*/ 276 w 477"/>
                <a:gd name="T17" fmla="*/ 340 h 1102"/>
                <a:gd name="T18" fmla="*/ 353 w 477"/>
                <a:gd name="T19" fmla="*/ 198 h 1102"/>
                <a:gd name="T20" fmla="*/ 362 w 477"/>
                <a:gd name="T21" fmla="*/ 226 h 1102"/>
                <a:gd name="T22" fmla="*/ 362 w 477"/>
                <a:gd name="T23" fmla="*/ 251 h 1102"/>
                <a:gd name="T24" fmla="*/ 360 w 477"/>
                <a:gd name="T25" fmla="*/ 268 h 1102"/>
                <a:gd name="T26" fmla="*/ 353 w 477"/>
                <a:gd name="T27" fmla="*/ 285 h 1102"/>
                <a:gd name="T28" fmla="*/ 344 w 477"/>
                <a:gd name="T29" fmla="*/ 300 h 1102"/>
                <a:gd name="T30" fmla="*/ 332 w 477"/>
                <a:gd name="T31" fmla="*/ 313 h 1102"/>
                <a:gd name="T32" fmla="*/ 319 w 477"/>
                <a:gd name="T33" fmla="*/ 324 h 1102"/>
                <a:gd name="T34" fmla="*/ 302 w 477"/>
                <a:gd name="T35" fmla="*/ 333 h 1102"/>
                <a:gd name="T36" fmla="*/ 286 w 477"/>
                <a:gd name="T37" fmla="*/ 338 h 1102"/>
                <a:gd name="T38" fmla="*/ 375 w 477"/>
                <a:gd name="T39" fmla="*/ 119 h 1102"/>
                <a:gd name="T40" fmla="*/ 438 w 477"/>
                <a:gd name="T41" fmla="*/ 3 h 1102"/>
                <a:gd name="T42" fmla="*/ 455 w 477"/>
                <a:gd name="T43" fmla="*/ 15 h 1102"/>
                <a:gd name="T44" fmla="*/ 468 w 477"/>
                <a:gd name="T45" fmla="*/ 32 h 1102"/>
                <a:gd name="T46" fmla="*/ 475 w 477"/>
                <a:gd name="T47" fmla="*/ 52 h 1102"/>
                <a:gd name="T48" fmla="*/ 475 w 477"/>
                <a:gd name="T49" fmla="*/ 70 h 1102"/>
                <a:gd name="T50" fmla="*/ 465 w 477"/>
                <a:gd name="T51" fmla="*/ 101 h 1102"/>
                <a:gd name="T52" fmla="*/ 454 w 477"/>
                <a:gd name="T53" fmla="*/ 113 h 1102"/>
                <a:gd name="T54" fmla="*/ 441 w 477"/>
                <a:gd name="T55" fmla="*/ 121 h 1102"/>
                <a:gd name="T56" fmla="*/ 427 w 477"/>
                <a:gd name="T57" fmla="*/ 127 h 1102"/>
                <a:gd name="T58" fmla="*/ 411 w 477"/>
                <a:gd name="T59" fmla="*/ 129 h 1102"/>
                <a:gd name="T60" fmla="*/ 392 w 477"/>
                <a:gd name="T61" fmla="*/ 126 h 1102"/>
                <a:gd name="T62" fmla="*/ 375 w 477"/>
                <a:gd name="T63" fmla="*/ 119 h 1102"/>
                <a:gd name="T64" fmla="*/ 259 w 477"/>
                <a:gd name="T65" fmla="*/ 562 h 1102"/>
                <a:gd name="T66" fmla="*/ 246 w 477"/>
                <a:gd name="T67" fmla="*/ 545 h 1102"/>
                <a:gd name="T68" fmla="*/ 235 w 477"/>
                <a:gd name="T69" fmla="*/ 526 h 1102"/>
                <a:gd name="T70" fmla="*/ 228 w 477"/>
                <a:gd name="T71" fmla="*/ 505 h 1102"/>
                <a:gd name="T72" fmla="*/ 226 w 477"/>
                <a:gd name="T73" fmla="*/ 483 h 1102"/>
                <a:gd name="T74" fmla="*/ 228 w 477"/>
                <a:gd name="T75" fmla="*/ 460 h 1102"/>
                <a:gd name="T76" fmla="*/ 235 w 477"/>
                <a:gd name="T77" fmla="*/ 439 h 1102"/>
                <a:gd name="T78" fmla="*/ 245 w 477"/>
                <a:gd name="T79" fmla="*/ 420 h 1102"/>
                <a:gd name="T80" fmla="*/ 259 w 477"/>
                <a:gd name="T81" fmla="*/ 404 h 1102"/>
                <a:gd name="T82" fmla="*/ 275 w 477"/>
                <a:gd name="T83" fmla="*/ 390 h 1102"/>
                <a:gd name="T84" fmla="*/ 294 w 477"/>
                <a:gd name="T85" fmla="*/ 379 h 1102"/>
                <a:gd name="T86" fmla="*/ 315 w 477"/>
                <a:gd name="T87" fmla="*/ 373 h 1102"/>
                <a:gd name="T88" fmla="*/ 338 w 477"/>
                <a:gd name="T89" fmla="*/ 371 h 1102"/>
                <a:gd name="T90" fmla="*/ 345 w 477"/>
                <a:gd name="T91" fmla="*/ 371 h 1102"/>
                <a:gd name="T92" fmla="*/ 19 w 477"/>
                <a:gd name="T93" fmla="*/ 1102 h 1102"/>
                <a:gd name="T94" fmla="*/ 11 w 477"/>
                <a:gd name="T95" fmla="*/ 1089 h 1102"/>
                <a:gd name="T96" fmla="*/ 6 w 477"/>
                <a:gd name="T97" fmla="*/ 1076 h 1102"/>
                <a:gd name="T98" fmla="*/ 1 w 477"/>
                <a:gd name="T99" fmla="*/ 1061 h 1102"/>
                <a:gd name="T100" fmla="*/ 0 w 477"/>
                <a:gd name="T101" fmla="*/ 1046 h 1102"/>
                <a:gd name="T102" fmla="*/ 2 w 477"/>
                <a:gd name="T103" fmla="*/ 1028 h 1102"/>
                <a:gd name="T104" fmla="*/ 7 w 477"/>
                <a:gd name="T105" fmla="*/ 1012 h 1102"/>
                <a:gd name="T106" fmla="*/ 14 w 477"/>
                <a:gd name="T107" fmla="*/ 996 h 1102"/>
                <a:gd name="T108" fmla="*/ 24 w 477"/>
                <a:gd name="T109" fmla="*/ 983 h 1102"/>
                <a:gd name="T110" fmla="*/ 37 w 477"/>
                <a:gd name="T111" fmla="*/ 973 h 1102"/>
                <a:gd name="T112" fmla="*/ 52 w 477"/>
                <a:gd name="T113" fmla="*/ 963 h 1102"/>
                <a:gd name="T114" fmla="*/ 67 w 477"/>
                <a:gd name="T115" fmla="*/ 957 h 1102"/>
                <a:gd name="T116" fmla="*/ 84 w 477"/>
                <a:gd name="T117" fmla="*/ 955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7" h="1102">
                  <a:moveTo>
                    <a:pt x="89" y="762"/>
                  </a:moveTo>
                  <a:lnTo>
                    <a:pt x="150" y="623"/>
                  </a:lnTo>
                  <a:lnTo>
                    <a:pt x="165" y="617"/>
                  </a:lnTo>
                  <a:lnTo>
                    <a:pt x="180" y="611"/>
                  </a:lnTo>
                  <a:lnTo>
                    <a:pt x="195" y="609"/>
                  </a:lnTo>
                  <a:lnTo>
                    <a:pt x="212" y="608"/>
                  </a:lnTo>
                  <a:lnTo>
                    <a:pt x="225" y="609"/>
                  </a:lnTo>
                  <a:lnTo>
                    <a:pt x="238" y="610"/>
                  </a:lnTo>
                  <a:lnTo>
                    <a:pt x="137" y="836"/>
                  </a:lnTo>
                  <a:lnTo>
                    <a:pt x="129" y="829"/>
                  </a:lnTo>
                  <a:lnTo>
                    <a:pt x="121" y="821"/>
                  </a:lnTo>
                  <a:lnTo>
                    <a:pt x="113" y="813"/>
                  </a:lnTo>
                  <a:lnTo>
                    <a:pt x="107" y="803"/>
                  </a:lnTo>
                  <a:lnTo>
                    <a:pt x="101" y="794"/>
                  </a:lnTo>
                  <a:lnTo>
                    <a:pt x="96" y="784"/>
                  </a:lnTo>
                  <a:lnTo>
                    <a:pt x="92" y="774"/>
                  </a:lnTo>
                  <a:lnTo>
                    <a:pt x="89" y="762"/>
                  </a:lnTo>
                  <a:close/>
                  <a:moveTo>
                    <a:pt x="276" y="340"/>
                  </a:moveTo>
                  <a:lnTo>
                    <a:pt x="346" y="185"/>
                  </a:lnTo>
                  <a:lnTo>
                    <a:pt x="353" y="198"/>
                  </a:lnTo>
                  <a:lnTo>
                    <a:pt x="359" y="211"/>
                  </a:lnTo>
                  <a:lnTo>
                    <a:pt x="362" y="226"/>
                  </a:lnTo>
                  <a:lnTo>
                    <a:pt x="364" y="241"/>
                  </a:lnTo>
                  <a:lnTo>
                    <a:pt x="362" y="251"/>
                  </a:lnTo>
                  <a:lnTo>
                    <a:pt x="361" y="259"/>
                  </a:lnTo>
                  <a:lnTo>
                    <a:pt x="360" y="268"/>
                  </a:lnTo>
                  <a:lnTo>
                    <a:pt x="356" y="277"/>
                  </a:lnTo>
                  <a:lnTo>
                    <a:pt x="353" y="285"/>
                  </a:lnTo>
                  <a:lnTo>
                    <a:pt x="348" y="293"/>
                  </a:lnTo>
                  <a:lnTo>
                    <a:pt x="344" y="300"/>
                  </a:lnTo>
                  <a:lnTo>
                    <a:pt x="339" y="307"/>
                  </a:lnTo>
                  <a:lnTo>
                    <a:pt x="332" y="313"/>
                  </a:lnTo>
                  <a:lnTo>
                    <a:pt x="326" y="319"/>
                  </a:lnTo>
                  <a:lnTo>
                    <a:pt x="319" y="324"/>
                  </a:lnTo>
                  <a:lnTo>
                    <a:pt x="311" y="328"/>
                  </a:lnTo>
                  <a:lnTo>
                    <a:pt x="302" y="333"/>
                  </a:lnTo>
                  <a:lnTo>
                    <a:pt x="294" y="335"/>
                  </a:lnTo>
                  <a:lnTo>
                    <a:pt x="286" y="338"/>
                  </a:lnTo>
                  <a:lnTo>
                    <a:pt x="276" y="340"/>
                  </a:lnTo>
                  <a:close/>
                  <a:moveTo>
                    <a:pt x="375" y="119"/>
                  </a:moveTo>
                  <a:lnTo>
                    <a:pt x="428" y="0"/>
                  </a:lnTo>
                  <a:lnTo>
                    <a:pt x="438" y="3"/>
                  </a:lnTo>
                  <a:lnTo>
                    <a:pt x="447" y="8"/>
                  </a:lnTo>
                  <a:lnTo>
                    <a:pt x="455" y="15"/>
                  </a:lnTo>
                  <a:lnTo>
                    <a:pt x="462" y="23"/>
                  </a:lnTo>
                  <a:lnTo>
                    <a:pt x="468" y="32"/>
                  </a:lnTo>
                  <a:lnTo>
                    <a:pt x="473" y="41"/>
                  </a:lnTo>
                  <a:lnTo>
                    <a:pt x="475" y="52"/>
                  </a:lnTo>
                  <a:lnTo>
                    <a:pt x="477" y="63"/>
                  </a:lnTo>
                  <a:lnTo>
                    <a:pt x="475" y="70"/>
                  </a:lnTo>
                  <a:lnTo>
                    <a:pt x="474" y="79"/>
                  </a:lnTo>
                  <a:lnTo>
                    <a:pt x="465" y="101"/>
                  </a:lnTo>
                  <a:lnTo>
                    <a:pt x="460" y="107"/>
                  </a:lnTo>
                  <a:lnTo>
                    <a:pt x="454" y="113"/>
                  </a:lnTo>
                  <a:lnTo>
                    <a:pt x="448" y="118"/>
                  </a:lnTo>
                  <a:lnTo>
                    <a:pt x="441" y="121"/>
                  </a:lnTo>
                  <a:lnTo>
                    <a:pt x="434" y="125"/>
                  </a:lnTo>
                  <a:lnTo>
                    <a:pt x="427" y="127"/>
                  </a:lnTo>
                  <a:lnTo>
                    <a:pt x="419" y="128"/>
                  </a:lnTo>
                  <a:lnTo>
                    <a:pt x="411" y="129"/>
                  </a:lnTo>
                  <a:lnTo>
                    <a:pt x="401" y="128"/>
                  </a:lnTo>
                  <a:lnTo>
                    <a:pt x="392" y="126"/>
                  </a:lnTo>
                  <a:lnTo>
                    <a:pt x="382" y="123"/>
                  </a:lnTo>
                  <a:lnTo>
                    <a:pt x="375" y="119"/>
                  </a:lnTo>
                  <a:close/>
                  <a:moveTo>
                    <a:pt x="345" y="371"/>
                  </a:moveTo>
                  <a:lnTo>
                    <a:pt x="259" y="562"/>
                  </a:lnTo>
                  <a:lnTo>
                    <a:pt x="252" y="555"/>
                  </a:lnTo>
                  <a:lnTo>
                    <a:pt x="246" y="545"/>
                  </a:lnTo>
                  <a:lnTo>
                    <a:pt x="240" y="536"/>
                  </a:lnTo>
                  <a:lnTo>
                    <a:pt x="235" y="526"/>
                  </a:lnTo>
                  <a:lnTo>
                    <a:pt x="232" y="516"/>
                  </a:lnTo>
                  <a:lnTo>
                    <a:pt x="228" y="505"/>
                  </a:lnTo>
                  <a:lnTo>
                    <a:pt x="227" y="494"/>
                  </a:lnTo>
                  <a:lnTo>
                    <a:pt x="226" y="483"/>
                  </a:lnTo>
                  <a:lnTo>
                    <a:pt x="227" y="471"/>
                  </a:lnTo>
                  <a:lnTo>
                    <a:pt x="228" y="460"/>
                  </a:lnTo>
                  <a:lnTo>
                    <a:pt x="230" y="449"/>
                  </a:lnTo>
                  <a:lnTo>
                    <a:pt x="235" y="439"/>
                  </a:lnTo>
                  <a:lnTo>
                    <a:pt x="240" y="429"/>
                  </a:lnTo>
                  <a:lnTo>
                    <a:pt x="245" y="420"/>
                  </a:lnTo>
                  <a:lnTo>
                    <a:pt x="252" y="411"/>
                  </a:lnTo>
                  <a:lnTo>
                    <a:pt x="259" y="404"/>
                  </a:lnTo>
                  <a:lnTo>
                    <a:pt x="267" y="396"/>
                  </a:lnTo>
                  <a:lnTo>
                    <a:pt x="275" y="390"/>
                  </a:lnTo>
                  <a:lnTo>
                    <a:pt x="285" y="384"/>
                  </a:lnTo>
                  <a:lnTo>
                    <a:pt x="294" y="379"/>
                  </a:lnTo>
                  <a:lnTo>
                    <a:pt x="305" y="376"/>
                  </a:lnTo>
                  <a:lnTo>
                    <a:pt x="315" y="373"/>
                  </a:lnTo>
                  <a:lnTo>
                    <a:pt x="326" y="371"/>
                  </a:lnTo>
                  <a:lnTo>
                    <a:pt x="338" y="371"/>
                  </a:lnTo>
                  <a:lnTo>
                    <a:pt x="341" y="371"/>
                  </a:lnTo>
                  <a:lnTo>
                    <a:pt x="345" y="371"/>
                  </a:lnTo>
                  <a:close/>
                  <a:moveTo>
                    <a:pt x="84" y="955"/>
                  </a:moveTo>
                  <a:lnTo>
                    <a:pt x="19" y="1102"/>
                  </a:lnTo>
                  <a:lnTo>
                    <a:pt x="15" y="1095"/>
                  </a:lnTo>
                  <a:lnTo>
                    <a:pt x="11" y="1089"/>
                  </a:lnTo>
                  <a:lnTo>
                    <a:pt x="8" y="1082"/>
                  </a:lnTo>
                  <a:lnTo>
                    <a:pt x="6" y="1076"/>
                  </a:lnTo>
                  <a:lnTo>
                    <a:pt x="3" y="1068"/>
                  </a:lnTo>
                  <a:lnTo>
                    <a:pt x="1" y="1061"/>
                  </a:lnTo>
                  <a:lnTo>
                    <a:pt x="1" y="1054"/>
                  </a:lnTo>
                  <a:lnTo>
                    <a:pt x="0" y="1046"/>
                  </a:lnTo>
                  <a:lnTo>
                    <a:pt x="1" y="1037"/>
                  </a:lnTo>
                  <a:lnTo>
                    <a:pt x="2" y="1028"/>
                  </a:lnTo>
                  <a:lnTo>
                    <a:pt x="4" y="1020"/>
                  </a:lnTo>
                  <a:lnTo>
                    <a:pt x="7" y="1012"/>
                  </a:lnTo>
                  <a:lnTo>
                    <a:pt x="10" y="1004"/>
                  </a:lnTo>
                  <a:lnTo>
                    <a:pt x="14" y="996"/>
                  </a:lnTo>
                  <a:lnTo>
                    <a:pt x="20" y="990"/>
                  </a:lnTo>
                  <a:lnTo>
                    <a:pt x="24" y="983"/>
                  </a:lnTo>
                  <a:lnTo>
                    <a:pt x="30" y="977"/>
                  </a:lnTo>
                  <a:lnTo>
                    <a:pt x="37" y="973"/>
                  </a:lnTo>
                  <a:lnTo>
                    <a:pt x="44" y="968"/>
                  </a:lnTo>
                  <a:lnTo>
                    <a:pt x="52" y="963"/>
                  </a:lnTo>
                  <a:lnTo>
                    <a:pt x="60" y="960"/>
                  </a:lnTo>
                  <a:lnTo>
                    <a:pt x="67" y="957"/>
                  </a:lnTo>
                  <a:lnTo>
                    <a:pt x="76" y="955"/>
                  </a:lnTo>
                  <a:lnTo>
                    <a:pt x="84" y="955"/>
                  </a:lnTo>
                  <a:close/>
                </a:path>
              </a:pathLst>
            </a:custGeom>
            <a:solidFill>
              <a:srgbClr val="164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7" name="Freeform 77"/>
            <p:cNvSpPr>
              <a:spLocks noEditPoints="1"/>
            </p:cNvSpPr>
            <p:nvPr userDrawn="1"/>
          </p:nvSpPr>
          <p:spPr bwMode="auto">
            <a:xfrm>
              <a:off x="1772" y="2075"/>
              <a:ext cx="159" cy="369"/>
            </a:xfrm>
            <a:custGeom>
              <a:avLst/>
              <a:gdLst>
                <a:gd name="T0" fmla="*/ 34 w 476"/>
                <a:gd name="T1" fmla="*/ 954 h 1107"/>
                <a:gd name="T2" fmla="*/ 47 w 476"/>
                <a:gd name="T3" fmla="*/ 946 h 1107"/>
                <a:gd name="T4" fmla="*/ 60 w 476"/>
                <a:gd name="T5" fmla="*/ 940 h 1107"/>
                <a:gd name="T6" fmla="*/ 75 w 476"/>
                <a:gd name="T7" fmla="*/ 935 h 1107"/>
                <a:gd name="T8" fmla="*/ 91 w 476"/>
                <a:gd name="T9" fmla="*/ 934 h 1107"/>
                <a:gd name="T10" fmla="*/ 107 w 476"/>
                <a:gd name="T11" fmla="*/ 936 h 1107"/>
                <a:gd name="T12" fmla="*/ 122 w 476"/>
                <a:gd name="T13" fmla="*/ 940 h 1107"/>
                <a:gd name="T14" fmla="*/ 38 w 476"/>
                <a:gd name="T15" fmla="*/ 1101 h 1107"/>
                <a:gd name="T16" fmla="*/ 21 w 476"/>
                <a:gd name="T17" fmla="*/ 1086 h 1107"/>
                <a:gd name="T18" fmla="*/ 8 w 476"/>
                <a:gd name="T19" fmla="*/ 1066 h 1107"/>
                <a:gd name="T20" fmla="*/ 1 w 476"/>
                <a:gd name="T21" fmla="*/ 1045 h 1107"/>
                <a:gd name="T22" fmla="*/ 108 w 476"/>
                <a:gd name="T23" fmla="*/ 788 h 1107"/>
                <a:gd name="T24" fmla="*/ 204 w 476"/>
                <a:gd name="T25" fmla="*/ 588 h 1107"/>
                <a:gd name="T26" fmla="*/ 227 w 476"/>
                <a:gd name="T27" fmla="*/ 589 h 1107"/>
                <a:gd name="T28" fmla="*/ 258 w 476"/>
                <a:gd name="T29" fmla="*/ 597 h 1107"/>
                <a:gd name="T30" fmla="*/ 169 w 476"/>
                <a:gd name="T31" fmla="*/ 833 h 1107"/>
                <a:gd name="T32" fmla="*/ 152 w 476"/>
                <a:gd name="T33" fmla="*/ 825 h 1107"/>
                <a:gd name="T34" fmla="*/ 135 w 476"/>
                <a:gd name="T35" fmla="*/ 815 h 1107"/>
                <a:gd name="T36" fmla="*/ 121 w 476"/>
                <a:gd name="T37" fmla="*/ 802 h 1107"/>
                <a:gd name="T38" fmla="*/ 108 w 476"/>
                <a:gd name="T39" fmla="*/ 788 h 1107"/>
                <a:gd name="T40" fmla="*/ 300 w 476"/>
                <a:gd name="T41" fmla="*/ 357 h 1107"/>
                <a:gd name="T42" fmla="*/ 318 w 476"/>
                <a:gd name="T43" fmla="*/ 352 h 1107"/>
                <a:gd name="T44" fmla="*/ 337 w 476"/>
                <a:gd name="T45" fmla="*/ 351 h 1107"/>
                <a:gd name="T46" fmla="*/ 359 w 476"/>
                <a:gd name="T47" fmla="*/ 353 h 1107"/>
                <a:gd name="T48" fmla="*/ 380 w 476"/>
                <a:gd name="T49" fmla="*/ 359 h 1107"/>
                <a:gd name="T50" fmla="*/ 280 w 476"/>
                <a:gd name="T51" fmla="*/ 559 h 1107"/>
                <a:gd name="T52" fmla="*/ 264 w 476"/>
                <a:gd name="T53" fmla="*/ 548 h 1107"/>
                <a:gd name="T54" fmla="*/ 250 w 476"/>
                <a:gd name="T55" fmla="*/ 532 h 1107"/>
                <a:gd name="T56" fmla="*/ 238 w 476"/>
                <a:gd name="T57" fmla="*/ 515 h 1107"/>
                <a:gd name="T58" fmla="*/ 326 w 476"/>
                <a:gd name="T59" fmla="*/ 298 h 1107"/>
                <a:gd name="T60" fmla="*/ 363 w 476"/>
                <a:gd name="T61" fmla="*/ 219 h 1107"/>
                <a:gd name="T62" fmla="*/ 361 w 476"/>
                <a:gd name="T63" fmla="*/ 232 h 1107"/>
                <a:gd name="T64" fmla="*/ 357 w 476"/>
                <a:gd name="T65" fmla="*/ 254 h 1107"/>
                <a:gd name="T66" fmla="*/ 347 w 476"/>
                <a:gd name="T67" fmla="*/ 273 h 1107"/>
                <a:gd name="T68" fmla="*/ 334 w 476"/>
                <a:gd name="T69" fmla="*/ 291 h 1107"/>
                <a:gd name="T70" fmla="*/ 410 w 476"/>
                <a:gd name="T71" fmla="*/ 109 h 1107"/>
                <a:gd name="T72" fmla="*/ 466 w 476"/>
                <a:gd name="T73" fmla="*/ 9 h 1107"/>
                <a:gd name="T74" fmla="*/ 474 w 476"/>
                <a:gd name="T75" fmla="*/ 30 h 1107"/>
                <a:gd name="T76" fmla="*/ 474 w 476"/>
                <a:gd name="T77" fmla="*/ 49 h 1107"/>
                <a:gd name="T78" fmla="*/ 472 w 476"/>
                <a:gd name="T79" fmla="*/ 62 h 1107"/>
                <a:gd name="T80" fmla="*/ 467 w 476"/>
                <a:gd name="T81" fmla="*/ 74 h 1107"/>
                <a:gd name="T82" fmla="*/ 460 w 476"/>
                <a:gd name="T83" fmla="*/ 85 h 1107"/>
                <a:gd name="T84" fmla="*/ 452 w 476"/>
                <a:gd name="T85" fmla="*/ 94 h 1107"/>
                <a:gd name="T86" fmla="*/ 441 w 476"/>
                <a:gd name="T87" fmla="*/ 101 h 1107"/>
                <a:gd name="T88" fmla="*/ 430 w 476"/>
                <a:gd name="T89" fmla="*/ 106 h 1107"/>
                <a:gd name="T90" fmla="*/ 417 w 476"/>
                <a:gd name="T91" fmla="*/ 108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6" h="1107">
                  <a:moveTo>
                    <a:pt x="0" y="1032"/>
                  </a:moveTo>
                  <a:lnTo>
                    <a:pt x="34" y="954"/>
                  </a:lnTo>
                  <a:lnTo>
                    <a:pt x="40" y="949"/>
                  </a:lnTo>
                  <a:lnTo>
                    <a:pt x="47" y="946"/>
                  </a:lnTo>
                  <a:lnTo>
                    <a:pt x="53" y="942"/>
                  </a:lnTo>
                  <a:lnTo>
                    <a:pt x="60" y="940"/>
                  </a:lnTo>
                  <a:lnTo>
                    <a:pt x="67" y="937"/>
                  </a:lnTo>
                  <a:lnTo>
                    <a:pt x="75" y="935"/>
                  </a:lnTo>
                  <a:lnTo>
                    <a:pt x="82" y="935"/>
                  </a:lnTo>
                  <a:lnTo>
                    <a:pt x="91" y="934"/>
                  </a:lnTo>
                  <a:lnTo>
                    <a:pt x="99" y="935"/>
                  </a:lnTo>
                  <a:lnTo>
                    <a:pt x="107" y="936"/>
                  </a:lnTo>
                  <a:lnTo>
                    <a:pt x="114" y="937"/>
                  </a:lnTo>
                  <a:lnTo>
                    <a:pt x="122" y="940"/>
                  </a:lnTo>
                  <a:lnTo>
                    <a:pt x="48" y="1107"/>
                  </a:lnTo>
                  <a:lnTo>
                    <a:pt x="38" y="1101"/>
                  </a:lnTo>
                  <a:lnTo>
                    <a:pt x="29" y="1094"/>
                  </a:lnTo>
                  <a:lnTo>
                    <a:pt x="21" y="1086"/>
                  </a:lnTo>
                  <a:lnTo>
                    <a:pt x="14" y="1076"/>
                  </a:lnTo>
                  <a:lnTo>
                    <a:pt x="8" y="1066"/>
                  </a:lnTo>
                  <a:lnTo>
                    <a:pt x="3" y="1055"/>
                  </a:lnTo>
                  <a:lnTo>
                    <a:pt x="1" y="1045"/>
                  </a:lnTo>
                  <a:lnTo>
                    <a:pt x="0" y="1032"/>
                  </a:lnTo>
                  <a:close/>
                  <a:moveTo>
                    <a:pt x="108" y="788"/>
                  </a:moveTo>
                  <a:lnTo>
                    <a:pt x="197" y="589"/>
                  </a:lnTo>
                  <a:lnTo>
                    <a:pt x="204" y="588"/>
                  </a:lnTo>
                  <a:lnTo>
                    <a:pt x="211" y="588"/>
                  </a:lnTo>
                  <a:lnTo>
                    <a:pt x="227" y="589"/>
                  </a:lnTo>
                  <a:lnTo>
                    <a:pt x="242" y="592"/>
                  </a:lnTo>
                  <a:lnTo>
                    <a:pt x="258" y="597"/>
                  </a:lnTo>
                  <a:lnTo>
                    <a:pt x="272" y="604"/>
                  </a:lnTo>
                  <a:lnTo>
                    <a:pt x="169" y="833"/>
                  </a:lnTo>
                  <a:lnTo>
                    <a:pt x="160" y="829"/>
                  </a:lnTo>
                  <a:lnTo>
                    <a:pt x="152" y="825"/>
                  </a:lnTo>
                  <a:lnTo>
                    <a:pt x="144" y="820"/>
                  </a:lnTo>
                  <a:lnTo>
                    <a:pt x="135" y="815"/>
                  </a:lnTo>
                  <a:lnTo>
                    <a:pt x="128" y="809"/>
                  </a:lnTo>
                  <a:lnTo>
                    <a:pt x="121" y="802"/>
                  </a:lnTo>
                  <a:lnTo>
                    <a:pt x="114" y="795"/>
                  </a:lnTo>
                  <a:lnTo>
                    <a:pt x="108" y="788"/>
                  </a:lnTo>
                  <a:close/>
                  <a:moveTo>
                    <a:pt x="234" y="505"/>
                  </a:moveTo>
                  <a:lnTo>
                    <a:pt x="300" y="357"/>
                  </a:lnTo>
                  <a:lnTo>
                    <a:pt x="308" y="354"/>
                  </a:lnTo>
                  <a:lnTo>
                    <a:pt x="318" y="352"/>
                  </a:lnTo>
                  <a:lnTo>
                    <a:pt x="327" y="351"/>
                  </a:lnTo>
                  <a:lnTo>
                    <a:pt x="337" y="351"/>
                  </a:lnTo>
                  <a:lnTo>
                    <a:pt x="348" y="351"/>
                  </a:lnTo>
                  <a:lnTo>
                    <a:pt x="359" y="353"/>
                  </a:lnTo>
                  <a:lnTo>
                    <a:pt x="370" y="356"/>
                  </a:lnTo>
                  <a:lnTo>
                    <a:pt x="380" y="359"/>
                  </a:lnTo>
                  <a:lnTo>
                    <a:pt x="290" y="564"/>
                  </a:lnTo>
                  <a:lnTo>
                    <a:pt x="280" y="559"/>
                  </a:lnTo>
                  <a:lnTo>
                    <a:pt x="272" y="553"/>
                  </a:lnTo>
                  <a:lnTo>
                    <a:pt x="264" y="548"/>
                  </a:lnTo>
                  <a:lnTo>
                    <a:pt x="257" y="540"/>
                  </a:lnTo>
                  <a:lnTo>
                    <a:pt x="250" y="532"/>
                  </a:lnTo>
                  <a:lnTo>
                    <a:pt x="244" y="524"/>
                  </a:lnTo>
                  <a:lnTo>
                    <a:pt x="238" y="515"/>
                  </a:lnTo>
                  <a:lnTo>
                    <a:pt x="234" y="505"/>
                  </a:lnTo>
                  <a:close/>
                  <a:moveTo>
                    <a:pt x="326" y="298"/>
                  </a:moveTo>
                  <a:lnTo>
                    <a:pt x="363" y="217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32"/>
                  </a:lnTo>
                  <a:lnTo>
                    <a:pt x="360" y="244"/>
                  </a:lnTo>
                  <a:lnTo>
                    <a:pt x="357" y="254"/>
                  </a:lnTo>
                  <a:lnTo>
                    <a:pt x="352" y="264"/>
                  </a:lnTo>
                  <a:lnTo>
                    <a:pt x="347" y="273"/>
                  </a:lnTo>
                  <a:lnTo>
                    <a:pt x="341" y="282"/>
                  </a:lnTo>
                  <a:lnTo>
                    <a:pt x="334" y="291"/>
                  </a:lnTo>
                  <a:lnTo>
                    <a:pt x="326" y="298"/>
                  </a:lnTo>
                  <a:close/>
                  <a:moveTo>
                    <a:pt x="410" y="109"/>
                  </a:moveTo>
                  <a:lnTo>
                    <a:pt x="459" y="0"/>
                  </a:lnTo>
                  <a:lnTo>
                    <a:pt x="466" y="9"/>
                  </a:lnTo>
                  <a:lnTo>
                    <a:pt x="471" y="20"/>
                  </a:lnTo>
                  <a:lnTo>
                    <a:pt x="474" y="30"/>
                  </a:lnTo>
                  <a:lnTo>
                    <a:pt x="476" y="43"/>
                  </a:lnTo>
                  <a:lnTo>
                    <a:pt x="474" y="49"/>
                  </a:lnTo>
                  <a:lnTo>
                    <a:pt x="474" y="56"/>
                  </a:lnTo>
                  <a:lnTo>
                    <a:pt x="472" y="62"/>
                  </a:lnTo>
                  <a:lnTo>
                    <a:pt x="470" y="68"/>
                  </a:lnTo>
                  <a:lnTo>
                    <a:pt x="467" y="74"/>
                  </a:lnTo>
                  <a:lnTo>
                    <a:pt x="464" y="80"/>
                  </a:lnTo>
                  <a:lnTo>
                    <a:pt x="460" y="85"/>
                  </a:lnTo>
                  <a:lnTo>
                    <a:pt x="457" y="89"/>
                  </a:lnTo>
                  <a:lnTo>
                    <a:pt x="452" y="94"/>
                  </a:lnTo>
                  <a:lnTo>
                    <a:pt x="446" y="98"/>
                  </a:lnTo>
                  <a:lnTo>
                    <a:pt x="441" y="101"/>
                  </a:lnTo>
                  <a:lnTo>
                    <a:pt x="436" y="103"/>
                  </a:lnTo>
                  <a:lnTo>
                    <a:pt x="430" y="106"/>
                  </a:lnTo>
                  <a:lnTo>
                    <a:pt x="424" y="108"/>
                  </a:lnTo>
                  <a:lnTo>
                    <a:pt x="417" y="108"/>
                  </a:lnTo>
                  <a:lnTo>
                    <a:pt x="410" y="109"/>
                  </a:lnTo>
                  <a:close/>
                </a:path>
              </a:pathLst>
            </a:custGeom>
            <a:solidFill>
              <a:srgbClr val="194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8" name="Freeform 78"/>
            <p:cNvSpPr>
              <a:spLocks noEditPoints="1"/>
            </p:cNvSpPr>
            <p:nvPr userDrawn="1"/>
          </p:nvSpPr>
          <p:spPr bwMode="auto">
            <a:xfrm>
              <a:off x="1778" y="2094"/>
              <a:ext cx="159" cy="353"/>
            </a:xfrm>
            <a:custGeom>
              <a:avLst/>
              <a:gdLst>
                <a:gd name="T0" fmla="*/ 65 w 476"/>
                <a:gd name="T1" fmla="*/ 876 h 1059"/>
                <a:gd name="T2" fmla="*/ 73 w 476"/>
                <a:gd name="T3" fmla="*/ 875 h 1059"/>
                <a:gd name="T4" fmla="*/ 90 w 476"/>
                <a:gd name="T5" fmla="*/ 877 h 1059"/>
                <a:gd name="T6" fmla="*/ 108 w 476"/>
                <a:gd name="T7" fmla="*/ 882 h 1059"/>
                <a:gd name="T8" fmla="*/ 122 w 476"/>
                <a:gd name="T9" fmla="*/ 890 h 1059"/>
                <a:gd name="T10" fmla="*/ 136 w 476"/>
                <a:gd name="T11" fmla="*/ 901 h 1059"/>
                <a:gd name="T12" fmla="*/ 56 w 476"/>
                <a:gd name="T13" fmla="*/ 1057 h 1059"/>
                <a:gd name="T14" fmla="*/ 37 w 476"/>
                <a:gd name="T15" fmla="*/ 1052 h 1059"/>
                <a:gd name="T16" fmla="*/ 21 w 476"/>
                <a:gd name="T17" fmla="*/ 1042 h 1059"/>
                <a:gd name="T18" fmla="*/ 7 w 476"/>
                <a:gd name="T19" fmla="*/ 1030 h 1059"/>
                <a:gd name="T20" fmla="*/ 118 w 476"/>
                <a:gd name="T21" fmla="*/ 757 h 1059"/>
                <a:gd name="T22" fmla="*/ 228 w 476"/>
                <a:gd name="T23" fmla="*/ 533 h 1059"/>
                <a:gd name="T24" fmla="*/ 246 w 476"/>
                <a:gd name="T25" fmla="*/ 540 h 1059"/>
                <a:gd name="T26" fmla="*/ 262 w 476"/>
                <a:gd name="T27" fmla="*/ 550 h 1059"/>
                <a:gd name="T28" fmla="*/ 277 w 476"/>
                <a:gd name="T29" fmla="*/ 562 h 1059"/>
                <a:gd name="T30" fmla="*/ 189 w 476"/>
                <a:gd name="T31" fmla="*/ 781 h 1059"/>
                <a:gd name="T32" fmla="*/ 170 w 476"/>
                <a:gd name="T33" fmla="*/ 778 h 1059"/>
                <a:gd name="T34" fmla="*/ 151 w 476"/>
                <a:gd name="T35" fmla="*/ 774 h 1059"/>
                <a:gd name="T36" fmla="*/ 134 w 476"/>
                <a:gd name="T37" fmla="*/ 766 h 1059"/>
                <a:gd name="T38" fmla="*/ 118 w 476"/>
                <a:gd name="T39" fmla="*/ 757 h 1059"/>
                <a:gd name="T40" fmla="*/ 326 w 476"/>
                <a:gd name="T41" fmla="*/ 292 h 1059"/>
                <a:gd name="T42" fmla="*/ 345 w 476"/>
                <a:gd name="T43" fmla="*/ 294 h 1059"/>
                <a:gd name="T44" fmla="*/ 362 w 476"/>
                <a:gd name="T45" fmla="*/ 300 h 1059"/>
                <a:gd name="T46" fmla="*/ 380 w 476"/>
                <a:gd name="T47" fmla="*/ 309 h 1059"/>
                <a:gd name="T48" fmla="*/ 394 w 476"/>
                <a:gd name="T49" fmla="*/ 320 h 1059"/>
                <a:gd name="T50" fmla="*/ 297 w 476"/>
                <a:gd name="T51" fmla="*/ 513 h 1059"/>
                <a:gd name="T52" fmla="*/ 280 w 476"/>
                <a:gd name="T53" fmla="*/ 509 h 1059"/>
                <a:gd name="T54" fmla="*/ 262 w 476"/>
                <a:gd name="T55" fmla="*/ 500 h 1059"/>
                <a:gd name="T56" fmla="*/ 247 w 476"/>
                <a:gd name="T57" fmla="*/ 490 h 1059"/>
                <a:gd name="T58" fmla="*/ 446 w 476"/>
                <a:gd name="T59" fmla="*/ 22 h 1059"/>
                <a:gd name="T60" fmla="*/ 452 w 476"/>
                <a:gd name="T61" fmla="*/ 11 h 1059"/>
                <a:gd name="T62" fmla="*/ 476 w 476"/>
                <a:gd name="T63" fmla="*/ 134 h 1059"/>
                <a:gd name="T64" fmla="*/ 431 w 476"/>
                <a:gd name="T65" fmla="*/ 220 h 1059"/>
                <a:gd name="T66" fmla="*/ 431 w 476"/>
                <a:gd name="T67" fmla="*/ 195 h 1059"/>
                <a:gd name="T68" fmla="*/ 438 w 476"/>
                <a:gd name="T69" fmla="*/ 173 h 1059"/>
                <a:gd name="T70" fmla="*/ 449 w 476"/>
                <a:gd name="T71" fmla="*/ 154 h 1059"/>
                <a:gd name="T72" fmla="*/ 467 w 476"/>
                <a:gd name="T73" fmla="*/ 14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6" h="1059">
                  <a:moveTo>
                    <a:pt x="0" y="1023"/>
                  </a:moveTo>
                  <a:lnTo>
                    <a:pt x="65" y="876"/>
                  </a:lnTo>
                  <a:lnTo>
                    <a:pt x="69" y="875"/>
                  </a:lnTo>
                  <a:lnTo>
                    <a:pt x="73" y="875"/>
                  </a:lnTo>
                  <a:lnTo>
                    <a:pt x="82" y="876"/>
                  </a:lnTo>
                  <a:lnTo>
                    <a:pt x="90" y="877"/>
                  </a:lnTo>
                  <a:lnTo>
                    <a:pt x="100" y="880"/>
                  </a:lnTo>
                  <a:lnTo>
                    <a:pt x="108" y="882"/>
                  </a:lnTo>
                  <a:lnTo>
                    <a:pt x="115" y="885"/>
                  </a:lnTo>
                  <a:lnTo>
                    <a:pt x="122" y="890"/>
                  </a:lnTo>
                  <a:lnTo>
                    <a:pt x="129" y="895"/>
                  </a:lnTo>
                  <a:lnTo>
                    <a:pt x="136" y="901"/>
                  </a:lnTo>
                  <a:lnTo>
                    <a:pt x="65" y="1059"/>
                  </a:lnTo>
                  <a:lnTo>
                    <a:pt x="56" y="1057"/>
                  </a:lnTo>
                  <a:lnTo>
                    <a:pt x="47" y="1055"/>
                  </a:lnTo>
                  <a:lnTo>
                    <a:pt x="37" y="1052"/>
                  </a:lnTo>
                  <a:lnTo>
                    <a:pt x="29" y="1047"/>
                  </a:lnTo>
                  <a:lnTo>
                    <a:pt x="21" y="1042"/>
                  </a:lnTo>
                  <a:lnTo>
                    <a:pt x="12" y="1036"/>
                  </a:lnTo>
                  <a:lnTo>
                    <a:pt x="7" y="1030"/>
                  </a:lnTo>
                  <a:lnTo>
                    <a:pt x="0" y="1023"/>
                  </a:lnTo>
                  <a:close/>
                  <a:moveTo>
                    <a:pt x="118" y="757"/>
                  </a:moveTo>
                  <a:lnTo>
                    <a:pt x="219" y="531"/>
                  </a:lnTo>
                  <a:lnTo>
                    <a:pt x="228" y="533"/>
                  </a:lnTo>
                  <a:lnTo>
                    <a:pt x="237" y="537"/>
                  </a:lnTo>
                  <a:lnTo>
                    <a:pt x="246" y="540"/>
                  </a:lnTo>
                  <a:lnTo>
                    <a:pt x="254" y="545"/>
                  </a:lnTo>
                  <a:lnTo>
                    <a:pt x="262" y="550"/>
                  </a:lnTo>
                  <a:lnTo>
                    <a:pt x="270" y="556"/>
                  </a:lnTo>
                  <a:lnTo>
                    <a:pt x="277" y="562"/>
                  </a:lnTo>
                  <a:lnTo>
                    <a:pt x="284" y="569"/>
                  </a:lnTo>
                  <a:lnTo>
                    <a:pt x="189" y="781"/>
                  </a:lnTo>
                  <a:lnTo>
                    <a:pt x="180" y="779"/>
                  </a:lnTo>
                  <a:lnTo>
                    <a:pt x="170" y="778"/>
                  </a:lnTo>
                  <a:lnTo>
                    <a:pt x="161" y="776"/>
                  </a:lnTo>
                  <a:lnTo>
                    <a:pt x="151" y="774"/>
                  </a:lnTo>
                  <a:lnTo>
                    <a:pt x="143" y="770"/>
                  </a:lnTo>
                  <a:lnTo>
                    <a:pt x="134" y="766"/>
                  </a:lnTo>
                  <a:lnTo>
                    <a:pt x="127" y="762"/>
                  </a:lnTo>
                  <a:lnTo>
                    <a:pt x="118" y="757"/>
                  </a:lnTo>
                  <a:close/>
                  <a:moveTo>
                    <a:pt x="240" y="483"/>
                  </a:moveTo>
                  <a:lnTo>
                    <a:pt x="326" y="292"/>
                  </a:lnTo>
                  <a:lnTo>
                    <a:pt x="335" y="293"/>
                  </a:lnTo>
                  <a:lnTo>
                    <a:pt x="345" y="294"/>
                  </a:lnTo>
                  <a:lnTo>
                    <a:pt x="354" y="297"/>
                  </a:lnTo>
                  <a:lnTo>
                    <a:pt x="362" y="300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4"/>
                  </a:lnTo>
                  <a:lnTo>
                    <a:pt x="394" y="320"/>
                  </a:lnTo>
                  <a:lnTo>
                    <a:pt x="308" y="514"/>
                  </a:lnTo>
                  <a:lnTo>
                    <a:pt x="297" y="513"/>
                  </a:lnTo>
                  <a:lnTo>
                    <a:pt x="288" y="511"/>
                  </a:lnTo>
                  <a:lnTo>
                    <a:pt x="280" y="509"/>
                  </a:lnTo>
                  <a:lnTo>
                    <a:pt x="270" y="505"/>
                  </a:lnTo>
                  <a:lnTo>
                    <a:pt x="262" y="500"/>
                  </a:lnTo>
                  <a:lnTo>
                    <a:pt x="255" y="494"/>
                  </a:lnTo>
                  <a:lnTo>
                    <a:pt x="247" y="490"/>
                  </a:lnTo>
                  <a:lnTo>
                    <a:pt x="240" y="483"/>
                  </a:lnTo>
                  <a:close/>
                  <a:moveTo>
                    <a:pt x="446" y="22"/>
                  </a:moveTo>
                  <a:lnTo>
                    <a:pt x="455" y="0"/>
                  </a:lnTo>
                  <a:lnTo>
                    <a:pt x="452" y="11"/>
                  </a:lnTo>
                  <a:lnTo>
                    <a:pt x="446" y="22"/>
                  </a:lnTo>
                  <a:close/>
                  <a:moveTo>
                    <a:pt x="476" y="134"/>
                  </a:moveTo>
                  <a:lnTo>
                    <a:pt x="433" y="232"/>
                  </a:lnTo>
                  <a:lnTo>
                    <a:pt x="431" y="220"/>
                  </a:lnTo>
                  <a:lnTo>
                    <a:pt x="429" y="207"/>
                  </a:lnTo>
                  <a:lnTo>
                    <a:pt x="431" y="195"/>
                  </a:lnTo>
                  <a:lnTo>
                    <a:pt x="433" y="183"/>
                  </a:lnTo>
                  <a:lnTo>
                    <a:pt x="438" y="173"/>
                  </a:lnTo>
                  <a:lnTo>
                    <a:pt x="442" y="163"/>
                  </a:lnTo>
                  <a:lnTo>
                    <a:pt x="449" y="154"/>
                  </a:lnTo>
                  <a:lnTo>
                    <a:pt x="458" y="147"/>
                  </a:lnTo>
                  <a:lnTo>
                    <a:pt x="467" y="140"/>
                  </a:lnTo>
                  <a:lnTo>
                    <a:pt x="476" y="134"/>
                  </a:lnTo>
                  <a:close/>
                </a:path>
              </a:pathLst>
            </a:custGeom>
            <a:solidFill>
              <a:srgbClr val="1B4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9" name="Freeform 79"/>
            <p:cNvSpPr>
              <a:spLocks noEditPoints="1"/>
            </p:cNvSpPr>
            <p:nvPr userDrawn="1"/>
          </p:nvSpPr>
          <p:spPr bwMode="auto">
            <a:xfrm>
              <a:off x="1788" y="2137"/>
              <a:ext cx="163" cy="310"/>
            </a:xfrm>
            <a:custGeom>
              <a:avLst/>
              <a:gdLst>
                <a:gd name="T0" fmla="*/ 74 w 490"/>
                <a:gd name="T1" fmla="*/ 753 h 931"/>
                <a:gd name="T2" fmla="*/ 93 w 490"/>
                <a:gd name="T3" fmla="*/ 762 h 931"/>
                <a:gd name="T4" fmla="*/ 108 w 490"/>
                <a:gd name="T5" fmla="*/ 775 h 931"/>
                <a:gd name="T6" fmla="*/ 121 w 490"/>
                <a:gd name="T7" fmla="*/ 792 h 931"/>
                <a:gd name="T8" fmla="*/ 130 w 490"/>
                <a:gd name="T9" fmla="*/ 810 h 931"/>
                <a:gd name="T10" fmla="*/ 71 w 490"/>
                <a:gd name="T11" fmla="*/ 926 h 931"/>
                <a:gd name="T12" fmla="*/ 52 w 490"/>
                <a:gd name="T13" fmla="*/ 929 h 931"/>
                <a:gd name="T14" fmla="*/ 31 w 490"/>
                <a:gd name="T15" fmla="*/ 929 h 931"/>
                <a:gd name="T16" fmla="*/ 10 w 490"/>
                <a:gd name="T17" fmla="*/ 925 h 931"/>
                <a:gd name="T18" fmla="*/ 121 w 490"/>
                <a:gd name="T19" fmla="*/ 646 h 931"/>
                <a:gd name="T20" fmla="*/ 232 w 490"/>
                <a:gd name="T21" fmla="*/ 422 h 931"/>
                <a:gd name="T22" fmla="*/ 249 w 490"/>
                <a:gd name="T23" fmla="*/ 435 h 931"/>
                <a:gd name="T24" fmla="*/ 263 w 490"/>
                <a:gd name="T25" fmla="*/ 450 h 931"/>
                <a:gd name="T26" fmla="*/ 273 w 490"/>
                <a:gd name="T27" fmla="*/ 468 h 931"/>
                <a:gd name="T28" fmla="*/ 204 w 490"/>
                <a:gd name="T29" fmla="*/ 646 h 931"/>
                <a:gd name="T30" fmla="*/ 184 w 490"/>
                <a:gd name="T31" fmla="*/ 650 h 931"/>
                <a:gd name="T32" fmla="*/ 163 w 490"/>
                <a:gd name="T33" fmla="*/ 653 h 931"/>
                <a:gd name="T34" fmla="*/ 141 w 490"/>
                <a:gd name="T35" fmla="*/ 650 h 931"/>
                <a:gd name="T36" fmla="*/ 121 w 490"/>
                <a:gd name="T37" fmla="*/ 646 h 931"/>
                <a:gd name="T38" fmla="*/ 332 w 490"/>
                <a:gd name="T39" fmla="*/ 172 h 931"/>
                <a:gd name="T40" fmla="*/ 350 w 490"/>
                <a:gd name="T41" fmla="*/ 181 h 931"/>
                <a:gd name="T42" fmla="*/ 366 w 490"/>
                <a:gd name="T43" fmla="*/ 194 h 931"/>
                <a:gd name="T44" fmla="*/ 379 w 490"/>
                <a:gd name="T45" fmla="*/ 210 h 931"/>
                <a:gd name="T46" fmla="*/ 390 w 490"/>
                <a:gd name="T47" fmla="*/ 227 h 931"/>
                <a:gd name="T48" fmla="*/ 305 w 490"/>
                <a:gd name="T49" fmla="*/ 386 h 931"/>
                <a:gd name="T50" fmla="*/ 277 w 490"/>
                <a:gd name="T51" fmla="*/ 386 h 931"/>
                <a:gd name="T52" fmla="*/ 252 w 490"/>
                <a:gd name="T53" fmla="*/ 382 h 931"/>
                <a:gd name="T54" fmla="*/ 490 w 490"/>
                <a:gd name="T55" fmla="*/ 0 h 931"/>
                <a:gd name="T56" fmla="*/ 422 w 490"/>
                <a:gd name="T57" fmla="*/ 134 h 931"/>
                <a:gd name="T58" fmla="*/ 411 w 490"/>
                <a:gd name="T59" fmla="*/ 121 h 931"/>
                <a:gd name="T60" fmla="*/ 404 w 490"/>
                <a:gd name="T61" fmla="*/ 106 h 931"/>
                <a:gd name="T62" fmla="*/ 401 w 490"/>
                <a:gd name="T63" fmla="*/ 88 h 931"/>
                <a:gd name="T64" fmla="*/ 401 w 490"/>
                <a:gd name="T65" fmla="*/ 71 h 931"/>
                <a:gd name="T66" fmla="*/ 403 w 490"/>
                <a:gd name="T67" fmla="*/ 55 h 931"/>
                <a:gd name="T68" fmla="*/ 409 w 490"/>
                <a:gd name="T69" fmla="*/ 41 h 931"/>
                <a:gd name="T70" fmla="*/ 418 w 490"/>
                <a:gd name="T71" fmla="*/ 28 h 931"/>
                <a:gd name="T72" fmla="*/ 429 w 490"/>
                <a:gd name="T73" fmla="*/ 18 h 931"/>
                <a:gd name="T74" fmla="*/ 442 w 490"/>
                <a:gd name="T75" fmla="*/ 10 h 931"/>
                <a:gd name="T76" fmla="*/ 456 w 490"/>
                <a:gd name="T77" fmla="*/ 4 h 931"/>
                <a:gd name="T78" fmla="*/ 471 w 490"/>
                <a:gd name="T79" fmla="*/ 0 h 931"/>
                <a:gd name="T80" fmla="*/ 485 w 490"/>
                <a:gd name="T81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0" h="931">
                  <a:moveTo>
                    <a:pt x="0" y="920"/>
                  </a:moveTo>
                  <a:lnTo>
                    <a:pt x="74" y="753"/>
                  </a:lnTo>
                  <a:lnTo>
                    <a:pt x="84" y="756"/>
                  </a:lnTo>
                  <a:lnTo>
                    <a:pt x="93" y="762"/>
                  </a:lnTo>
                  <a:lnTo>
                    <a:pt x="101" y="768"/>
                  </a:lnTo>
                  <a:lnTo>
                    <a:pt x="108" y="775"/>
                  </a:lnTo>
                  <a:lnTo>
                    <a:pt x="116" y="783"/>
                  </a:lnTo>
                  <a:lnTo>
                    <a:pt x="121" y="792"/>
                  </a:lnTo>
                  <a:lnTo>
                    <a:pt x="126" y="801"/>
                  </a:lnTo>
                  <a:lnTo>
                    <a:pt x="130" y="810"/>
                  </a:lnTo>
                  <a:lnTo>
                    <a:pt x="80" y="922"/>
                  </a:lnTo>
                  <a:lnTo>
                    <a:pt x="71" y="926"/>
                  </a:lnTo>
                  <a:lnTo>
                    <a:pt x="63" y="928"/>
                  </a:lnTo>
                  <a:lnTo>
                    <a:pt x="52" y="929"/>
                  </a:lnTo>
                  <a:lnTo>
                    <a:pt x="43" y="931"/>
                  </a:lnTo>
                  <a:lnTo>
                    <a:pt x="31" y="929"/>
                  </a:lnTo>
                  <a:lnTo>
                    <a:pt x="20" y="928"/>
                  </a:lnTo>
                  <a:lnTo>
                    <a:pt x="10" y="925"/>
                  </a:lnTo>
                  <a:lnTo>
                    <a:pt x="0" y="920"/>
                  </a:lnTo>
                  <a:close/>
                  <a:moveTo>
                    <a:pt x="121" y="646"/>
                  </a:moveTo>
                  <a:lnTo>
                    <a:pt x="224" y="417"/>
                  </a:lnTo>
                  <a:lnTo>
                    <a:pt x="232" y="422"/>
                  </a:lnTo>
                  <a:lnTo>
                    <a:pt x="240" y="428"/>
                  </a:lnTo>
                  <a:lnTo>
                    <a:pt x="249" y="435"/>
                  </a:lnTo>
                  <a:lnTo>
                    <a:pt x="256" y="442"/>
                  </a:lnTo>
                  <a:lnTo>
                    <a:pt x="263" y="450"/>
                  </a:lnTo>
                  <a:lnTo>
                    <a:pt x="269" y="458"/>
                  </a:lnTo>
                  <a:lnTo>
                    <a:pt x="273" y="468"/>
                  </a:lnTo>
                  <a:lnTo>
                    <a:pt x="278" y="477"/>
                  </a:lnTo>
                  <a:lnTo>
                    <a:pt x="204" y="646"/>
                  </a:lnTo>
                  <a:lnTo>
                    <a:pt x="193" y="648"/>
                  </a:lnTo>
                  <a:lnTo>
                    <a:pt x="184" y="650"/>
                  </a:lnTo>
                  <a:lnTo>
                    <a:pt x="173" y="651"/>
                  </a:lnTo>
                  <a:lnTo>
                    <a:pt x="163" y="653"/>
                  </a:lnTo>
                  <a:lnTo>
                    <a:pt x="152" y="651"/>
                  </a:lnTo>
                  <a:lnTo>
                    <a:pt x="141" y="650"/>
                  </a:lnTo>
                  <a:lnTo>
                    <a:pt x="131" y="649"/>
                  </a:lnTo>
                  <a:lnTo>
                    <a:pt x="121" y="646"/>
                  </a:lnTo>
                  <a:close/>
                  <a:moveTo>
                    <a:pt x="242" y="377"/>
                  </a:moveTo>
                  <a:lnTo>
                    <a:pt x="332" y="172"/>
                  </a:lnTo>
                  <a:lnTo>
                    <a:pt x="342" y="177"/>
                  </a:lnTo>
                  <a:lnTo>
                    <a:pt x="350" y="181"/>
                  </a:lnTo>
                  <a:lnTo>
                    <a:pt x="358" y="187"/>
                  </a:lnTo>
                  <a:lnTo>
                    <a:pt x="366" y="194"/>
                  </a:lnTo>
                  <a:lnTo>
                    <a:pt x="373" y="201"/>
                  </a:lnTo>
                  <a:lnTo>
                    <a:pt x="379" y="210"/>
                  </a:lnTo>
                  <a:lnTo>
                    <a:pt x="385" y="218"/>
                  </a:lnTo>
                  <a:lnTo>
                    <a:pt x="390" y="227"/>
                  </a:lnTo>
                  <a:lnTo>
                    <a:pt x="320" y="383"/>
                  </a:lnTo>
                  <a:lnTo>
                    <a:pt x="305" y="386"/>
                  </a:lnTo>
                  <a:lnTo>
                    <a:pt x="289" y="388"/>
                  </a:lnTo>
                  <a:lnTo>
                    <a:pt x="277" y="386"/>
                  </a:lnTo>
                  <a:lnTo>
                    <a:pt x="264" y="384"/>
                  </a:lnTo>
                  <a:lnTo>
                    <a:pt x="252" y="382"/>
                  </a:lnTo>
                  <a:lnTo>
                    <a:pt x="242" y="377"/>
                  </a:lnTo>
                  <a:close/>
                  <a:moveTo>
                    <a:pt x="490" y="0"/>
                  </a:moveTo>
                  <a:lnTo>
                    <a:pt x="428" y="140"/>
                  </a:lnTo>
                  <a:lnTo>
                    <a:pt x="422" y="134"/>
                  </a:lnTo>
                  <a:lnTo>
                    <a:pt x="416" y="128"/>
                  </a:lnTo>
                  <a:lnTo>
                    <a:pt x="411" y="121"/>
                  </a:lnTo>
                  <a:lnTo>
                    <a:pt x="408" y="113"/>
                  </a:lnTo>
                  <a:lnTo>
                    <a:pt x="404" y="106"/>
                  </a:lnTo>
                  <a:lnTo>
                    <a:pt x="402" y="98"/>
                  </a:lnTo>
                  <a:lnTo>
                    <a:pt x="401" y="88"/>
                  </a:lnTo>
                  <a:lnTo>
                    <a:pt x="399" y="79"/>
                  </a:lnTo>
                  <a:lnTo>
                    <a:pt x="401" y="71"/>
                  </a:lnTo>
                  <a:lnTo>
                    <a:pt x="402" y="64"/>
                  </a:lnTo>
                  <a:lnTo>
                    <a:pt x="403" y="55"/>
                  </a:lnTo>
                  <a:lnTo>
                    <a:pt x="405" y="48"/>
                  </a:lnTo>
                  <a:lnTo>
                    <a:pt x="409" y="41"/>
                  </a:lnTo>
                  <a:lnTo>
                    <a:pt x="413" y="34"/>
                  </a:lnTo>
                  <a:lnTo>
                    <a:pt x="418" y="28"/>
                  </a:lnTo>
                  <a:lnTo>
                    <a:pt x="423" y="22"/>
                  </a:lnTo>
                  <a:lnTo>
                    <a:pt x="429" y="18"/>
                  </a:lnTo>
                  <a:lnTo>
                    <a:pt x="435" y="13"/>
                  </a:lnTo>
                  <a:lnTo>
                    <a:pt x="442" y="10"/>
                  </a:lnTo>
                  <a:lnTo>
                    <a:pt x="449" y="6"/>
                  </a:lnTo>
                  <a:lnTo>
                    <a:pt x="456" y="4"/>
                  </a:lnTo>
                  <a:lnTo>
                    <a:pt x="463" y="1"/>
                  </a:lnTo>
                  <a:lnTo>
                    <a:pt x="471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1C4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0" name="Freeform 80"/>
            <p:cNvSpPr>
              <a:spLocks noEditPoints="1"/>
            </p:cNvSpPr>
            <p:nvPr userDrawn="1"/>
          </p:nvSpPr>
          <p:spPr bwMode="auto">
            <a:xfrm>
              <a:off x="1800" y="2137"/>
              <a:ext cx="163" cy="310"/>
            </a:xfrm>
            <a:custGeom>
              <a:avLst/>
              <a:gdLst>
                <a:gd name="T0" fmla="*/ 71 w 490"/>
                <a:gd name="T1" fmla="*/ 773 h 931"/>
                <a:gd name="T2" fmla="*/ 83 w 490"/>
                <a:gd name="T3" fmla="*/ 786 h 931"/>
                <a:gd name="T4" fmla="*/ 91 w 490"/>
                <a:gd name="T5" fmla="*/ 802 h 931"/>
                <a:gd name="T6" fmla="*/ 97 w 490"/>
                <a:gd name="T7" fmla="*/ 820 h 931"/>
                <a:gd name="T8" fmla="*/ 99 w 490"/>
                <a:gd name="T9" fmla="*/ 839 h 931"/>
                <a:gd name="T10" fmla="*/ 97 w 490"/>
                <a:gd name="T11" fmla="*/ 858 h 931"/>
                <a:gd name="T12" fmla="*/ 92 w 490"/>
                <a:gd name="T13" fmla="*/ 874 h 931"/>
                <a:gd name="T14" fmla="*/ 84 w 490"/>
                <a:gd name="T15" fmla="*/ 891 h 931"/>
                <a:gd name="T16" fmla="*/ 72 w 490"/>
                <a:gd name="T17" fmla="*/ 904 h 931"/>
                <a:gd name="T18" fmla="*/ 59 w 490"/>
                <a:gd name="T19" fmla="*/ 915 h 931"/>
                <a:gd name="T20" fmla="*/ 43 w 490"/>
                <a:gd name="T21" fmla="*/ 924 h 931"/>
                <a:gd name="T22" fmla="*/ 26 w 490"/>
                <a:gd name="T23" fmla="*/ 928 h 931"/>
                <a:gd name="T24" fmla="*/ 8 w 490"/>
                <a:gd name="T25" fmla="*/ 931 h 931"/>
                <a:gd name="T26" fmla="*/ 0 w 490"/>
                <a:gd name="T27" fmla="*/ 931 h 931"/>
                <a:gd name="T28" fmla="*/ 219 w 490"/>
                <a:gd name="T29" fmla="*/ 441 h 931"/>
                <a:gd name="T30" fmla="*/ 234 w 490"/>
                <a:gd name="T31" fmla="*/ 458 h 931"/>
                <a:gd name="T32" fmla="*/ 244 w 490"/>
                <a:gd name="T33" fmla="*/ 479 h 931"/>
                <a:gd name="T34" fmla="*/ 251 w 490"/>
                <a:gd name="T35" fmla="*/ 502 h 931"/>
                <a:gd name="T36" fmla="*/ 254 w 490"/>
                <a:gd name="T37" fmla="*/ 527 h 931"/>
                <a:gd name="T38" fmla="*/ 250 w 490"/>
                <a:gd name="T39" fmla="*/ 553 h 931"/>
                <a:gd name="T40" fmla="*/ 219 w 490"/>
                <a:gd name="T41" fmla="*/ 611 h 931"/>
                <a:gd name="T42" fmla="*/ 198 w 490"/>
                <a:gd name="T43" fmla="*/ 630 h 931"/>
                <a:gd name="T44" fmla="*/ 172 w 490"/>
                <a:gd name="T45" fmla="*/ 644 h 931"/>
                <a:gd name="T46" fmla="*/ 143 w 490"/>
                <a:gd name="T47" fmla="*/ 651 h 931"/>
                <a:gd name="T48" fmla="*/ 124 w 490"/>
                <a:gd name="T49" fmla="*/ 653 h 931"/>
                <a:gd name="T50" fmla="*/ 329 w 490"/>
                <a:gd name="T51" fmla="*/ 192 h 931"/>
                <a:gd name="T52" fmla="*/ 344 w 490"/>
                <a:gd name="T53" fmla="*/ 210 h 931"/>
                <a:gd name="T54" fmla="*/ 356 w 490"/>
                <a:gd name="T55" fmla="*/ 230 h 931"/>
                <a:gd name="T56" fmla="*/ 363 w 490"/>
                <a:gd name="T57" fmla="*/ 251 h 931"/>
                <a:gd name="T58" fmla="*/ 366 w 490"/>
                <a:gd name="T59" fmla="*/ 276 h 931"/>
                <a:gd name="T60" fmla="*/ 363 w 490"/>
                <a:gd name="T61" fmla="*/ 299 h 931"/>
                <a:gd name="T62" fmla="*/ 337 w 490"/>
                <a:gd name="T63" fmla="*/ 351 h 931"/>
                <a:gd name="T64" fmla="*/ 317 w 490"/>
                <a:gd name="T65" fmla="*/ 368 h 931"/>
                <a:gd name="T66" fmla="*/ 294 w 490"/>
                <a:gd name="T67" fmla="*/ 379 h 931"/>
                <a:gd name="T68" fmla="*/ 268 w 490"/>
                <a:gd name="T69" fmla="*/ 386 h 931"/>
                <a:gd name="T70" fmla="*/ 248 w 490"/>
                <a:gd name="T71" fmla="*/ 388 h 931"/>
                <a:gd name="T72" fmla="*/ 368 w 490"/>
                <a:gd name="T73" fmla="*/ 104 h 931"/>
                <a:gd name="T74" fmla="*/ 420 w 490"/>
                <a:gd name="T75" fmla="*/ 4 h 931"/>
                <a:gd name="T76" fmla="*/ 436 w 490"/>
                <a:gd name="T77" fmla="*/ 0 h 931"/>
                <a:gd name="T78" fmla="*/ 457 w 490"/>
                <a:gd name="T79" fmla="*/ 0 h 931"/>
                <a:gd name="T80" fmla="*/ 480 w 490"/>
                <a:gd name="T81" fmla="*/ 8 h 931"/>
                <a:gd name="T82" fmla="*/ 427 w 490"/>
                <a:gd name="T83" fmla="*/ 157 h 931"/>
                <a:gd name="T84" fmla="*/ 407 w 490"/>
                <a:gd name="T85" fmla="*/ 150 h 931"/>
                <a:gd name="T86" fmla="*/ 390 w 490"/>
                <a:gd name="T87" fmla="*/ 138 h 931"/>
                <a:gd name="T88" fmla="*/ 377 w 490"/>
                <a:gd name="T89" fmla="*/ 123 h 931"/>
                <a:gd name="T90" fmla="*/ 368 w 490"/>
                <a:gd name="T91" fmla="*/ 104 h 931"/>
                <a:gd name="T92" fmla="*/ 149 w 490"/>
                <a:gd name="T93" fmla="*/ 780 h 931"/>
                <a:gd name="T94" fmla="*/ 143 w 490"/>
                <a:gd name="T95" fmla="*/ 761 h 931"/>
                <a:gd name="T96" fmla="*/ 141 w 490"/>
                <a:gd name="T97" fmla="*/ 741 h 931"/>
                <a:gd name="T98" fmla="*/ 142 w 490"/>
                <a:gd name="T99" fmla="*/ 727 h 931"/>
                <a:gd name="T100" fmla="*/ 145 w 490"/>
                <a:gd name="T101" fmla="*/ 712 h 931"/>
                <a:gd name="T102" fmla="*/ 159 w 490"/>
                <a:gd name="T103" fmla="*/ 687 h 931"/>
                <a:gd name="T104" fmla="*/ 179 w 490"/>
                <a:gd name="T105" fmla="*/ 667 h 931"/>
                <a:gd name="T106" fmla="*/ 205 w 490"/>
                <a:gd name="T107" fmla="*/ 654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0" h="931">
                  <a:moveTo>
                    <a:pt x="0" y="931"/>
                  </a:moveTo>
                  <a:lnTo>
                    <a:pt x="71" y="773"/>
                  </a:lnTo>
                  <a:lnTo>
                    <a:pt x="77" y="779"/>
                  </a:lnTo>
                  <a:lnTo>
                    <a:pt x="83" y="786"/>
                  </a:lnTo>
                  <a:lnTo>
                    <a:pt x="88" y="794"/>
                  </a:lnTo>
                  <a:lnTo>
                    <a:pt x="91" y="802"/>
                  </a:lnTo>
                  <a:lnTo>
                    <a:pt x="95" y="810"/>
                  </a:lnTo>
                  <a:lnTo>
                    <a:pt x="97" y="820"/>
                  </a:lnTo>
                  <a:lnTo>
                    <a:pt x="99" y="829"/>
                  </a:lnTo>
                  <a:lnTo>
                    <a:pt x="99" y="839"/>
                  </a:lnTo>
                  <a:lnTo>
                    <a:pt x="99" y="848"/>
                  </a:lnTo>
                  <a:lnTo>
                    <a:pt x="97" y="858"/>
                  </a:lnTo>
                  <a:lnTo>
                    <a:pt x="95" y="866"/>
                  </a:lnTo>
                  <a:lnTo>
                    <a:pt x="92" y="874"/>
                  </a:lnTo>
                  <a:lnTo>
                    <a:pt x="89" y="882"/>
                  </a:lnTo>
                  <a:lnTo>
                    <a:pt x="84" y="891"/>
                  </a:lnTo>
                  <a:lnTo>
                    <a:pt x="78" y="898"/>
                  </a:lnTo>
                  <a:lnTo>
                    <a:pt x="72" y="904"/>
                  </a:lnTo>
                  <a:lnTo>
                    <a:pt x="66" y="909"/>
                  </a:lnTo>
                  <a:lnTo>
                    <a:pt x="59" y="915"/>
                  </a:lnTo>
                  <a:lnTo>
                    <a:pt x="51" y="920"/>
                  </a:lnTo>
                  <a:lnTo>
                    <a:pt x="43" y="924"/>
                  </a:lnTo>
                  <a:lnTo>
                    <a:pt x="35" y="926"/>
                  </a:lnTo>
                  <a:lnTo>
                    <a:pt x="26" y="928"/>
                  </a:lnTo>
                  <a:lnTo>
                    <a:pt x="17" y="931"/>
                  </a:lnTo>
                  <a:lnTo>
                    <a:pt x="8" y="931"/>
                  </a:lnTo>
                  <a:lnTo>
                    <a:pt x="4" y="931"/>
                  </a:lnTo>
                  <a:lnTo>
                    <a:pt x="0" y="931"/>
                  </a:lnTo>
                  <a:close/>
                  <a:moveTo>
                    <a:pt x="124" y="653"/>
                  </a:moveTo>
                  <a:lnTo>
                    <a:pt x="219" y="441"/>
                  </a:lnTo>
                  <a:lnTo>
                    <a:pt x="227" y="449"/>
                  </a:lnTo>
                  <a:lnTo>
                    <a:pt x="234" y="458"/>
                  </a:lnTo>
                  <a:lnTo>
                    <a:pt x="240" y="469"/>
                  </a:lnTo>
                  <a:lnTo>
                    <a:pt x="244" y="479"/>
                  </a:lnTo>
                  <a:lnTo>
                    <a:pt x="248" y="490"/>
                  </a:lnTo>
                  <a:lnTo>
                    <a:pt x="251" y="502"/>
                  </a:lnTo>
                  <a:lnTo>
                    <a:pt x="252" y="514"/>
                  </a:lnTo>
                  <a:lnTo>
                    <a:pt x="254" y="527"/>
                  </a:lnTo>
                  <a:lnTo>
                    <a:pt x="252" y="540"/>
                  </a:lnTo>
                  <a:lnTo>
                    <a:pt x="250" y="553"/>
                  </a:lnTo>
                  <a:lnTo>
                    <a:pt x="229" y="601"/>
                  </a:lnTo>
                  <a:lnTo>
                    <a:pt x="219" y="611"/>
                  </a:lnTo>
                  <a:lnTo>
                    <a:pt x="209" y="622"/>
                  </a:lnTo>
                  <a:lnTo>
                    <a:pt x="198" y="630"/>
                  </a:lnTo>
                  <a:lnTo>
                    <a:pt x="185" y="638"/>
                  </a:lnTo>
                  <a:lnTo>
                    <a:pt x="172" y="644"/>
                  </a:lnTo>
                  <a:lnTo>
                    <a:pt x="157" y="649"/>
                  </a:lnTo>
                  <a:lnTo>
                    <a:pt x="143" y="651"/>
                  </a:lnTo>
                  <a:lnTo>
                    <a:pt x="128" y="653"/>
                  </a:lnTo>
                  <a:lnTo>
                    <a:pt x="124" y="653"/>
                  </a:lnTo>
                  <a:close/>
                  <a:moveTo>
                    <a:pt x="243" y="386"/>
                  </a:moveTo>
                  <a:lnTo>
                    <a:pt x="329" y="192"/>
                  </a:lnTo>
                  <a:lnTo>
                    <a:pt x="337" y="200"/>
                  </a:lnTo>
                  <a:lnTo>
                    <a:pt x="344" y="210"/>
                  </a:lnTo>
                  <a:lnTo>
                    <a:pt x="350" y="219"/>
                  </a:lnTo>
                  <a:lnTo>
                    <a:pt x="356" y="230"/>
                  </a:lnTo>
                  <a:lnTo>
                    <a:pt x="360" y="240"/>
                  </a:lnTo>
                  <a:lnTo>
                    <a:pt x="363" y="251"/>
                  </a:lnTo>
                  <a:lnTo>
                    <a:pt x="366" y="263"/>
                  </a:lnTo>
                  <a:lnTo>
                    <a:pt x="366" y="276"/>
                  </a:lnTo>
                  <a:lnTo>
                    <a:pt x="366" y="287"/>
                  </a:lnTo>
                  <a:lnTo>
                    <a:pt x="363" y="299"/>
                  </a:lnTo>
                  <a:lnTo>
                    <a:pt x="344" y="340"/>
                  </a:lnTo>
                  <a:lnTo>
                    <a:pt x="337" y="351"/>
                  </a:lnTo>
                  <a:lnTo>
                    <a:pt x="328" y="359"/>
                  </a:lnTo>
                  <a:lnTo>
                    <a:pt x="317" y="368"/>
                  </a:lnTo>
                  <a:lnTo>
                    <a:pt x="305" y="375"/>
                  </a:lnTo>
                  <a:lnTo>
                    <a:pt x="294" y="379"/>
                  </a:lnTo>
                  <a:lnTo>
                    <a:pt x="281" y="384"/>
                  </a:lnTo>
                  <a:lnTo>
                    <a:pt x="268" y="386"/>
                  </a:lnTo>
                  <a:lnTo>
                    <a:pt x="254" y="388"/>
                  </a:lnTo>
                  <a:lnTo>
                    <a:pt x="248" y="388"/>
                  </a:lnTo>
                  <a:lnTo>
                    <a:pt x="243" y="386"/>
                  </a:lnTo>
                  <a:close/>
                  <a:moveTo>
                    <a:pt x="368" y="104"/>
                  </a:moveTo>
                  <a:lnTo>
                    <a:pt x="411" y="6"/>
                  </a:lnTo>
                  <a:lnTo>
                    <a:pt x="420" y="4"/>
                  </a:lnTo>
                  <a:lnTo>
                    <a:pt x="428" y="1"/>
                  </a:lnTo>
                  <a:lnTo>
                    <a:pt x="436" y="0"/>
                  </a:lnTo>
                  <a:lnTo>
                    <a:pt x="444" y="0"/>
                  </a:lnTo>
                  <a:lnTo>
                    <a:pt x="457" y="0"/>
                  </a:lnTo>
                  <a:lnTo>
                    <a:pt x="469" y="4"/>
                  </a:lnTo>
                  <a:lnTo>
                    <a:pt x="480" y="8"/>
                  </a:lnTo>
                  <a:lnTo>
                    <a:pt x="490" y="14"/>
                  </a:lnTo>
                  <a:lnTo>
                    <a:pt x="427" y="157"/>
                  </a:lnTo>
                  <a:lnTo>
                    <a:pt x="416" y="154"/>
                  </a:lnTo>
                  <a:lnTo>
                    <a:pt x="407" y="150"/>
                  </a:lnTo>
                  <a:lnTo>
                    <a:pt x="398" y="145"/>
                  </a:lnTo>
                  <a:lnTo>
                    <a:pt x="390" y="138"/>
                  </a:lnTo>
                  <a:lnTo>
                    <a:pt x="383" y="131"/>
                  </a:lnTo>
                  <a:lnTo>
                    <a:pt x="377" y="123"/>
                  </a:lnTo>
                  <a:lnTo>
                    <a:pt x="373" y="114"/>
                  </a:lnTo>
                  <a:lnTo>
                    <a:pt x="368" y="104"/>
                  </a:lnTo>
                  <a:close/>
                  <a:moveTo>
                    <a:pt x="205" y="654"/>
                  </a:moveTo>
                  <a:lnTo>
                    <a:pt x="149" y="780"/>
                  </a:lnTo>
                  <a:lnTo>
                    <a:pt x="145" y="770"/>
                  </a:lnTo>
                  <a:lnTo>
                    <a:pt x="143" y="761"/>
                  </a:lnTo>
                  <a:lnTo>
                    <a:pt x="142" y="752"/>
                  </a:lnTo>
                  <a:lnTo>
                    <a:pt x="141" y="741"/>
                  </a:lnTo>
                  <a:lnTo>
                    <a:pt x="141" y="734"/>
                  </a:lnTo>
                  <a:lnTo>
                    <a:pt x="142" y="727"/>
                  </a:lnTo>
                  <a:lnTo>
                    <a:pt x="144" y="719"/>
                  </a:lnTo>
                  <a:lnTo>
                    <a:pt x="145" y="712"/>
                  </a:lnTo>
                  <a:lnTo>
                    <a:pt x="151" y="699"/>
                  </a:lnTo>
                  <a:lnTo>
                    <a:pt x="159" y="687"/>
                  </a:lnTo>
                  <a:lnTo>
                    <a:pt x="169" y="676"/>
                  </a:lnTo>
                  <a:lnTo>
                    <a:pt x="179" y="667"/>
                  </a:lnTo>
                  <a:lnTo>
                    <a:pt x="192" y="660"/>
                  </a:lnTo>
                  <a:lnTo>
                    <a:pt x="205" y="654"/>
                  </a:lnTo>
                  <a:close/>
                </a:path>
              </a:pathLst>
            </a:custGeom>
            <a:solidFill>
              <a:srgbClr val="1D4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1" name="Freeform 81"/>
            <p:cNvSpPr>
              <a:spLocks noEditPoints="1"/>
            </p:cNvSpPr>
            <p:nvPr userDrawn="1"/>
          </p:nvSpPr>
          <p:spPr bwMode="auto">
            <a:xfrm>
              <a:off x="1815" y="2137"/>
              <a:ext cx="157" cy="307"/>
            </a:xfrm>
            <a:custGeom>
              <a:avLst/>
              <a:gdLst>
                <a:gd name="T0" fmla="*/ 50 w 471"/>
                <a:gd name="T1" fmla="*/ 810 h 922"/>
                <a:gd name="T2" fmla="*/ 54 w 471"/>
                <a:gd name="T3" fmla="*/ 839 h 922"/>
                <a:gd name="T4" fmla="*/ 51 w 471"/>
                <a:gd name="T5" fmla="*/ 866 h 922"/>
                <a:gd name="T6" fmla="*/ 39 w 471"/>
                <a:gd name="T7" fmla="*/ 889 h 922"/>
                <a:gd name="T8" fmla="*/ 21 w 471"/>
                <a:gd name="T9" fmla="*/ 908 h 922"/>
                <a:gd name="T10" fmla="*/ 0 w 471"/>
                <a:gd name="T11" fmla="*/ 922 h 922"/>
                <a:gd name="T12" fmla="*/ 198 w 471"/>
                <a:gd name="T13" fmla="*/ 477 h 922"/>
                <a:gd name="T14" fmla="*/ 205 w 471"/>
                <a:gd name="T15" fmla="*/ 501 h 922"/>
                <a:gd name="T16" fmla="*/ 209 w 471"/>
                <a:gd name="T17" fmla="*/ 527 h 922"/>
                <a:gd name="T18" fmla="*/ 206 w 471"/>
                <a:gd name="T19" fmla="*/ 547 h 922"/>
                <a:gd name="T20" fmla="*/ 202 w 471"/>
                <a:gd name="T21" fmla="*/ 565 h 922"/>
                <a:gd name="T22" fmla="*/ 195 w 471"/>
                <a:gd name="T23" fmla="*/ 584 h 922"/>
                <a:gd name="T24" fmla="*/ 184 w 471"/>
                <a:gd name="T25" fmla="*/ 601 h 922"/>
                <a:gd name="T26" fmla="*/ 172 w 471"/>
                <a:gd name="T27" fmla="*/ 615 h 922"/>
                <a:gd name="T28" fmla="*/ 157 w 471"/>
                <a:gd name="T29" fmla="*/ 628 h 922"/>
                <a:gd name="T30" fmla="*/ 142 w 471"/>
                <a:gd name="T31" fmla="*/ 637 h 922"/>
                <a:gd name="T32" fmla="*/ 124 w 471"/>
                <a:gd name="T33" fmla="*/ 646 h 922"/>
                <a:gd name="T34" fmla="*/ 310 w 471"/>
                <a:gd name="T35" fmla="*/ 227 h 922"/>
                <a:gd name="T36" fmla="*/ 318 w 471"/>
                <a:gd name="T37" fmla="*/ 250 h 922"/>
                <a:gd name="T38" fmla="*/ 321 w 471"/>
                <a:gd name="T39" fmla="*/ 276 h 922"/>
                <a:gd name="T40" fmla="*/ 319 w 471"/>
                <a:gd name="T41" fmla="*/ 295 h 922"/>
                <a:gd name="T42" fmla="*/ 315 w 471"/>
                <a:gd name="T43" fmla="*/ 312 h 922"/>
                <a:gd name="T44" fmla="*/ 308 w 471"/>
                <a:gd name="T45" fmla="*/ 329 h 922"/>
                <a:gd name="T46" fmla="*/ 298 w 471"/>
                <a:gd name="T47" fmla="*/ 343 h 922"/>
                <a:gd name="T48" fmla="*/ 286 w 471"/>
                <a:gd name="T49" fmla="*/ 356 h 922"/>
                <a:gd name="T50" fmla="*/ 272 w 471"/>
                <a:gd name="T51" fmla="*/ 368 h 922"/>
                <a:gd name="T52" fmla="*/ 257 w 471"/>
                <a:gd name="T53" fmla="*/ 376 h 922"/>
                <a:gd name="T54" fmla="*/ 240 w 471"/>
                <a:gd name="T55" fmla="*/ 383 h 922"/>
                <a:gd name="T56" fmla="*/ 410 w 471"/>
                <a:gd name="T57" fmla="*/ 0 h 922"/>
                <a:gd name="T58" fmla="*/ 430 w 471"/>
                <a:gd name="T59" fmla="*/ 6 h 922"/>
                <a:gd name="T60" fmla="*/ 448 w 471"/>
                <a:gd name="T61" fmla="*/ 15 h 922"/>
                <a:gd name="T62" fmla="*/ 462 w 471"/>
                <a:gd name="T63" fmla="*/ 30 h 922"/>
                <a:gd name="T64" fmla="*/ 471 w 471"/>
                <a:gd name="T65" fmla="*/ 46 h 922"/>
                <a:gd name="T66" fmla="*/ 411 w 471"/>
                <a:gd name="T67" fmla="*/ 158 h 922"/>
                <a:gd name="T68" fmla="*/ 392 w 471"/>
                <a:gd name="T69" fmla="*/ 159 h 922"/>
                <a:gd name="T70" fmla="*/ 378 w 471"/>
                <a:gd name="T71" fmla="*/ 157 h 922"/>
                <a:gd name="T72" fmla="*/ 359 w 471"/>
                <a:gd name="T73" fmla="*/ 148 h 922"/>
                <a:gd name="T74" fmla="*/ 379 w 471"/>
                <a:gd name="T75" fmla="*/ 252 h 922"/>
                <a:gd name="T76" fmla="*/ 346 w 471"/>
                <a:gd name="T77" fmla="*/ 323 h 922"/>
                <a:gd name="T78" fmla="*/ 346 w 471"/>
                <a:gd name="T79" fmla="*/ 308 h 922"/>
                <a:gd name="T80" fmla="*/ 351 w 471"/>
                <a:gd name="T81" fmla="*/ 289 h 922"/>
                <a:gd name="T82" fmla="*/ 361 w 471"/>
                <a:gd name="T83" fmla="*/ 272 h 922"/>
                <a:gd name="T84" fmla="*/ 372 w 471"/>
                <a:gd name="T85" fmla="*/ 258 h 922"/>
                <a:gd name="T86" fmla="*/ 203 w 471"/>
                <a:gd name="T87" fmla="*/ 651 h 922"/>
                <a:gd name="T88" fmla="*/ 123 w 471"/>
                <a:gd name="T89" fmla="*/ 806 h 922"/>
                <a:gd name="T90" fmla="*/ 110 w 471"/>
                <a:gd name="T91" fmla="*/ 790 h 922"/>
                <a:gd name="T92" fmla="*/ 101 w 471"/>
                <a:gd name="T93" fmla="*/ 773 h 922"/>
                <a:gd name="T94" fmla="*/ 97 w 471"/>
                <a:gd name="T95" fmla="*/ 752 h 922"/>
                <a:gd name="T96" fmla="*/ 97 w 471"/>
                <a:gd name="T97" fmla="*/ 732 h 922"/>
                <a:gd name="T98" fmla="*/ 100 w 471"/>
                <a:gd name="T99" fmla="*/ 714 h 922"/>
                <a:gd name="T100" fmla="*/ 107 w 471"/>
                <a:gd name="T101" fmla="*/ 697 h 922"/>
                <a:gd name="T102" fmla="*/ 117 w 471"/>
                <a:gd name="T103" fmla="*/ 683 h 922"/>
                <a:gd name="T104" fmla="*/ 130 w 471"/>
                <a:gd name="T105" fmla="*/ 670 h 922"/>
                <a:gd name="T106" fmla="*/ 144 w 471"/>
                <a:gd name="T107" fmla="*/ 661 h 922"/>
                <a:gd name="T108" fmla="*/ 160 w 471"/>
                <a:gd name="T109" fmla="*/ 654 h 922"/>
                <a:gd name="T110" fmla="*/ 178 w 471"/>
                <a:gd name="T111" fmla="*/ 650 h 922"/>
                <a:gd name="T112" fmla="*/ 195 w 471"/>
                <a:gd name="T113" fmla="*/ 65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1" h="922">
                  <a:moveTo>
                    <a:pt x="0" y="922"/>
                  </a:moveTo>
                  <a:lnTo>
                    <a:pt x="50" y="810"/>
                  </a:lnTo>
                  <a:lnTo>
                    <a:pt x="53" y="825"/>
                  </a:lnTo>
                  <a:lnTo>
                    <a:pt x="54" y="839"/>
                  </a:lnTo>
                  <a:lnTo>
                    <a:pt x="53" y="853"/>
                  </a:lnTo>
                  <a:lnTo>
                    <a:pt x="51" y="866"/>
                  </a:lnTo>
                  <a:lnTo>
                    <a:pt x="46" y="878"/>
                  </a:lnTo>
                  <a:lnTo>
                    <a:pt x="39" y="889"/>
                  </a:lnTo>
                  <a:lnTo>
                    <a:pt x="31" y="900"/>
                  </a:lnTo>
                  <a:lnTo>
                    <a:pt x="21" y="908"/>
                  </a:lnTo>
                  <a:lnTo>
                    <a:pt x="12" y="916"/>
                  </a:lnTo>
                  <a:lnTo>
                    <a:pt x="0" y="922"/>
                  </a:lnTo>
                  <a:close/>
                  <a:moveTo>
                    <a:pt x="124" y="646"/>
                  </a:moveTo>
                  <a:lnTo>
                    <a:pt x="198" y="477"/>
                  </a:lnTo>
                  <a:lnTo>
                    <a:pt x="203" y="489"/>
                  </a:lnTo>
                  <a:lnTo>
                    <a:pt x="205" y="501"/>
                  </a:lnTo>
                  <a:lnTo>
                    <a:pt x="207" y="514"/>
                  </a:lnTo>
                  <a:lnTo>
                    <a:pt x="209" y="527"/>
                  </a:lnTo>
                  <a:lnTo>
                    <a:pt x="207" y="537"/>
                  </a:lnTo>
                  <a:lnTo>
                    <a:pt x="206" y="547"/>
                  </a:lnTo>
                  <a:lnTo>
                    <a:pt x="205" y="556"/>
                  </a:lnTo>
                  <a:lnTo>
                    <a:pt x="202" y="565"/>
                  </a:lnTo>
                  <a:lnTo>
                    <a:pt x="198" y="575"/>
                  </a:lnTo>
                  <a:lnTo>
                    <a:pt x="195" y="584"/>
                  </a:lnTo>
                  <a:lnTo>
                    <a:pt x="190" y="593"/>
                  </a:lnTo>
                  <a:lnTo>
                    <a:pt x="184" y="601"/>
                  </a:lnTo>
                  <a:lnTo>
                    <a:pt x="178" y="608"/>
                  </a:lnTo>
                  <a:lnTo>
                    <a:pt x="172" y="615"/>
                  </a:lnTo>
                  <a:lnTo>
                    <a:pt x="165" y="622"/>
                  </a:lnTo>
                  <a:lnTo>
                    <a:pt x="157" y="628"/>
                  </a:lnTo>
                  <a:lnTo>
                    <a:pt x="150" y="633"/>
                  </a:lnTo>
                  <a:lnTo>
                    <a:pt x="142" y="637"/>
                  </a:lnTo>
                  <a:lnTo>
                    <a:pt x="132" y="642"/>
                  </a:lnTo>
                  <a:lnTo>
                    <a:pt x="124" y="646"/>
                  </a:lnTo>
                  <a:close/>
                  <a:moveTo>
                    <a:pt x="240" y="383"/>
                  </a:moveTo>
                  <a:lnTo>
                    <a:pt x="310" y="227"/>
                  </a:lnTo>
                  <a:lnTo>
                    <a:pt x="315" y="238"/>
                  </a:lnTo>
                  <a:lnTo>
                    <a:pt x="318" y="250"/>
                  </a:lnTo>
                  <a:lnTo>
                    <a:pt x="321" y="263"/>
                  </a:lnTo>
                  <a:lnTo>
                    <a:pt x="321" y="276"/>
                  </a:lnTo>
                  <a:lnTo>
                    <a:pt x="321" y="285"/>
                  </a:lnTo>
                  <a:lnTo>
                    <a:pt x="319" y="295"/>
                  </a:lnTo>
                  <a:lnTo>
                    <a:pt x="317" y="303"/>
                  </a:lnTo>
                  <a:lnTo>
                    <a:pt x="315" y="312"/>
                  </a:lnTo>
                  <a:lnTo>
                    <a:pt x="311" y="320"/>
                  </a:lnTo>
                  <a:lnTo>
                    <a:pt x="308" y="329"/>
                  </a:lnTo>
                  <a:lnTo>
                    <a:pt x="303" y="336"/>
                  </a:lnTo>
                  <a:lnTo>
                    <a:pt x="298" y="343"/>
                  </a:lnTo>
                  <a:lnTo>
                    <a:pt x="292" y="350"/>
                  </a:lnTo>
                  <a:lnTo>
                    <a:pt x="286" y="356"/>
                  </a:lnTo>
                  <a:lnTo>
                    <a:pt x="279" y="362"/>
                  </a:lnTo>
                  <a:lnTo>
                    <a:pt x="272" y="368"/>
                  </a:lnTo>
                  <a:lnTo>
                    <a:pt x="265" y="372"/>
                  </a:lnTo>
                  <a:lnTo>
                    <a:pt x="257" y="376"/>
                  </a:lnTo>
                  <a:lnTo>
                    <a:pt x="249" y="379"/>
                  </a:lnTo>
                  <a:lnTo>
                    <a:pt x="240" y="383"/>
                  </a:lnTo>
                  <a:close/>
                  <a:moveTo>
                    <a:pt x="348" y="140"/>
                  </a:moveTo>
                  <a:lnTo>
                    <a:pt x="410" y="0"/>
                  </a:lnTo>
                  <a:lnTo>
                    <a:pt x="421" y="2"/>
                  </a:lnTo>
                  <a:lnTo>
                    <a:pt x="430" y="6"/>
                  </a:lnTo>
                  <a:lnTo>
                    <a:pt x="439" y="10"/>
                  </a:lnTo>
                  <a:lnTo>
                    <a:pt x="448" y="15"/>
                  </a:lnTo>
                  <a:lnTo>
                    <a:pt x="455" y="21"/>
                  </a:lnTo>
                  <a:lnTo>
                    <a:pt x="462" y="30"/>
                  </a:lnTo>
                  <a:lnTo>
                    <a:pt x="467" y="37"/>
                  </a:lnTo>
                  <a:lnTo>
                    <a:pt x="471" y="46"/>
                  </a:lnTo>
                  <a:lnTo>
                    <a:pt x="423" y="156"/>
                  </a:lnTo>
                  <a:lnTo>
                    <a:pt x="411" y="158"/>
                  </a:lnTo>
                  <a:lnTo>
                    <a:pt x="399" y="159"/>
                  </a:lnTo>
                  <a:lnTo>
                    <a:pt x="392" y="159"/>
                  </a:lnTo>
                  <a:lnTo>
                    <a:pt x="385" y="158"/>
                  </a:lnTo>
                  <a:lnTo>
                    <a:pt x="378" y="157"/>
                  </a:lnTo>
                  <a:lnTo>
                    <a:pt x="371" y="154"/>
                  </a:lnTo>
                  <a:lnTo>
                    <a:pt x="359" y="148"/>
                  </a:lnTo>
                  <a:lnTo>
                    <a:pt x="348" y="140"/>
                  </a:lnTo>
                  <a:close/>
                  <a:moveTo>
                    <a:pt x="379" y="252"/>
                  </a:moveTo>
                  <a:lnTo>
                    <a:pt x="346" y="326"/>
                  </a:lnTo>
                  <a:lnTo>
                    <a:pt x="346" y="323"/>
                  </a:lnTo>
                  <a:lnTo>
                    <a:pt x="346" y="318"/>
                  </a:lnTo>
                  <a:lnTo>
                    <a:pt x="346" y="308"/>
                  </a:lnTo>
                  <a:lnTo>
                    <a:pt x="349" y="298"/>
                  </a:lnTo>
                  <a:lnTo>
                    <a:pt x="351" y="289"/>
                  </a:lnTo>
                  <a:lnTo>
                    <a:pt x="356" y="280"/>
                  </a:lnTo>
                  <a:lnTo>
                    <a:pt x="361" y="272"/>
                  </a:lnTo>
                  <a:lnTo>
                    <a:pt x="366" y="265"/>
                  </a:lnTo>
                  <a:lnTo>
                    <a:pt x="372" y="258"/>
                  </a:lnTo>
                  <a:lnTo>
                    <a:pt x="379" y="252"/>
                  </a:lnTo>
                  <a:close/>
                  <a:moveTo>
                    <a:pt x="203" y="651"/>
                  </a:moveTo>
                  <a:lnTo>
                    <a:pt x="130" y="813"/>
                  </a:lnTo>
                  <a:lnTo>
                    <a:pt x="123" y="806"/>
                  </a:lnTo>
                  <a:lnTo>
                    <a:pt x="116" y="799"/>
                  </a:lnTo>
                  <a:lnTo>
                    <a:pt x="110" y="790"/>
                  </a:lnTo>
                  <a:lnTo>
                    <a:pt x="105" y="782"/>
                  </a:lnTo>
                  <a:lnTo>
                    <a:pt x="101" y="773"/>
                  </a:lnTo>
                  <a:lnTo>
                    <a:pt x="98" y="762"/>
                  </a:lnTo>
                  <a:lnTo>
                    <a:pt x="97" y="752"/>
                  </a:lnTo>
                  <a:lnTo>
                    <a:pt x="96" y="741"/>
                  </a:lnTo>
                  <a:lnTo>
                    <a:pt x="97" y="732"/>
                  </a:lnTo>
                  <a:lnTo>
                    <a:pt x="98" y="723"/>
                  </a:lnTo>
                  <a:lnTo>
                    <a:pt x="100" y="714"/>
                  </a:lnTo>
                  <a:lnTo>
                    <a:pt x="103" y="706"/>
                  </a:lnTo>
                  <a:lnTo>
                    <a:pt x="107" y="697"/>
                  </a:lnTo>
                  <a:lnTo>
                    <a:pt x="112" y="690"/>
                  </a:lnTo>
                  <a:lnTo>
                    <a:pt x="117" y="683"/>
                  </a:lnTo>
                  <a:lnTo>
                    <a:pt x="123" y="676"/>
                  </a:lnTo>
                  <a:lnTo>
                    <a:pt x="130" y="670"/>
                  </a:lnTo>
                  <a:lnTo>
                    <a:pt x="137" y="666"/>
                  </a:lnTo>
                  <a:lnTo>
                    <a:pt x="144" y="661"/>
                  </a:lnTo>
                  <a:lnTo>
                    <a:pt x="152" y="657"/>
                  </a:lnTo>
                  <a:lnTo>
                    <a:pt x="160" y="654"/>
                  </a:lnTo>
                  <a:lnTo>
                    <a:pt x="169" y="651"/>
                  </a:lnTo>
                  <a:lnTo>
                    <a:pt x="178" y="650"/>
                  </a:lnTo>
                  <a:lnTo>
                    <a:pt x="187" y="650"/>
                  </a:lnTo>
                  <a:lnTo>
                    <a:pt x="195" y="650"/>
                  </a:lnTo>
                  <a:lnTo>
                    <a:pt x="203" y="651"/>
                  </a:lnTo>
                  <a:close/>
                </a:path>
              </a:pathLst>
            </a:custGeom>
            <a:solidFill>
              <a:srgbClr val="1E4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2" name="Freeform 82"/>
            <p:cNvSpPr>
              <a:spLocks noEditPoints="1"/>
            </p:cNvSpPr>
            <p:nvPr userDrawn="1"/>
          </p:nvSpPr>
          <p:spPr bwMode="auto">
            <a:xfrm>
              <a:off x="1849" y="2142"/>
              <a:ext cx="125" cy="271"/>
            </a:xfrm>
            <a:custGeom>
              <a:avLst/>
              <a:gdLst>
                <a:gd name="T0" fmla="*/ 56 w 375"/>
                <a:gd name="T1" fmla="*/ 640 h 815"/>
                <a:gd name="T2" fmla="*/ 83 w 375"/>
                <a:gd name="T3" fmla="*/ 636 h 815"/>
                <a:gd name="T4" fmla="*/ 109 w 375"/>
                <a:gd name="T5" fmla="*/ 640 h 815"/>
                <a:gd name="T6" fmla="*/ 133 w 375"/>
                <a:gd name="T7" fmla="*/ 650 h 815"/>
                <a:gd name="T8" fmla="*/ 50 w 375"/>
                <a:gd name="T9" fmla="*/ 813 h 815"/>
                <a:gd name="T10" fmla="*/ 32 w 375"/>
                <a:gd name="T11" fmla="*/ 804 h 815"/>
                <a:gd name="T12" fmla="*/ 18 w 375"/>
                <a:gd name="T13" fmla="*/ 791 h 815"/>
                <a:gd name="T14" fmla="*/ 5 w 375"/>
                <a:gd name="T15" fmla="*/ 775 h 815"/>
                <a:gd name="T16" fmla="*/ 80 w 375"/>
                <a:gd name="T17" fmla="*/ 587 h 815"/>
                <a:gd name="T18" fmla="*/ 98 w 375"/>
                <a:gd name="T19" fmla="*/ 551 h 815"/>
                <a:gd name="T20" fmla="*/ 87 w 375"/>
                <a:gd name="T21" fmla="*/ 575 h 815"/>
                <a:gd name="T22" fmla="*/ 195 w 375"/>
                <a:gd name="T23" fmla="*/ 326 h 815"/>
                <a:gd name="T24" fmla="*/ 211 w 375"/>
                <a:gd name="T25" fmla="*/ 297 h 815"/>
                <a:gd name="T26" fmla="*/ 202 w 375"/>
                <a:gd name="T27" fmla="*/ 317 h 815"/>
                <a:gd name="T28" fmla="*/ 278 w 375"/>
                <a:gd name="T29" fmla="*/ 143 h 815"/>
                <a:gd name="T30" fmla="*/ 348 w 375"/>
                <a:gd name="T31" fmla="*/ 6 h 815"/>
                <a:gd name="T32" fmla="*/ 361 w 375"/>
                <a:gd name="T33" fmla="*/ 20 h 815"/>
                <a:gd name="T34" fmla="*/ 370 w 375"/>
                <a:gd name="T35" fmla="*/ 37 h 815"/>
                <a:gd name="T36" fmla="*/ 374 w 375"/>
                <a:gd name="T37" fmla="*/ 56 h 815"/>
                <a:gd name="T38" fmla="*/ 374 w 375"/>
                <a:gd name="T39" fmla="*/ 73 h 815"/>
                <a:gd name="T40" fmla="*/ 372 w 375"/>
                <a:gd name="T41" fmla="*/ 90 h 815"/>
                <a:gd name="T42" fmla="*/ 366 w 375"/>
                <a:gd name="T43" fmla="*/ 104 h 815"/>
                <a:gd name="T44" fmla="*/ 357 w 375"/>
                <a:gd name="T45" fmla="*/ 117 h 815"/>
                <a:gd name="T46" fmla="*/ 346 w 375"/>
                <a:gd name="T47" fmla="*/ 127 h 815"/>
                <a:gd name="T48" fmla="*/ 333 w 375"/>
                <a:gd name="T49" fmla="*/ 136 h 815"/>
                <a:gd name="T50" fmla="*/ 319 w 375"/>
                <a:gd name="T51" fmla="*/ 142 h 815"/>
                <a:gd name="T52" fmla="*/ 304 w 375"/>
                <a:gd name="T53" fmla="*/ 145 h 815"/>
                <a:gd name="T54" fmla="*/ 286 w 375"/>
                <a:gd name="T55" fmla="*/ 145 h 815"/>
                <a:gd name="T56" fmla="*/ 324 w 375"/>
                <a:gd name="T57" fmla="*/ 224 h 815"/>
                <a:gd name="T58" fmla="*/ 259 w 375"/>
                <a:gd name="T59" fmla="*/ 352 h 815"/>
                <a:gd name="T60" fmla="*/ 251 w 375"/>
                <a:gd name="T61" fmla="*/ 339 h 815"/>
                <a:gd name="T62" fmla="*/ 245 w 375"/>
                <a:gd name="T63" fmla="*/ 326 h 815"/>
                <a:gd name="T64" fmla="*/ 242 w 375"/>
                <a:gd name="T65" fmla="*/ 311 h 815"/>
                <a:gd name="T66" fmla="*/ 242 w 375"/>
                <a:gd name="T67" fmla="*/ 296 h 815"/>
                <a:gd name="T68" fmla="*/ 246 w 375"/>
                <a:gd name="T69" fmla="*/ 279 h 815"/>
                <a:gd name="T70" fmla="*/ 252 w 375"/>
                <a:gd name="T71" fmla="*/ 265 h 815"/>
                <a:gd name="T72" fmla="*/ 260 w 375"/>
                <a:gd name="T73" fmla="*/ 252 h 815"/>
                <a:gd name="T74" fmla="*/ 271 w 375"/>
                <a:gd name="T75" fmla="*/ 242 h 815"/>
                <a:gd name="T76" fmla="*/ 284 w 375"/>
                <a:gd name="T77" fmla="*/ 233 h 815"/>
                <a:gd name="T78" fmla="*/ 298 w 375"/>
                <a:gd name="T79" fmla="*/ 228 h 815"/>
                <a:gd name="T80" fmla="*/ 314 w 375"/>
                <a:gd name="T81" fmla="*/ 224 h 815"/>
                <a:gd name="T82" fmla="*/ 324 w 375"/>
                <a:gd name="T83" fmla="*/ 224 h 815"/>
                <a:gd name="T84" fmla="*/ 172 w 375"/>
                <a:gd name="T85" fmla="*/ 564 h 815"/>
                <a:gd name="T86" fmla="*/ 164 w 375"/>
                <a:gd name="T87" fmla="*/ 546 h 815"/>
                <a:gd name="T88" fmla="*/ 161 w 375"/>
                <a:gd name="T89" fmla="*/ 524 h 815"/>
                <a:gd name="T90" fmla="*/ 162 w 375"/>
                <a:gd name="T91" fmla="*/ 509 h 815"/>
                <a:gd name="T92" fmla="*/ 166 w 375"/>
                <a:gd name="T93" fmla="*/ 496 h 815"/>
                <a:gd name="T94" fmla="*/ 180 w 375"/>
                <a:gd name="T95" fmla="*/ 471 h 815"/>
                <a:gd name="T96" fmla="*/ 200 w 375"/>
                <a:gd name="T97" fmla="*/ 454 h 815"/>
                <a:gd name="T98" fmla="*/ 226 w 375"/>
                <a:gd name="T99" fmla="*/ 44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5" h="815">
                  <a:moveTo>
                    <a:pt x="0" y="766"/>
                  </a:moveTo>
                  <a:lnTo>
                    <a:pt x="56" y="640"/>
                  </a:lnTo>
                  <a:lnTo>
                    <a:pt x="69" y="636"/>
                  </a:lnTo>
                  <a:lnTo>
                    <a:pt x="83" y="636"/>
                  </a:lnTo>
                  <a:lnTo>
                    <a:pt x="96" y="636"/>
                  </a:lnTo>
                  <a:lnTo>
                    <a:pt x="109" y="640"/>
                  </a:lnTo>
                  <a:lnTo>
                    <a:pt x="122" y="645"/>
                  </a:lnTo>
                  <a:lnTo>
                    <a:pt x="133" y="650"/>
                  </a:lnTo>
                  <a:lnTo>
                    <a:pt x="60" y="815"/>
                  </a:lnTo>
                  <a:lnTo>
                    <a:pt x="50" y="813"/>
                  </a:lnTo>
                  <a:lnTo>
                    <a:pt x="41" y="808"/>
                  </a:lnTo>
                  <a:lnTo>
                    <a:pt x="32" y="804"/>
                  </a:lnTo>
                  <a:lnTo>
                    <a:pt x="25" y="798"/>
                  </a:lnTo>
                  <a:lnTo>
                    <a:pt x="18" y="791"/>
                  </a:lnTo>
                  <a:lnTo>
                    <a:pt x="10" y="783"/>
                  </a:lnTo>
                  <a:lnTo>
                    <a:pt x="5" y="775"/>
                  </a:lnTo>
                  <a:lnTo>
                    <a:pt x="0" y="766"/>
                  </a:lnTo>
                  <a:close/>
                  <a:moveTo>
                    <a:pt x="80" y="587"/>
                  </a:moveTo>
                  <a:lnTo>
                    <a:pt x="101" y="539"/>
                  </a:lnTo>
                  <a:lnTo>
                    <a:pt x="98" y="551"/>
                  </a:lnTo>
                  <a:lnTo>
                    <a:pt x="93" y="564"/>
                  </a:lnTo>
                  <a:lnTo>
                    <a:pt x="87" y="575"/>
                  </a:lnTo>
                  <a:lnTo>
                    <a:pt x="80" y="587"/>
                  </a:lnTo>
                  <a:close/>
                  <a:moveTo>
                    <a:pt x="195" y="326"/>
                  </a:moveTo>
                  <a:lnTo>
                    <a:pt x="214" y="285"/>
                  </a:lnTo>
                  <a:lnTo>
                    <a:pt x="211" y="297"/>
                  </a:lnTo>
                  <a:lnTo>
                    <a:pt x="207" y="306"/>
                  </a:lnTo>
                  <a:lnTo>
                    <a:pt x="202" y="317"/>
                  </a:lnTo>
                  <a:lnTo>
                    <a:pt x="195" y="326"/>
                  </a:lnTo>
                  <a:close/>
                  <a:moveTo>
                    <a:pt x="278" y="143"/>
                  </a:moveTo>
                  <a:lnTo>
                    <a:pt x="341" y="0"/>
                  </a:lnTo>
                  <a:lnTo>
                    <a:pt x="348" y="6"/>
                  </a:lnTo>
                  <a:lnTo>
                    <a:pt x="355" y="12"/>
                  </a:lnTo>
                  <a:lnTo>
                    <a:pt x="361" y="20"/>
                  </a:lnTo>
                  <a:lnTo>
                    <a:pt x="366" y="28"/>
                  </a:lnTo>
                  <a:lnTo>
                    <a:pt x="370" y="37"/>
                  </a:lnTo>
                  <a:lnTo>
                    <a:pt x="373" y="46"/>
                  </a:lnTo>
                  <a:lnTo>
                    <a:pt x="374" y="56"/>
                  </a:lnTo>
                  <a:lnTo>
                    <a:pt x="375" y="65"/>
                  </a:lnTo>
                  <a:lnTo>
                    <a:pt x="374" y="73"/>
                  </a:lnTo>
                  <a:lnTo>
                    <a:pt x="373" y="81"/>
                  </a:lnTo>
                  <a:lnTo>
                    <a:pt x="372" y="90"/>
                  </a:lnTo>
                  <a:lnTo>
                    <a:pt x="368" y="97"/>
                  </a:lnTo>
                  <a:lnTo>
                    <a:pt x="366" y="104"/>
                  </a:lnTo>
                  <a:lnTo>
                    <a:pt x="361" y="110"/>
                  </a:lnTo>
                  <a:lnTo>
                    <a:pt x="357" y="117"/>
                  </a:lnTo>
                  <a:lnTo>
                    <a:pt x="352" y="122"/>
                  </a:lnTo>
                  <a:lnTo>
                    <a:pt x="346" y="127"/>
                  </a:lnTo>
                  <a:lnTo>
                    <a:pt x="340" y="132"/>
                  </a:lnTo>
                  <a:lnTo>
                    <a:pt x="333" y="136"/>
                  </a:lnTo>
                  <a:lnTo>
                    <a:pt x="326" y="139"/>
                  </a:lnTo>
                  <a:lnTo>
                    <a:pt x="319" y="142"/>
                  </a:lnTo>
                  <a:lnTo>
                    <a:pt x="312" y="144"/>
                  </a:lnTo>
                  <a:lnTo>
                    <a:pt x="304" y="145"/>
                  </a:lnTo>
                  <a:lnTo>
                    <a:pt x="295" y="145"/>
                  </a:lnTo>
                  <a:lnTo>
                    <a:pt x="286" y="145"/>
                  </a:lnTo>
                  <a:lnTo>
                    <a:pt x="278" y="143"/>
                  </a:lnTo>
                  <a:close/>
                  <a:moveTo>
                    <a:pt x="324" y="224"/>
                  </a:moveTo>
                  <a:lnTo>
                    <a:pt x="264" y="358"/>
                  </a:lnTo>
                  <a:lnTo>
                    <a:pt x="259" y="352"/>
                  </a:lnTo>
                  <a:lnTo>
                    <a:pt x="254" y="347"/>
                  </a:lnTo>
                  <a:lnTo>
                    <a:pt x="251" y="339"/>
                  </a:lnTo>
                  <a:lnTo>
                    <a:pt x="248" y="334"/>
                  </a:lnTo>
                  <a:lnTo>
                    <a:pt x="245" y="326"/>
                  </a:lnTo>
                  <a:lnTo>
                    <a:pt x="244" y="319"/>
                  </a:lnTo>
                  <a:lnTo>
                    <a:pt x="242" y="311"/>
                  </a:lnTo>
                  <a:lnTo>
                    <a:pt x="242" y="304"/>
                  </a:lnTo>
                  <a:lnTo>
                    <a:pt x="242" y="296"/>
                  </a:lnTo>
                  <a:lnTo>
                    <a:pt x="244" y="288"/>
                  </a:lnTo>
                  <a:lnTo>
                    <a:pt x="246" y="279"/>
                  </a:lnTo>
                  <a:lnTo>
                    <a:pt x="248" y="272"/>
                  </a:lnTo>
                  <a:lnTo>
                    <a:pt x="252" y="265"/>
                  </a:lnTo>
                  <a:lnTo>
                    <a:pt x="255" y="259"/>
                  </a:lnTo>
                  <a:lnTo>
                    <a:pt x="260" y="252"/>
                  </a:lnTo>
                  <a:lnTo>
                    <a:pt x="266" y="248"/>
                  </a:lnTo>
                  <a:lnTo>
                    <a:pt x="271" y="242"/>
                  </a:lnTo>
                  <a:lnTo>
                    <a:pt x="278" y="237"/>
                  </a:lnTo>
                  <a:lnTo>
                    <a:pt x="284" y="233"/>
                  </a:lnTo>
                  <a:lnTo>
                    <a:pt x="291" y="230"/>
                  </a:lnTo>
                  <a:lnTo>
                    <a:pt x="298" y="228"/>
                  </a:lnTo>
                  <a:lnTo>
                    <a:pt x="306" y="225"/>
                  </a:lnTo>
                  <a:lnTo>
                    <a:pt x="314" y="224"/>
                  </a:lnTo>
                  <a:lnTo>
                    <a:pt x="322" y="224"/>
                  </a:lnTo>
                  <a:lnTo>
                    <a:pt x="324" y="224"/>
                  </a:lnTo>
                  <a:close/>
                  <a:moveTo>
                    <a:pt x="226" y="443"/>
                  </a:moveTo>
                  <a:lnTo>
                    <a:pt x="172" y="564"/>
                  </a:lnTo>
                  <a:lnTo>
                    <a:pt x="167" y="555"/>
                  </a:lnTo>
                  <a:lnTo>
                    <a:pt x="164" y="546"/>
                  </a:lnTo>
                  <a:lnTo>
                    <a:pt x="162" y="535"/>
                  </a:lnTo>
                  <a:lnTo>
                    <a:pt x="161" y="524"/>
                  </a:lnTo>
                  <a:lnTo>
                    <a:pt x="161" y="516"/>
                  </a:lnTo>
                  <a:lnTo>
                    <a:pt x="162" y="509"/>
                  </a:lnTo>
                  <a:lnTo>
                    <a:pt x="164" y="502"/>
                  </a:lnTo>
                  <a:lnTo>
                    <a:pt x="166" y="496"/>
                  </a:lnTo>
                  <a:lnTo>
                    <a:pt x="172" y="483"/>
                  </a:lnTo>
                  <a:lnTo>
                    <a:pt x="180" y="471"/>
                  </a:lnTo>
                  <a:lnTo>
                    <a:pt x="189" y="462"/>
                  </a:lnTo>
                  <a:lnTo>
                    <a:pt x="200" y="454"/>
                  </a:lnTo>
                  <a:lnTo>
                    <a:pt x="212" y="448"/>
                  </a:lnTo>
                  <a:lnTo>
                    <a:pt x="226" y="443"/>
                  </a:lnTo>
                  <a:close/>
                </a:path>
              </a:pathLst>
            </a:custGeom>
            <a:solidFill>
              <a:srgbClr val="1F4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3" name="Freeform 83"/>
            <p:cNvSpPr>
              <a:spLocks noEditPoints="1"/>
            </p:cNvSpPr>
            <p:nvPr userDrawn="1"/>
          </p:nvSpPr>
          <p:spPr bwMode="auto">
            <a:xfrm>
              <a:off x="1858" y="2152"/>
              <a:ext cx="116" cy="263"/>
            </a:xfrm>
            <a:custGeom>
              <a:avLst/>
              <a:gdLst>
                <a:gd name="T0" fmla="*/ 73 w 349"/>
                <a:gd name="T1" fmla="*/ 605 h 787"/>
                <a:gd name="T2" fmla="*/ 92 w 349"/>
                <a:gd name="T3" fmla="*/ 610 h 787"/>
                <a:gd name="T4" fmla="*/ 109 w 349"/>
                <a:gd name="T5" fmla="*/ 620 h 787"/>
                <a:gd name="T6" fmla="*/ 123 w 349"/>
                <a:gd name="T7" fmla="*/ 631 h 787"/>
                <a:gd name="T8" fmla="*/ 135 w 349"/>
                <a:gd name="T9" fmla="*/ 647 h 787"/>
                <a:gd name="T10" fmla="*/ 66 w 349"/>
                <a:gd name="T11" fmla="*/ 787 h 787"/>
                <a:gd name="T12" fmla="*/ 49 w 349"/>
                <a:gd name="T13" fmla="*/ 787 h 787"/>
                <a:gd name="T14" fmla="*/ 34 w 349"/>
                <a:gd name="T15" fmla="*/ 784 h 787"/>
                <a:gd name="T16" fmla="*/ 20 w 349"/>
                <a:gd name="T17" fmla="*/ 779 h 787"/>
                <a:gd name="T18" fmla="*/ 7 w 349"/>
                <a:gd name="T19" fmla="*/ 772 h 787"/>
                <a:gd name="T20" fmla="*/ 216 w 349"/>
                <a:gd name="T21" fmla="*/ 280 h 787"/>
                <a:gd name="T22" fmla="*/ 260 w 349"/>
                <a:gd name="T23" fmla="*/ 200 h 787"/>
                <a:gd name="T24" fmla="*/ 284 w 349"/>
                <a:gd name="T25" fmla="*/ 193 h 787"/>
                <a:gd name="T26" fmla="*/ 306 w 349"/>
                <a:gd name="T27" fmla="*/ 192 h 787"/>
                <a:gd name="T28" fmla="*/ 325 w 349"/>
                <a:gd name="T29" fmla="*/ 197 h 787"/>
                <a:gd name="T30" fmla="*/ 269 w 349"/>
                <a:gd name="T31" fmla="*/ 346 h 787"/>
                <a:gd name="T32" fmla="*/ 249 w 349"/>
                <a:gd name="T33" fmla="*/ 337 h 787"/>
                <a:gd name="T34" fmla="*/ 234 w 349"/>
                <a:gd name="T35" fmla="*/ 322 h 787"/>
                <a:gd name="T36" fmla="*/ 222 w 349"/>
                <a:gd name="T37" fmla="*/ 303 h 787"/>
                <a:gd name="T38" fmla="*/ 216 w 349"/>
                <a:gd name="T39" fmla="*/ 280 h 787"/>
                <a:gd name="T40" fmla="*/ 341 w 349"/>
                <a:gd name="T41" fmla="*/ 0 h 787"/>
                <a:gd name="T42" fmla="*/ 347 w 349"/>
                <a:gd name="T43" fmla="*/ 17 h 787"/>
                <a:gd name="T44" fmla="*/ 349 w 349"/>
                <a:gd name="T45" fmla="*/ 33 h 787"/>
                <a:gd name="T46" fmla="*/ 345 w 349"/>
                <a:gd name="T47" fmla="*/ 59 h 787"/>
                <a:gd name="T48" fmla="*/ 333 w 349"/>
                <a:gd name="T49" fmla="*/ 81 h 787"/>
                <a:gd name="T50" fmla="*/ 315 w 349"/>
                <a:gd name="T51" fmla="*/ 99 h 787"/>
                <a:gd name="T52" fmla="*/ 293 w 349"/>
                <a:gd name="T53" fmla="*/ 110 h 787"/>
                <a:gd name="T54" fmla="*/ 173 w 349"/>
                <a:gd name="T55" fmla="*/ 562 h 787"/>
                <a:gd name="T56" fmla="*/ 158 w 349"/>
                <a:gd name="T57" fmla="*/ 549 h 787"/>
                <a:gd name="T58" fmla="*/ 146 w 349"/>
                <a:gd name="T59" fmla="*/ 532 h 787"/>
                <a:gd name="T60" fmla="*/ 138 w 349"/>
                <a:gd name="T61" fmla="*/ 514 h 787"/>
                <a:gd name="T62" fmla="*/ 135 w 349"/>
                <a:gd name="T63" fmla="*/ 492 h 787"/>
                <a:gd name="T64" fmla="*/ 138 w 349"/>
                <a:gd name="T65" fmla="*/ 475 h 787"/>
                <a:gd name="T66" fmla="*/ 142 w 349"/>
                <a:gd name="T67" fmla="*/ 459 h 787"/>
                <a:gd name="T68" fmla="*/ 149 w 349"/>
                <a:gd name="T69" fmla="*/ 445 h 787"/>
                <a:gd name="T70" fmla="*/ 160 w 349"/>
                <a:gd name="T71" fmla="*/ 433 h 787"/>
                <a:gd name="T72" fmla="*/ 172 w 349"/>
                <a:gd name="T73" fmla="*/ 423 h 787"/>
                <a:gd name="T74" fmla="*/ 186 w 349"/>
                <a:gd name="T75" fmla="*/ 416 h 787"/>
                <a:gd name="T76" fmla="*/ 201 w 349"/>
                <a:gd name="T77" fmla="*/ 410 h 787"/>
                <a:gd name="T78" fmla="*/ 219 w 349"/>
                <a:gd name="T79" fmla="*/ 409 h 787"/>
                <a:gd name="T80" fmla="*/ 240 w 349"/>
                <a:gd name="T81" fmla="*/ 41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9" h="787">
                  <a:moveTo>
                    <a:pt x="0" y="767"/>
                  </a:moveTo>
                  <a:lnTo>
                    <a:pt x="73" y="605"/>
                  </a:lnTo>
                  <a:lnTo>
                    <a:pt x="82" y="607"/>
                  </a:lnTo>
                  <a:lnTo>
                    <a:pt x="92" y="610"/>
                  </a:lnTo>
                  <a:lnTo>
                    <a:pt x="100" y="615"/>
                  </a:lnTo>
                  <a:lnTo>
                    <a:pt x="109" y="620"/>
                  </a:lnTo>
                  <a:lnTo>
                    <a:pt x="116" y="625"/>
                  </a:lnTo>
                  <a:lnTo>
                    <a:pt x="123" y="631"/>
                  </a:lnTo>
                  <a:lnTo>
                    <a:pt x="129" y="640"/>
                  </a:lnTo>
                  <a:lnTo>
                    <a:pt x="135" y="647"/>
                  </a:lnTo>
                  <a:lnTo>
                    <a:pt x="74" y="786"/>
                  </a:lnTo>
                  <a:lnTo>
                    <a:pt x="66" y="787"/>
                  </a:lnTo>
                  <a:lnTo>
                    <a:pt x="57" y="787"/>
                  </a:lnTo>
                  <a:lnTo>
                    <a:pt x="49" y="787"/>
                  </a:lnTo>
                  <a:lnTo>
                    <a:pt x="42" y="786"/>
                  </a:lnTo>
                  <a:lnTo>
                    <a:pt x="34" y="784"/>
                  </a:lnTo>
                  <a:lnTo>
                    <a:pt x="27" y="782"/>
                  </a:lnTo>
                  <a:lnTo>
                    <a:pt x="20" y="779"/>
                  </a:lnTo>
                  <a:lnTo>
                    <a:pt x="13" y="775"/>
                  </a:lnTo>
                  <a:lnTo>
                    <a:pt x="7" y="772"/>
                  </a:lnTo>
                  <a:lnTo>
                    <a:pt x="0" y="767"/>
                  </a:lnTo>
                  <a:close/>
                  <a:moveTo>
                    <a:pt x="216" y="280"/>
                  </a:moveTo>
                  <a:lnTo>
                    <a:pt x="249" y="206"/>
                  </a:lnTo>
                  <a:lnTo>
                    <a:pt x="260" y="200"/>
                  </a:lnTo>
                  <a:lnTo>
                    <a:pt x="272" y="196"/>
                  </a:lnTo>
                  <a:lnTo>
                    <a:pt x="284" y="193"/>
                  </a:lnTo>
                  <a:lnTo>
                    <a:pt x="296" y="192"/>
                  </a:lnTo>
                  <a:lnTo>
                    <a:pt x="306" y="192"/>
                  </a:lnTo>
                  <a:lnTo>
                    <a:pt x="315" y="194"/>
                  </a:lnTo>
                  <a:lnTo>
                    <a:pt x="325" y="197"/>
                  </a:lnTo>
                  <a:lnTo>
                    <a:pt x="334" y="201"/>
                  </a:lnTo>
                  <a:lnTo>
                    <a:pt x="269" y="346"/>
                  </a:lnTo>
                  <a:lnTo>
                    <a:pt x="259" y="343"/>
                  </a:lnTo>
                  <a:lnTo>
                    <a:pt x="249" y="337"/>
                  </a:lnTo>
                  <a:lnTo>
                    <a:pt x="241" y="330"/>
                  </a:lnTo>
                  <a:lnTo>
                    <a:pt x="234" y="322"/>
                  </a:lnTo>
                  <a:lnTo>
                    <a:pt x="227" y="312"/>
                  </a:lnTo>
                  <a:lnTo>
                    <a:pt x="222" y="303"/>
                  </a:lnTo>
                  <a:lnTo>
                    <a:pt x="219" y="292"/>
                  </a:lnTo>
                  <a:lnTo>
                    <a:pt x="216" y="280"/>
                  </a:lnTo>
                  <a:close/>
                  <a:moveTo>
                    <a:pt x="293" y="110"/>
                  </a:moveTo>
                  <a:lnTo>
                    <a:pt x="341" y="0"/>
                  </a:lnTo>
                  <a:lnTo>
                    <a:pt x="345" y="7"/>
                  </a:lnTo>
                  <a:lnTo>
                    <a:pt x="347" y="17"/>
                  </a:lnTo>
                  <a:lnTo>
                    <a:pt x="348" y="25"/>
                  </a:lnTo>
                  <a:lnTo>
                    <a:pt x="349" y="33"/>
                  </a:lnTo>
                  <a:lnTo>
                    <a:pt x="348" y="47"/>
                  </a:lnTo>
                  <a:lnTo>
                    <a:pt x="345" y="59"/>
                  </a:lnTo>
                  <a:lnTo>
                    <a:pt x="340" y="71"/>
                  </a:lnTo>
                  <a:lnTo>
                    <a:pt x="333" y="81"/>
                  </a:lnTo>
                  <a:lnTo>
                    <a:pt x="325" y="91"/>
                  </a:lnTo>
                  <a:lnTo>
                    <a:pt x="315" y="99"/>
                  </a:lnTo>
                  <a:lnTo>
                    <a:pt x="305" y="105"/>
                  </a:lnTo>
                  <a:lnTo>
                    <a:pt x="293" y="110"/>
                  </a:lnTo>
                  <a:close/>
                  <a:moveTo>
                    <a:pt x="240" y="411"/>
                  </a:moveTo>
                  <a:lnTo>
                    <a:pt x="173" y="562"/>
                  </a:lnTo>
                  <a:lnTo>
                    <a:pt x="165" y="556"/>
                  </a:lnTo>
                  <a:lnTo>
                    <a:pt x="158" y="549"/>
                  </a:lnTo>
                  <a:lnTo>
                    <a:pt x="152" y="541"/>
                  </a:lnTo>
                  <a:lnTo>
                    <a:pt x="146" y="532"/>
                  </a:lnTo>
                  <a:lnTo>
                    <a:pt x="141" y="523"/>
                  </a:lnTo>
                  <a:lnTo>
                    <a:pt x="138" y="514"/>
                  </a:lnTo>
                  <a:lnTo>
                    <a:pt x="136" y="503"/>
                  </a:lnTo>
                  <a:lnTo>
                    <a:pt x="135" y="492"/>
                  </a:lnTo>
                  <a:lnTo>
                    <a:pt x="135" y="483"/>
                  </a:lnTo>
                  <a:lnTo>
                    <a:pt x="138" y="475"/>
                  </a:lnTo>
                  <a:lnTo>
                    <a:pt x="139" y="468"/>
                  </a:lnTo>
                  <a:lnTo>
                    <a:pt x="142" y="459"/>
                  </a:lnTo>
                  <a:lnTo>
                    <a:pt x="146" y="452"/>
                  </a:lnTo>
                  <a:lnTo>
                    <a:pt x="149" y="445"/>
                  </a:lnTo>
                  <a:lnTo>
                    <a:pt x="154" y="439"/>
                  </a:lnTo>
                  <a:lnTo>
                    <a:pt x="160" y="433"/>
                  </a:lnTo>
                  <a:lnTo>
                    <a:pt x="166" y="428"/>
                  </a:lnTo>
                  <a:lnTo>
                    <a:pt x="172" y="423"/>
                  </a:lnTo>
                  <a:lnTo>
                    <a:pt x="179" y="419"/>
                  </a:lnTo>
                  <a:lnTo>
                    <a:pt x="186" y="416"/>
                  </a:lnTo>
                  <a:lnTo>
                    <a:pt x="194" y="412"/>
                  </a:lnTo>
                  <a:lnTo>
                    <a:pt x="201" y="410"/>
                  </a:lnTo>
                  <a:lnTo>
                    <a:pt x="209" y="409"/>
                  </a:lnTo>
                  <a:lnTo>
                    <a:pt x="219" y="409"/>
                  </a:lnTo>
                  <a:lnTo>
                    <a:pt x="229" y="410"/>
                  </a:lnTo>
                  <a:lnTo>
                    <a:pt x="240" y="411"/>
                  </a:lnTo>
                  <a:close/>
                </a:path>
              </a:pathLst>
            </a:custGeom>
            <a:solidFill>
              <a:srgbClr val="204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4" name="Freeform 84"/>
            <p:cNvSpPr>
              <a:spLocks noEditPoints="1"/>
            </p:cNvSpPr>
            <p:nvPr userDrawn="1"/>
          </p:nvSpPr>
          <p:spPr bwMode="auto">
            <a:xfrm>
              <a:off x="1869" y="2216"/>
              <a:ext cx="110" cy="199"/>
            </a:xfrm>
            <a:custGeom>
              <a:avLst/>
              <a:gdLst>
                <a:gd name="T0" fmla="*/ 73 w 328"/>
                <a:gd name="T1" fmla="*/ 426 h 595"/>
                <a:gd name="T2" fmla="*/ 91 w 328"/>
                <a:gd name="T3" fmla="*/ 441 h 595"/>
                <a:gd name="T4" fmla="*/ 104 w 328"/>
                <a:gd name="T5" fmla="*/ 459 h 595"/>
                <a:gd name="T6" fmla="*/ 112 w 328"/>
                <a:gd name="T7" fmla="*/ 481 h 595"/>
                <a:gd name="T8" fmla="*/ 115 w 328"/>
                <a:gd name="T9" fmla="*/ 503 h 595"/>
                <a:gd name="T10" fmla="*/ 114 w 328"/>
                <a:gd name="T11" fmla="*/ 518 h 595"/>
                <a:gd name="T12" fmla="*/ 88 w 328"/>
                <a:gd name="T13" fmla="*/ 568 h 595"/>
                <a:gd name="T14" fmla="*/ 73 w 328"/>
                <a:gd name="T15" fmla="*/ 581 h 595"/>
                <a:gd name="T16" fmla="*/ 54 w 328"/>
                <a:gd name="T17" fmla="*/ 590 h 595"/>
                <a:gd name="T18" fmla="*/ 34 w 328"/>
                <a:gd name="T19" fmla="*/ 595 h 595"/>
                <a:gd name="T20" fmla="*/ 12 w 328"/>
                <a:gd name="T21" fmla="*/ 594 h 595"/>
                <a:gd name="T22" fmla="*/ 112 w 328"/>
                <a:gd name="T23" fmla="*/ 340 h 595"/>
                <a:gd name="T24" fmla="*/ 175 w 328"/>
                <a:gd name="T25" fmla="*/ 218 h 595"/>
                <a:gd name="T26" fmla="*/ 192 w 328"/>
                <a:gd name="T27" fmla="*/ 217 h 595"/>
                <a:gd name="T28" fmla="*/ 207 w 328"/>
                <a:gd name="T29" fmla="*/ 220 h 595"/>
                <a:gd name="T30" fmla="*/ 221 w 328"/>
                <a:gd name="T31" fmla="*/ 225 h 595"/>
                <a:gd name="T32" fmla="*/ 233 w 328"/>
                <a:gd name="T33" fmla="*/ 233 h 595"/>
                <a:gd name="T34" fmla="*/ 174 w 328"/>
                <a:gd name="T35" fmla="*/ 383 h 595"/>
                <a:gd name="T36" fmla="*/ 155 w 328"/>
                <a:gd name="T37" fmla="*/ 378 h 595"/>
                <a:gd name="T38" fmla="*/ 138 w 328"/>
                <a:gd name="T39" fmla="*/ 369 h 595"/>
                <a:gd name="T40" fmla="*/ 124 w 328"/>
                <a:gd name="T41" fmla="*/ 356 h 595"/>
                <a:gd name="T42" fmla="*/ 112 w 328"/>
                <a:gd name="T43" fmla="*/ 340 h 595"/>
                <a:gd name="T44" fmla="*/ 264 w 328"/>
                <a:gd name="T45" fmla="*/ 0 h 595"/>
                <a:gd name="T46" fmla="*/ 283 w 328"/>
                <a:gd name="T47" fmla="*/ 2 h 595"/>
                <a:gd name="T48" fmla="*/ 301 w 328"/>
                <a:gd name="T49" fmla="*/ 9 h 595"/>
                <a:gd name="T50" fmla="*/ 317 w 328"/>
                <a:gd name="T51" fmla="*/ 21 h 595"/>
                <a:gd name="T52" fmla="*/ 328 w 328"/>
                <a:gd name="T53" fmla="*/ 35 h 595"/>
                <a:gd name="T54" fmla="*/ 268 w 328"/>
                <a:gd name="T55" fmla="*/ 159 h 595"/>
                <a:gd name="T56" fmla="*/ 253 w 328"/>
                <a:gd name="T57" fmla="*/ 159 h 595"/>
                <a:gd name="T58" fmla="*/ 237 w 328"/>
                <a:gd name="T59" fmla="*/ 155 h 595"/>
                <a:gd name="T60" fmla="*/ 222 w 328"/>
                <a:gd name="T61" fmla="*/ 148 h 595"/>
                <a:gd name="T62" fmla="*/ 209 w 328"/>
                <a:gd name="T63" fmla="*/ 13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8" h="595">
                  <a:moveTo>
                    <a:pt x="0" y="591"/>
                  </a:moveTo>
                  <a:lnTo>
                    <a:pt x="73" y="426"/>
                  </a:lnTo>
                  <a:lnTo>
                    <a:pt x="82" y="433"/>
                  </a:lnTo>
                  <a:lnTo>
                    <a:pt x="91" y="441"/>
                  </a:lnTo>
                  <a:lnTo>
                    <a:pt x="98" y="450"/>
                  </a:lnTo>
                  <a:lnTo>
                    <a:pt x="104" y="459"/>
                  </a:lnTo>
                  <a:lnTo>
                    <a:pt x="108" y="469"/>
                  </a:lnTo>
                  <a:lnTo>
                    <a:pt x="112" y="481"/>
                  </a:lnTo>
                  <a:lnTo>
                    <a:pt x="114" y="491"/>
                  </a:lnTo>
                  <a:lnTo>
                    <a:pt x="115" y="503"/>
                  </a:lnTo>
                  <a:lnTo>
                    <a:pt x="115" y="511"/>
                  </a:lnTo>
                  <a:lnTo>
                    <a:pt x="114" y="518"/>
                  </a:lnTo>
                  <a:lnTo>
                    <a:pt x="95" y="561"/>
                  </a:lnTo>
                  <a:lnTo>
                    <a:pt x="88" y="568"/>
                  </a:lnTo>
                  <a:lnTo>
                    <a:pt x="81" y="575"/>
                  </a:lnTo>
                  <a:lnTo>
                    <a:pt x="73" y="581"/>
                  </a:lnTo>
                  <a:lnTo>
                    <a:pt x="63" y="585"/>
                  </a:lnTo>
                  <a:lnTo>
                    <a:pt x="54" y="590"/>
                  </a:lnTo>
                  <a:lnTo>
                    <a:pt x="45" y="592"/>
                  </a:lnTo>
                  <a:lnTo>
                    <a:pt x="34" y="595"/>
                  </a:lnTo>
                  <a:lnTo>
                    <a:pt x="23" y="595"/>
                  </a:lnTo>
                  <a:lnTo>
                    <a:pt x="12" y="594"/>
                  </a:lnTo>
                  <a:lnTo>
                    <a:pt x="0" y="591"/>
                  </a:lnTo>
                  <a:close/>
                  <a:moveTo>
                    <a:pt x="112" y="340"/>
                  </a:moveTo>
                  <a:lnTo>
                    <a:pt x="166" y="219"/>
                  </a:lnTo>
                  <a:lnTo>
                    <a:pt x="175" y="218"/>
                  </a:lnTo>
                  <a:lnTo>
                    <a:pt x="185" y="217"/>
                  </a:lnTo>
                  <a:lnTo>
                    <a:pt x="192" y="217"/>
                  </a:lnTo>
                  <a:lnTo>
                    <a:pt x="200" y="218"/>
                  </a:lnTo>
                  <a:lnTo>
                    <a:pt x="207" y="220"/>
                  </a:lnTo>
                  <a:lnTo>
                    <a:pt x="214" y="223"/>
                  </a:lnTo>
                  <a:lnTo>
                    <a:pt x="221" y="225"/>
                  </a:lnTo>
                  <a:lnTo>
                    <a:pt x="227" y="229"/>
                  </a:lnTo>
                  <a:lnTo>
                    <a:pt x="233" y="233"/>
                  </a:lnTo>
                  <a:lnTo>
                    <a:pt x="239" y="237"/>
                  </a:lnTo>
                  <a:lnTo>
                    <a:pt x="174" y="383"/>
                  </a:lnTo>
                  <a:lnTo>
                    <a:pt x="165" y="380"/>
                  </a:lnTo>
                  <a:lnTo>
                    <a:pt x="155" y="378"/>
                  </a:lnTo>
                  <a:lnTo>
                    <a:pt x="146" y="373"/>
                  </a:lnTo>
                  <a:lnTo>
                    <a:pt x="138" y="369"/>
                  </a:lnTo>
                  <a:lnTo>
                    <a:pt x="129" y="363"/>
                  </a:lnTo>
                  <a:lnTo>
                    <a:pt x="124" y="356"/>
                  </a:lnTo>
                  <a:lnTo>
                    <a:pt x="116" y="349"/>
                  </a:lnTo>
                  <a:lnTo>
                    <a:pt x="112" y="340"/>
                  </a:lnTo>
                  <a:close/>
                  <a:moveTo>
                    <a:pt x="204" y="134"/>
                  </a:moveTo>
                  <a:lnTo>
                    <a:pt x="264" y="0"/>
                  </a:lnTo>
                  <a:lnTo>
                    <a:pt x="273" y="0"/>
                  </a:lnTo>
                  <a:lnTo>
                    <a:pt x="283" y="2"/>
                  </a:lnTo>
                  <a:lnTo>
                    <a:pt x="292" y="6"/>
                  </a:lnTo>
                  <a:lnTo>
                    <a:pt x="301" y="9"/>
                  </a:lnTo>
                  <a:lnTo>
                    <a:pt x="308" y="15"/>
                  </a:lnTo>
                  <a:lnTo>
                    <a:pt x="317" y="21"/>
                  </a:lnTo>
                  <a:lnTo>
                    <a:pt x="323" y="28"/>
                  </a:lnTo>
                  <a:lnTo>
                    <a:pt x="328" y="35"/>
                  </a:lnTo>
                  <a:lnTo>
                    <a:pt x="274" y="159"/>
                  </a:lnTo>
                  <a:lnTo>
                    <a:pt x="268" y="159"/>
                  </a:lnTo>
                  <a:lnTo>
                    <a:pt x="262" y="159"/>
                  </a:lnTo>
                  <a:lnTo>
                    <a:pt x="253" y="159"/>
                  </a:lnTo>
                  <a:lnTo>
                    <a:pt x="245" y="158"/>
                  </a:lnTo>
                  <a:lnTo>
                    <a:pt x="237" y="155"/>
                  </a:lnTo>
                  <a:lnTo>
                    <a:pt x="230" y="153"/>
                  </a:lnTo>
                  <a:lnTo>
                    <a:pt x="222" y="148"/>
                  </a:lnTo>
                  <a:lnTo>
                    <a:pt x="215" y="145"/>
                  </a:lnTo>
                  <a:lnTo>
                    <a:pt x="209" y="139"/>
                  </a:lnTo>
                  <a:lnTo>
                    <a:pt x="204" y="134"/>
                  </a:lnTo>
                  <a:close/>
                </a:path>
              </a:pathLst>
            </a:custGeom>
            <a:solidFill>
              <a:srgbClr val="204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5" name="Freeform 85"/>
            <p:cNvSpPr>
              <a:spLocks noEditPoints="1"/>
            </p:cNvSpPr>
            <p:nvPr userDrawn="1"/>
          </p:nvSpPr>
          <p:spPr bwMode="auto">
            <a:xfrm>
              <a:off x="1883" y="2219"/>
              <a:ext cx="100" cy="195"/>
            </a:xfrm>
            <a:custGeom>
              <a:avLst/>
              <a:gdLst>
                <a:gd name="T0" fmla="*/ 61 w 301"/>
                <a:gd name="T1" fmla="*/ 446 h 585"/>
                <a:gd name="T2" fmla="*/ 72 w 301"/>
                <a:gd name="T3" fmla="*/ 469 h 585"/>
                <a:gd name="T4" fmla="*/ 75 w 301"/>
                <a:gd name="T5" fmla="*/ 494 h 585"/>
                <a:gd name="T6" fmla="*/ 74 w 301"/>
                <a:gd name="T7" fmla="*/ 510 h 585"/>
                <a:gd name="T8" fmla="*/ 69 w 301"/>
                <a:gd name="T9" fmla="*/ 527 h 585"/>
                <a:gd name="T10" fmla="*/ 62 w 301"/>
                <a:gd name="T11" fmla="*/ 541 h 585"/>
                <a:gd name="T12" fmla="*/ 53 w 301"/>
                <a:gd name="T13" fmla="*/ 554 h 585"/>
                <a:gd name="T14" fmla="*/ 42 w 301"/>
                <a:gd name="T15" fmla="*/ 565 h 585"/>
                <a:gd name="T16" fmla="*/ 29 w 301"/>
                <a:gd name="T17" fmla="*/ 574 h 585"/>
                <a:gd name="T18" fmla="*/ 15 w 301"/>
                <a:gd name="T19" fmla="*/ 580 h 585"/>
                <a:gd name="T20" fmla="*/ 0 w 301"/>
                <a:gd name="T21" fmla="*/ 585 h 585"/>
                <a:gd name="T22" fmla="*/ 166 w 301"/>
                <a:gd name="T23" fmla="*/ 210 h 585"/>
                <a:gd name="T24" fmla="*/ 185 w 301"/>
                <a:gd name="T25" fmla="*/ 218 h 585"/>
                <a:gd name="T26" fmla="*/ 201 w 301"/>
                <a:gd name="T27" fmla="*/ 231 h 585"/>
                <a:gd name="T28" fmla="*/ 214 w 301"/>
                <a:gd name="T29" fmla="*/ 247 h 585"/>
                <a:gd name="T30" fmla="*/ 224 w 301"/>
                <a:gd name="T31" fmla="*/ 265 h 585"/>
                <a:gd name="T32" fmla="*/ 171 w 301"/>
                <a:gd name="T33" fmla="*/ 370 h 585"/>
                <a:gd name="T34" fmla="*/ 153 w 301"/>
                <a:gd name="T35" fmla="*/ 374 h 585"/>
                <a:gd name="T36" fmla="*/ 132 w 301"/>
                <a:gd name="T37" fmla="*/ 373 h 585"/>
                <a:gd name="T38" fmla="*/ 109 w 301"/>
                <a:gd name="T39" fmla="*/ 367 h 585"/>
                <a:gd name="T40" fmla="*/ 195 w 301"/>
                <a:gd name="T41" fmla="*/ 145 h 585"/>
                <a:gd name="T42" fmla="*/ 268 w 301"/>
                <a:gd name="T43" fmla="*/ 6 h 585"/>
                <a:gd name="T44" fmla="*/ 284 w 301"/>
                <a:gd name="T45" fmla="*/ 20 h 585"/>
                <a:gd name="T46" fmla="*/ 295 w 301"/>
                <a:gd name="T47" fmla="*/ 38 h 585"/>
                <a:gd name="T48" fmla="*/ 301 w 301"/>
                <a:gd name="T49" fmla="*/ 59 h 585"/>
                <a:gd name="T50" fmla="*/ 301 w 301"/>
                <a:gd name="T51" fmla="*/ 78 h 585"/>
                <a:gd name="T52" fmla="*/ 298 w 301"/>
                <a:gd name="T53" fmla="*/ 95 h 585"/>
                <a:gd name="T54" fmla="*/ 292 w 301"/>
                <a:gd name="T55" fmla="*/ 109 h 585"/>
                <a:gd name="T56" fmla="*/ 284 w 301"/>
                <a:gd name="T57" fmla="*/ 122 h 585"/>
                <a:gd name="T58" fmla="*/ 273 w 301"/>
                <a:gd name="T59" fmla="*/ 132 h 585"/>
                <a:gd name="T60" fmla="*/ 260 w 301"/>
                <a:gd name="T61" fmla="*/ 141 h 585"/>
                <a:gd name="T62" fmla="*/ 246 w 301"/>
                <a:gd name="T63" fmla="*/ 146 h 585"/>
                <a:gd name="T64" fmla="*/ 230 w 301"/>
                <a:gd name="T65" fmla="*/ 150 h 585"/>
                <a:gd name="T66" fmla="*/ 215 w 301"/>
                <a:gd name="T67" fmla="*/ 150 h 585"/>
                <a:gd name="T68" fmla="*/ 201 w 301"/>
                <a:gd name="T69" fmla="*/ 14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1" h="585">
                  <a:moveTo>
                    <a:pt x="0" y="585"/>
                  </a:moveTo>
                  <a:lnTo>
                    <a:pt x="61" y="446"/>
                  </a:lnTo>
                  <a:lnTo>
                    <a:pt x="67" y="457"/>
                  </a:lnTo>
                  <a:lnTo>
                    <a:pt x="72" y="469"/>
                  </a:lnTo>
                  <a:lnTo>
                    <a:pt x="74" y="481"/>
                  </a:lnTo>
                  <a:lnTo>
                    <a:pt x="75" y="494"/>
                  </a:lnTo>
                  <a:lnTo>
                    <a:pt x="75" y="502"/>
                  </a:lnTo>
                  <a:lnTo>
                    <a:pt x="74" y="510"/>
                  </a:lnTo>
                  <a:lnTo>
                    <a:pt x="72" y="519"/>
                  </a:lnTo>
                  <a:lnTo>
                    <a:pt x="69" y="527"/>
                  </a:lnTo>
                  <a:lnTo>
                    <a:pt x="66" y="534"/>
                  </a:lnTo>
                  <a:lnTo>
                    <a:pt x="62" y="541"/>
                  </a:lnTo>
                  <a:lnTo>
                    <a:pt x="59" y="547"/>
                  </a:lnTo>
                  <a:lnTo>
                    <a:pt x="53" y="554"/>
                  </a:lnTo>
                  <a:lnTo>
                    <a:pt x="48" y="559"/>
                  </a:lnTo>
                  <a:lnTo>
                    <a:pt x="42" y="565"/>
                  </a:lnTo>
                  <a:lnTo>
                    <a:pt x="36" y="569"/>
                  </a:lnTo>
                  <a:lnTo>
                    <a:pt x="29" y="574"/>
                  </a:lnTo>
                  <a:lnTo>
                    <a:pt x="22" y="578"/>
                  </a:lnTo>
                  <a:lnTo>
                    <a:pt x="15" y="580"/>
                  </a:lnTo>
                  <a:lnTo>
                    <a:pt x="7" y="582"/>
                  </a:lnTo>
                  <a:lnTo>
                    <a:pt x="0" y="585"/>
                  </a:lnTo>
                  <a:close/>
                  <a:moveTo>
                    <a:pt x="99" y="361"/>
                  </a:moveTo>
                  <a:lnTo>
                    <a:pt x="166" y="210"/>
                  </a:lnTo>
                  <a:lnTo>
                    <a:pt x="175" y="214"/>
                  </a:lnTo>
                  <a:lnTo>
                    <a:pt x="185" y="218"/>
                  </a:lnTo>
                  <a:lnTo>
                    <a:pt x="194" y="224"/>
                  </a:lnTo>
                  <a:lnTo>
                    <a:pt x="201" y="231"/>
                  </a:lnTo>
                  <a:lnTo>
                    <a:pt x="208" y="238"/>
                  </a:lnTo>
                  <a:lnTo>
                    <a:pt x="214" y="247"/>
                  </a:lnTo>
                  <a:lnTo>
                    <a:pt x="219" y="256"/>
                  </a:lnTo>
                  <a:lnTo>
                    <a:pt x="224" y="265"/>
                  </a:lnTo>
                  <a:lnTo>
                    <a:pt x="178" y="367"/>
                  </a:lnTo>
                  <a:lnTo>
                    <a:pt x="171" y="370"/>
                  </a:lnTo>
                  <a:lnTo>
                    <a:pt x="162" y="373"/>
                  </a:lnTo>
                  <a:lnTo>
                    <a:pt x="153" y="374"/>
                  </a:lnTo>
                  <a:lnTo>
                    <a:pt x="145" y="374"/>
                  </a:lnTo>
                  <a:lnTo>
                    <a:pt x="132" y="373"/>
                  </a:lnTo>
                  <a:lnTo>
                    <a:pt x="120" y="370"/>
                  </a:lnTo>
                  <a:lnTo>
                    <a:pt x="109" y="367"/>
                  </a:lnTo>
                  <a:lnTo>
                    <a:pt x="99" y="361"/>
                  </a:lnTo>
                  <a:close/>
                  <a:moveTo>
                    <a:pt x="195" y="145"/>
                  </a:moveTo>
                  <a:lnTo>
                    <a:pt x="260" y="0"/>
                  </a:lnTo>
                  <a:lnTo>
                    <a:pt x="268" y="6"/>
                  </a:lnTo>
                  <a:lnTo>
                    <a:pt x="277" y="12"/>
                  </a:lnTo>
                  <a:lnTo>
                    <a:pt x="284" y="20"/>
                  </a:lnTo>
                  <a:lnTo>
                    <a:pt x="290" y="29"/>
                  </a:lnTo>
                  <a:lnTo>
                    <a:pt x="295" y="38"/>
                  </a:lnTo>
                  <a:lnTo>
                    <a:pt x="299" y="49"/>
                  </a:lnTo>
                  <a:lnTo>
                    <a:pt x="301" y="59"/>
                  </a:lnTo>
                  <a:lnTo>
                    <a:pt x="301" y="71"/>
                  </a:lnTo>
                  <a:lnTo>
                    <a:pt x="301" y="78"/>
                  </a:lnTo>
                  <a:lnTo>
                    <a:pt x="300" y="86"/>
                  </a:lnTo>
                  <a:lnTo>
                    <a:pt x="298" y="95"/>
                  </a:lnTo>
                  <a:lnTo>
                    <a:pt x="295" y="102"/>
                  </a:lnTo>
                  <a:lnTo>
                    <a:pt x="292" y="109"/>
                  </a:lnTo>
                  <a:lnTo>
                    <a:pt x="288" y="115"/>
                  </a:lnTo>
                  <a:lnTo>
                    <a:pt x="284" y="122"/>
                  </a:lnTo>
                  <a:lnTo>
                    <a:pt x="278" y="126"/>
                  </a:lnTo>
                  <a:lnTo>
                    <a:pt x="273" y="132"/>
                  </a:lnTo>
                  <a:lnTo>
                    <a:pt x="266" y="137"/>
                  </a:lnTo>
                  <a:lnTo>
                    <a:pt x="260" y="141"/>
                  </a:lnTo>
                  <a:lnTo>
                    <a:pt x="253" y="144"/>
                  </a:lnTo>
                  <a:lnTo>
                    <a:pt x="246" y="146"/>
                  </a:lnTo>
                  <a:lnTo>
                    <a:pt x="238" y="149"/>
                  </a:lnTo>
                  <a:lnTo>
                    <a:pt x="230" y="150"/>
                  </a:lnTo>
                  <a:lnTo>
                    <a:pt x="222" y="150"/>
                  </a:lnTo>
                  <a:lnTo>
                    <a:pt x="215" y="150"/>
                  </a:lnTo>
                  <a:lnTo>
                    <a:pt x="208" y="149"/>
                  </a:lnTo>
                  <a:lnTo>
                    <a:pt x="201" y="148"/>
                  </a:lnTo>
                  <a:lnTo>
                    <a:pt x="195" y="145"/>
                  </a:lnTo>
                  <a:close/>
                </a:path>
              </a:pathLst>
            </a:custGeom>
            <a:solidFill>
              <a:srgbClr val="224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6" name="Freeform 86"/>
            <p:cNvSpPr>
              <a:spLocks noEditPoints="1"/>
            </p:cNvSpPr>
            <p:nvPr userDrawn="1"/>
          </p:nvSpPr>
          <p:spPr bwMode="auto">
            <a:xfrm>
              <a:off x="1901" y="2228"/>
              <a:ext cx="82" cy="175"/>
            </a:xfrm>
            <a:custGeom>
              <a:avLst/>
              <a:gdLst>
                <a:gd name="T0" fmla="*/ 0 w 246"/>
                <a:gd name="T1" fmla="*/ 526 h 526"/>
                <a:gd name="T2" fmla="*/ 19 w 246"/>
                <a:gd name="T3" fmla="*/ 483 h 526"/>
                <a:gd name="T4" fmla="*/ 17 w 246"/>
                <a:gd name="T5" fmla="*/ 495 h 526"/>
                <a:gd name="T6" fmla="*/ 12 w 246"/>
                <a:gd name="T7" fmla="*/ 506 h 526"/>
                <a:gd name="T8" fmla="*/ 6 w 246"/>
                <a:gd name="T9" fmla="*/ 516 h 526"/>
                <a:gd name="T10" fmla="*/ 0 w 246"/>
                <a:gd name="T11" fmla="*/ 526 h 526"/>
                <a:gd name="T12" fmla="*/ 79 w 246"/>
                <a:gd name="T13" fmla="*/ 348 h 526"/>
                <a:gd name="T14" fmla="*/ 144 w 246"/>
                <a:gd name="T15" fmla="*/ 202 h 526"/>
                <a:gd name="T16" fmla="*/ 150 w 246"/>
                <a:gd name="T17" fmla="*/ 209 h 526"/>
                <a:gd name="T18" fmla="*/ 156 w 246"/>
                <a:gd name="T19" fmla="*/ 215 h 526"/>
                <a:gd name="T20" fmla="*/ 160 w 246"/>
                <a:gd name="T21" fmla="*/ 222 h 526"/>
                <a:gd name="T22" fmla="*/ 165 w 246"/>
                <a:gd name="T23" fmla="*/ 230 h 526"/>
                <a:gd name="T24" fmla="*/ 167 w 246"/>
                <a:gd name="T25" fmla="*/ 238 h 526"/>
                <a:gd name="T26" fmla="*/ 170 w 246"/>
                <a:gd name="T27" fmla="*/ 247 h 526"/>
                <a:gd name="T28" fmla="*/ 172 w 246"/>
                <a:gd name="T29" fmla="*/ 256 h 526"/>
                <a:gd name="T30" fmla="*/ 172 w 246"/>
                <a:gd name="T31" fmla="*/ 265 h 526"/>
                <a:gd name="T32" fmla="*/ 172 w 246"/>
                <a:gd name="T33" fmla="*/ 274 h 526"/>
                <a:gd name="T34" fmla="*/ 171 w 246"/>
                <a:gd name="T35" fmla="*/ 282 h 526"/>
                <a:gd name="T36" fmla="*/ 169 w 246"/>
                <a:gd name="T37" fmla="*/ 290 h 526"/>
                <a:gd name="T38" fmla="*/ 166 w 246"/>
                <a:gd name="T39" fmla="*/ 297 h 526"/>
                <a:gd name="T40" fmla="*/ 163 w 246"/>
                <a:gd name="T41" fmla="*/ 304 h 526"/>
                <a:gd name="T42" fmla="*/ 158 w 246"/>
                <a:gd name="T43" fmla="*/ 311 h 526"/>
                <a:gd name="T44" fmla="*/ 153 w 246"/>
                <a:gd name="T45" fmla="*/ 317 h 526"/>
                <a:gd name="T46" fmla="*/ 147 w 246"/>
                <a:gd name="T47" fmla="*/ 323 h 526"/>
                <a:gd name="T48" fmla="*/ 142 w 246"/>
                <a:gd name="T49" fmla="*/ 329 h 526"/>
                <a:gd name="T50" fmla="*/ 136 w 246"/>
                <a:gd name="T51" fmla="*/ 334 h 526"/>
                <a:gd name="T52" fmla="*/ 129 w 246"/>
                <a:gd name="T53" fmla="*/ 338 h 526"/>
                <a:gd name="T54" fmla="*/ 122 w 246"/>
                <a:gd name="T55" fmla="*/ 342 h 526"/>
                <a:gd name="T56" fmla="*/ 114 w 246"/>
                <a:gd name="T57" fmla="*/ 344 h 526"/>
                <a:gd name="T58" fmla="*/ 106 w 246"/>
                <a:gd name="T59" fmla="*/ 347 h 526"/>
                <a:gd name="T60" fmla="*/ 98 w 246"/>
                <a:gd name="T61" fmla="*/ 348 h 526"/>
                <a:gd name="T62" fmla="*/ 90 w 246"/>
                <a:gd name="T63" fmla="*/ 348 h 526"/>
                <a:gd name="T64" fmla="*/ 84 w 246"/>
                <a:gd name="T65" fmla="*/ 348 h 526"/>
                <a:gd name="T66" fmla="*/ 79 w 246"/>
                <a:gd name="T67" fmla="*/ 348 h 526"/>
                <a:gd name="T68" fmla="*/ 179 w 246"/>
                <a:gd name="T69" fmla="*/ 124 h 526"/>
                <a:gd name="T70" fmla="*/ 233 w 246"/>
                <a:gd name="T71" fmla="*/ 0 h 526"/>
                <a:gd name="T72" fmla="*/ 239 w 246"/>
                <a:gd name="T73" fmla="*/ 11 h 526"/>
                <a:gd name="T74" fmla="*/ 243 w 246"/>
                <a:gd name="T75" fmla="*/ 22 h 526"/>
                <a:gd name="T76" fmla="*/ 246 w 246"/>
                <a:gd name="T77" fmla="*/ 32 h 526"/>
                <a:gd name="T78" fmla="*/ 246 w 246"/>
                <a:gd name="T79" fmla="*/ 45 h 526"/>
                <a:gd name="T80" fmla="*/ 246 w 246"/>
                <a:gd name="T81" fmla="*/ 52 h 526"/>
                <a:gd name="T82" fmla="*/ 245 w 246"/>
                <a:gd name="T83" fmla="*/ 59 h 526"/>
                <a:gd name="T84" fmla="*/ 244 w 246"/>
                <a:gd name="T85" fmla="*/ 66 h 526"/>
                <a:gd name="T86" fmla="*/ 242 w 246"/>
                <a:gd name="T87" fmla="*/ 73 h 526"/>
                <a:gd name="T88" fmla="*/ 239 w 246"/>
                <a:gd name="T89" fmla="*/ 79 h 526"/>
                <a:gd name="T90" fmla="*/ 236 w 246"/>
                <a:gd name="T91" fmla="*/ 85 h 526"/>
                <a:gd name="T92" fmla="*/ 231 w 246"/>
                <a:gd name="T93" fmla="*/ 91 h 526"/>
                <a:gd name="T94" fmla="*/ 228 w 246"/>
                <a:gd name="T95" fmla="*/ 97 h 526"/>
                <a:gd name="T96" fmla="*/ 223 w 246"/>
                <a:gd name="T97" fmla="*/ 102 h 526"/>
                <a:gd name="T98" fmla="*/ 217 w 246"/>
                <a:gd name="T99" fmla="*/ 106 h 526"/>
                <a:gd name="T100" fmla="*/ 212 w 246"/>
                <a:gd name="T101" fmla="*/ 111 h 526"/>
                <a:gd name="T102" fmla="*/ 206 w 246"/>
                <a:gd name="T103" fmla="*/ 115 h 526"/>
                <a:gd name="T104" fmla="*/ 199 w 246"/>
                <a:gd name="T105" fmla="*/ 117 h 526"/>
                <a:gd name="T106" fmla="*/ 193 w 246"/>
                <a:gd name="T107" fmla="*/ 120 h 526"/>
                <a:gd name="T108" fmla="*/ 186 w 246"/>
                <a:gd name="T109" fmla="*/ 122 h 526"/>
                <a:gd name="T110" fmla="*/ 179 w 246"/>
                <a:gd name="T111" fmla="*/ 12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" h="526">
                  <a:moveTo>
                    <a:pt x="0" y="526"/>
                  </a:moveTo>
                  <a:lnTo>
                    <a:pt x="19" y="483"/>
                  </a:lnTo>
                  <a:lnTo>
                    <a:pt x="17" y="495"/>
                  </a:lnTo>
                  <a:lnTo>
                    <a:pt x="12" y="506"/>
                  </a:lnTo>
                  <a:lnTo>
                    <a:pt x="6" y="516"/>
                  </a:lnTo>
                  <a:lnTo>
                    <a:pt x="0" y="526"/>
                  </a:lnTo>
                  <a:close/>
                  <a:moveTo>
                    <a:pt x="79" y="348"/>
                  </a:moveTo>
                  <a:lnTo>
                    <a:pt x="144" y="202"/>
                  </a:lnTo>
                  <a:lnTo>
                    <a:pt x="150" y="209"/>
                  </a:lnTo>
                  <a:lnTo>
                    <a:pt x="156" y="215"/>
                  </a:lnTo>
                  <a:lnTo>
                    <a:pt x="160" y="222"/>
                  </a:lnTo>
                  <a:lnTo>
                    <a:pt x="165" y="230"/>
                  </a:lnTo>
                  <a:lnTo>
                    <a:pt x="167" y="238"/>
                  </a:lnTo>
                  <a:lnTo>
                    <a:pt x="170" y="247"/>
                  </a:lnTo>
                  <a:lnTo>
                    <a:pt x="172" y="256"/>
                  </a:lnTo>
                  <a:lnTo>
                    <a:pt x="172" y="265"/>
                  </a:lnTo>
                  <a:lnTo>
                    <a:pt x="172" y="274"/>
                  </a:lnTo>
                  <a:lnTo>
                    <a:pt x="171" y="282"/>
                  </a:lnTo>
                  <a:lnTo>
                    <a:pt x="169" y="290"/>
                  </a:lnTo>
                  <a:lnTo>
                    <a:pt x="166" y="297"/>
                  </a:lnTo>
                  <a:lnTo>
                    <a:pt x="163" y="304"/>
                  </a:lnTo>
                  <a:lnTo>
                    <a:pt x="158" y="311"/>
                  </a:lnTo>
                  <a:lnTo>
                    <a:pt x="153" y="317"/>
                  </a:lnTo>
                  <a:lnTo>
                    <a:pt x="147" y="323"/>
                  </a:lnTo>
                  <a:lnTo>
                    <a:pt x="142" y="329"/>
                  </a:lnTo>
                  <a:lnTo>
                    <a:pt x="136" y="334"/>
                  </a:lnTo>
                  <a:lnTo>
                    <a:pt x="129" y="338"/>
                  </a:lnTo>
                  <a:lnTo>
                    <a:pt x="122" y="342"/>
                  </a:lnTo>
                  <a:lnTo>
                    <a:pt x="114" y="344"/>
                  </a:lnTo>
                  <a:lnTo>
                    <a:pt x="106" y="347"/>
                  </a:lnTo>
                  <a:lnTo>
                    <a:pt x="98" y="348"/>
                  </a:lnTo>
                  <a:lnTo>
                    <a:pt x="90" y="348"/>
                  </a:lnTo>
                  <a:lnTo>
                    <a:pt x="84" y="348"/>
                  </a:lnTo>
                  <a:lnTo>
                    <a:pt x="79" y="348"/>
                  </a:lnTo>
                  <a:close/>
                  <a:moveTo>
                    <a:pt x="179" y="124"/>
                  </a:moveTo>
                  <a:lnTo>
                    <a:pt x="233" y="0"/>
                  </a:lnTo>
                  <a:lnTo>
                    <a:pt x="239" y="11"/>
                  </a:lnTo>
                  <a:lnTo>
                    <a:pt x="243" y="22"/>
                  </a:lnTo>
                  <a:lnTo>
                    <a:pt x="246" y="32"/>
                  </a:lnTo>
                  <a:lnTo>
                    <a:pt x="246" y="45"/>
                  </a:lnTo>
                  <a:lnTo>
                    <a:pt x="246" y="52"/>
                  </a:lnTo>
                  <a:lnTo>
                    <a:pt x="245" y="59"/>
                  </a:lnTo>
                  <a:lnTo>
                    <a:pt x="244" y="66"/>
                  </a:lnTo>
                  <a:lnTo>
                    <a:pt x="242" y="73"/>
                  </a:lnTo>
                  <a:lnTo>
                    <a:pt x="239" y="79"/>
                  </a:lnTo>
                  <a:lnTo>
                    <a:pt x="236" y="85"/>
                  </a:lnTo>
                  <a:lnTo>
                    <a:pt x="231" y="91"/>
                  </a:lnTo>
                  <a:lnTo>
                    <a:pt x="228" y="97"/>
                  </a:lnTo>
                  <a:lnTo>
                    <a:pt x="223" y="102"/>
                  </a:lnTo>
                  <a:lnTo>
                    <a:pt x="217" y="106"/>
                  </a:lnTo>
                  <a:lnTo>
                    <a:pt x="212" y="111"/>
                  </a:lnTo>
                  <a:lnTo>
                    <a:pt x="206" y="115"/>
                  </a:lnTo>
                  <a:lnTo>
                    <a:pt x="199" y="117"/>
                  </a:lnTo>
                  <a:lnTo>
                    <a:pt x="193" y="120"/>
                  </a:lnTo>
                  <a:lnTo>
                    <a:pt x="186" y="122"/>
                  </a:lnTo>
                  <a:lnTo>
                    <a:pt x="179" y="124"/>
                  </a:lnTo>
                  <a:close/>
                </a:path>
              </a:pathLst>
            </a:custGeom>
            <a:solidFill>
              <a:srgbClr val="234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7" name="Freeform 87"/>
            <p:cNvSpPr>
              <a:spLocks/>
            </p:cNvSpPr>
            <p:nvPr userDrawn="1"/>
          </p:nvSpPr>
          <p:spPr bwMode="auto">
            <a:xfrm>
              <a:off x="1942" y="2308"/>
              <a:ext cx="16" cy="34"/>
            </a:xfrm>
            <a:custGeom>
              <a:avLst/>
              <a:gdLst>
                <a:gd name="T0" fmla="*/ 0 w 49"/>
                <a:gd name="T1" fmla="*/ 102 h 102"/>
                <a:gd name="T2" fmla="*/ 46 w 49"/>
                <a:gd name="T3" fmla="*/ 0 h 102"/>
                <a:gd name="T4" fmla="*/ 48 w 49"/>
                <a:gd name="T5" fmla="*/ 12 h 102"/>
                <a:gd name="T6" fmla="*/ 49 w 49"/>
                <a:gd name="T7" fmla="*/ 26 h 102"/>
                <a:gd name="T8" fmla="*/ 48 w 49"/>
                <a:gd name="T9" fmla="*/ 38 h 102"/>
                <a:gd name="T10" fmla="*/ 46 w 49"/>
                <a:gd name="T11" fmla="*/ 50 h 102"/>
                <a:gd name="T12" fmla="*/ 41 w 49"/>
                <a:gd name="T13" fmla="*/ 62 h 102"/>
                <a:gd name="T14" fmla="*/ 35 w 49"/>
                <a:gd name="T15" fmla="*/ 71 h 102"/>
                <a:gd name="T16" fmla="*/ 28 w 49"/>
                <a:gd name="T17" fmla="*/ 81 h 102"/>
                <a:gd name="T18" fmla="*/ 20 w 49"/>
                <a:gd name="T19" fmla="*/ 89 h 102"/>
                <a:gd name="T20" fmla="*/ 10 w 49"/>
                <a:gd name="T21" fmla="*/ 96 h 102"/>
                <a:gd name="T22" fmla="*/ 0 w 49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102">
                  <a:moveTo>
                    <a:pt x="0" y="102"/>
                  </a:moveTo>
                  <a:lnTo>
                    <a:pt x="46" y="0"/>
                  </a:lnTo>
                  <a:lnTo>
                    <a:pt x="48" y="12"/>
                  </a:lnTo>
                  <a:lnTo>
                    <a:pt x="49" y="26"/>
                  </a:lnTo>
                  <a:lnTo>
                    <a:pt x="48" y="38"/>
                  </a:lnTo>
                  <a:lnTo>
                    <a:pt x="46" y="50"/>
                  </a:lnTo>
                  <a:lnTo>
                    <a:pt x="41" y="62"/>
                  </a:lnTo>
                  <a:lnTo>
                    <a:pt x="35" y="71"/>
                  </a:lnTo>
                  <a:lnTo>
                    <a:pt x="28" y="81"/>
                  </a:lnTo>
                  <a:lnTo>
                    <a:pt x="20" y="89"/>
                  </a:lnTo>
                  <a:lnTo>
                    <a:pt x="10" y="9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253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2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67" y="173514"/>
            <a:ext cx="940941" cy="611346"/>
          </a:xfrm>
          <a:prstGeom prst="rect">
            <a:avLst/>
          </a:prstGeom>
        </p:spPr>
      </p:pic>
      <p:sp>
        <p:nvSpPr>
          <p:cNvPr id="135" name="Rectangle 2"/>
          <p:cNvSpPr txBox="1">
            <a:spLocks noChangeArrowheads="1"/>
          </p:cNvSpPr>
          <p:nvPr userDrawn="1"/>
        </p:nvSpPr>
        <p:spPr bwMode="auto">
          <a:xfrm>
            <a:off x="9014143" y="641794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806958" rtl="0" eaLnBrk="1" latinLnBrk="0" hangingPunct="1">
              <a:defRPr sz="2200" b="1" kern="1200">
                <a:solidFill>
                  <a:schemeClr val="hlink"/>
                </a:solidFill>
                <a:latin typeface="Arial" charset="0"/>
                <a:ea typeface="+mn-ea"/>
                <a:cs typeface="Arial" charset="0"/>
              </a:defRPr>
            </a:lvl1pPr>
            <a:lvl2pPr marL="403479" algn="l" defTabSz="806958" rtl="0" eaLnBrk="1" latinLnBrk="0" hangingPunct="1"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958" algn="l" defTabSz="806958" rtl="0" eaLnBrk="1" latinLnBrk="0" hangingPunct="1"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0437" algn="l" defTabSz="806958" rtl="0" eaLnBrk="1" latinLnBrk="0" hangingPunct="1"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916" algn="l" defTabSz="806958" rtl="0" eaLnBrk="1" latinLnBrk="0" hangingPunct="1"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7395" algn="l" defTabSz="806958" rtl="0" eaLnBrk="1" latinLnBrk="0" hangingPunct="1"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0874" algn="l" defTabSz="806958" rtl="0" eaLnBrk="1" latinLnBrk="0" hangingPunct="1"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4353" algn="l" defTabSz="806958" rtl="0" eaLnBrk="1" latinLnBrk="0" hangingPunct="1"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27832" algn="l" defTabSz="806958" rtl="0" eaLnBrk="1" latinLnBrk="0" hangingPunct="1"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A4088F0-4FB0-41AF-B55B-92E3F03EF54D}" type="slidenum">
              <a:rPr 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ctr" defTabSz="912114" rtl="0" eaLnBrk="1" latinLnBrk="0" hangingPunct="1">
        <a:lnSpc>
          <a:spcPct val="90000"/>
        </a:lnSpc>
        <a:spcBef>
          <a:spcPct val="0"/>
        </a:spcBef>
        <a:buNone/>
        <a:defRPr sz="2000" i="0" kern="1200">
          <a:solidFill>
            <a:srgbClr val="20599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8000" indent="-108000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08000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tabLst>
          <a:tab pos="36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-108000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108000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108000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53682" y="4978705"/>
            <a:ext cx="7665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Докладчик: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Лузин В.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00807" y="5563480"/>
            <a:ext cx="4779453" cy="55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defRPr/>
            </a:pPr>
            <a:r>
              <a:rPr lang="ru-RU" sz="1630" kern="0" dirty="0">
                <a:solidFill>
                  <a:srgbClr val="20599D"/>
                </a:solidFill>
              </a:rPr>
              <a:t>Кучеров Дмитрий Алексеевич	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Начальник управления</a:t>
            </a:r>
            <a:r>
              <a:rPr kumimoji="0" lang="ru-RU" sz="1200" b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 развития и международного бизнеса</a:t>
            </a:r>
            <a:endParaRPr kumimoji="0" lang="ru-RU" sz="1200" b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807" y="2896150"/>
            <a:ext cx="9140843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20599D"/>
                </a:solidFill>
                <a:latin typeface="Arial" panose="020B0604020202020204" pitchFamily="34" charset="0"/>
              </a:rPr>
              <a:t>Предложение по обращению с отработавшими источниками ионизирующего излучения (ИИИ) в государствах – участниках СНГ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8687" y="1755488"/>
            <a:ext cx="7773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«Предприятие по обращению с радиоактивными отходами «РосРАО»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266A4-978B-2C47-8BEC-A56F46A09F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60" y="296801"/>
            <a:ext cx="783590" cy="783590"/>
          </a:xfrm>
          <a:prstGeom prst="rect">
            <a:avLst/>
          </a:prstGeom>
          <a:noFill/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0E89AD1A-6DE5-4B45-8BA0-540A371DA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6" y="409289"/>
            <a:ext cx="6759373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>
              <a:defRPr/>
            </a:pPr>
            <a:r>
              <a:rPr lang="ru-RU" sz="1630" kern="0" dirty="0">
                <a:solidFill>
                  <a:srgbClr val="20599D"/>
                </a:solidFill>
              </a:rPr>
              <a:t> </a:t>
            </a:r>
            <a:r>
              <a:rPr lang="en-US" sz="1630" kern="0" dirty="0">
                <a:solidFill>
                  <a:srgbClr val="20599D"/>
                </a:solidFill>
              </a:rPr>
              <a:t>XX </a:t>
            </a:r>
            <a:r>
              <a:rPr lang="ru-RU" sz="1630" kern="0" dirty="0">
                <a:solidFill>
                  <a:srgbClr val="20599D"/>
                </a:solidFill>
              </a:rPr>
              <a:t>заседание Комиссии государств-участников СНГ по использованию атомной энергии в мирных целях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20.11.2019, г. Минск</a:t>
            </a:r>
          </a:p>
        </p:txBody>
      </p:sp>
    </p:spTree>
    <p:extLst>
      <p:ext uri="{BB962C8B-B14F-4D97-AF65-F5344CB8AC3E}">
        <p14:creationId xmlns:p14="http://schemas.microsoft.com/office/powerpoint/2010/main" val="328600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409433"/>
            <a:ext cx="8096567" cy="552591"/>
          </a:xfrm>
        </p:spPr>
        <p:txBody>
          <a:bodyPr/>
          <a:lstStyle/>
          <a:p>
            <a:r>
              <a:rPr lang="ru-RU" dirty="0"/>
              <a:t>ПОТЕНЦИАЛЬНЫЕ ИСТОЧНИКИ ФИНАНСИРОВАНИЯ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 defTabSz="358775">
              <a:buNone/>
            </a:pPr>
            <a:r>
              <a:rPr lang="ru-RU" dirty="0"/>
              <a:t>	В целях имплементации проекта предлагается в рамках полномочий комиссии и рабочей группы актуализировать потребность и проработать возможность оказать содействие странам-участникам СНГ в получении целевого финансирования для приведения в экологически безопасное состояние отработавших ИИИ из следующих источников:</a:t>
            </a:r>
          </a:p>
          <a:p>
            <a:endParaRPr lang="ru-RU" dirty="0"/>
          </a:p>
          <a:p>
            <a:r>
              <a:rPr lang="ru-RU" dirty="0"/>
              <a:t>Программы МАГАТЭ</a:t>
            </a:r>
            <a:endParaRPr lang="en-US" dirty="0"/>
          </a:p>
          <a:p>
            <a:pPr marL="0" indent="0" algn="just">
              <a:buNone/>
            </a:pPr>
            <a:r>
              <a:rPr lang="ru-RU" kern="1200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 безопасности и улучшение условий охраны окружающей̆ среды путем инвентаризации закрытых радиоактивных источников и изъятия из употребления, включая компоненты с содержанием обедненного урана, с целью дальнейшего обращения (удаление, кондиционирование, хранение).</a:t>
            </a:r>
            <a:endParaRPr lang="en-US" kern="1200" dirty="0">
              <a:solidFill>
                <a:srgbClr val="205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  <a:p>
            <a:r>
              <a:rPr lang="ru-RU" sz="1800" dirty="0"/>
              <a:t> Целевые программы институтов развития и межгосударственные инициативы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100" y="6300788"/>
            <a:ext cx="955630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8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5"/>
          <p:cNvSpPr txBox="1">
            <a:spLocks/>
          </p:cNvSpPr>
          <p:nvPr/>
        </p:nvSpPr>
        <p:spPr bwMode="auto">
          <a:xfrm>
            <a:off x="201881" y="544701"/>
            <a:ext cx="8387749" cy="427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rgbClr val="2059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806958">
              <a:lnSpc>
                <a:spcPct val="80000"/>
              </a:lnSpc>
              <a:spcBef>
                <a:spcPts val="0"/>
              </a:spcBef>
            </a:pPr>
            <a:r>
              <a:rPr lang="ru-RU"/>
              <a:t>РЕЗЮМЕ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3492" y="6345600"/>
            <a:ext cx="9478699" cy="14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73491" y="1177968"/>
            <a:ext cx="9551995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20599D"/>
              </a:buClr>
              <a:buAutoNum type="arabicPeriod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Признать целесообразной дальнейшую проработку концепции проекта обращения с выведенными из эксплуатации ЗРИ в государствах – участниках СНГ. </a:t>
            </a:r>
          </a:p>
          <a:p>
            <a:pPr marL="342900" indent="-342900" algn="just">
              <a:buClr>
                <a:srgbClr val="20599D"/>
              </a:buClr>
              <a:buAutoNum type="arabicPeriod"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20599D"/>
              </a:buClr>
              <a:buAutoNum type="arabicPeriod"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20599D"/>
              </a:buClr>
              <a:buFontTx/>
              <a:buAutoNum type="arabicPeriod"/>
            </a:pPr>
            <a:r>
              <a:rPr lang="ru-RU" sz="1400" dirty="0"/>
              <a:t>В рамках полномочий рабочей группы «Имплементация Соглашения об информационном взаимодействии государств-участников СНГ при перемещении радиоактивных источников» с целью разработки предложений по формированию и/или гармонизации законодательной базы, обеспечивающей нормативно-правовое основание перемещения отработавших ЗРИ и обмена информацией между странами СНГ.</a:t>
            </a:r>
          </a:p>
          <a:p>
            <a:pPr algn="just">
              <a:buClr>
                <a:srgbClr val="20599D"/>
              </a:buClr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20599D"/>
              </a:buClr>
              <a:buFontTx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20599D"/>
              </a:buClr>
              <a:buFont typeface="+mj-lt"/>
              <a:buAutoNum type="arabicPeriod" startAt="3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Рабочей группе:</a:t>
            </a:r>
          </a:p>
          <a:p>
            <a:pPr marL="342900" indent="-342900" algn="just">
              <a:buClr>
                <a:srgbClr val="20599D"/>
              </a:buClr>
              <a:buFont typeface="+mj-lt"/>
              <a:buAutoNum type="arabicPeriod" startAt="3"/>
            </a:pPr>
            <a:endParaRPr lang="ru-RU" sz="1400" dirty="0">
              <a:solidFill>
                <a:srgbClr val="205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buClr>
                <a:srgbClr val="20599D"/>
              </a:buClr>
            </a:pPr>
            <a:r>
              <a:rPr lang="ru-RU" sz="1400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Провести инвентаризацию отработавших ЗРИ на территории государств-участников СНГ</a:t>
            </a:r>
            <a:endParaRPr lang="ru-RU" sz="1400" b="1" dirty="0">
              <a:solidFill>
                <a:srgbClr val="205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buClr>
                <a:srgbClr val="20599D"/>
              </a:buClr>
            </a:pPr>
            <a:endParaRPr lang="ru-RU" sz="1400" b="1" dirty="0">
              <a:solidFill>
                <a:srgbClr val="205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buClr>
                <a:srgbClr val="20599D"/>
              </a:buClr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/>
            <a:r>
              <a:rPr lang="ru-RU" sz="1400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предложения по реализации проекта по возврату отработавших ЗРИ с  территории государств-участников СНГ в страну происхождения в рамках полномочий Комиссии.</a:t>
            </a:r>
          </a:p>
          <a:p>
            <a:pPr marL="342900" indent="-342900" algn="just">
              <a:buClr>
                <a:srgbClr val="20599D"/>
              </a:buClr>
              <a:buFontTx/>
              <a:buAutoNum type="arabicPeriod" startAt="3"/>
            </a:pPr>
            <a:endParaRPr lang="ru-RU" sz="1400" dirty="0"/>
          </a:p>
          <a:p>
            <a:pPr marL="342900" indent="-342900" algn="just">
              <a:buClr>
                <a:srgbClr val="20599D"/>
              </a:buClr>
              <a:buFontTx/>
              <a:buAutoNum type="arabicPeriod" startAt="3"/>
            </a:pPr>
            <a:endParaRPr lang="ru-RU" altLang="ru-RU" sz="1400" dirty="0"/>
          </a:p>
          <a:p>
            <a:pPr algn="just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492" y="3264810"/>
            <a:ext cx="9551994" cy="2195085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1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" y="0"/>
            <a:ext cx="10021094" cy="6840538"/>
          </a:xfrm>
          <a:prstGeom prst="rect">
            <a:avLst/>
          </a:prstGeom>
          <a:solidFill>
            <a:srgbClr val="2059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942506" y="2608303"/>
            <a:ext cx="4184502" cy="1426349"/>
            <a:chOff x="2942506" y="3033713"/>
            <a:chExt cx="4184502" cy="1426349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2942506" y="3033713"/>
              <a:ext cx="4184502" cy="31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ФГУП «РосРАО»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4203437" y="3352066"/>
              <a:ext cx="161422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>
                <a:defRPr/>
              </a:pPr>
              <a:r>
                <a:rPr lang="en-US" sz="1200" kern="0" dirty="0">
                  <a:solidFill>
                    <a:srgbClr val="FEFEFE"/>
                  </a:solidFill>
                </a:rPr>
                <a:t>119017</a:t>
              </a:r>
              <a:r>
                <a:rPr lang="ru-RU" sz="1200" kern="0" dirty="0">
                  <a:solidFill>
                    <a:srgbClr val="FEFEFE"/>
                  </a:solidFill>
                </a:rPr>
                <a:t>, РФ, г. Москва</a:t>
              </a:r>
            </a:p>
            <a:p>
              <a:pPr lvl="0" algn="ctr" defTabSz="914400">
                <a:defRPr/>
              </a:pPr>
              <a:r>
                <a:rPr lang="ru-RU" sz="1200" kern="0" dirty="0">
                  <a:solidFill>
                    <a:srgbClr val="FEFEFE"/>
                  </a:solidFill>
                </a:rPr>
                <a:t>ул. </a:t>
              </a:r>
              <a:r>
                <a:rPr lang="ru-RU" sz="1200" kern="0" dirty="0" err="1">
                  <a:solidFill>
                    <a:srgbClr val="FEFEFE"/>
                  </a:solidFill>
                </a:rPr>
                <a:t>Пыжевский</a:t>
              </a:r>
              <a:r>
                <a:rPr lang="ru-RU" sz="1200" kern="0" dirty="0">
                  <a:solidFill>
                    <a:srgbClr val="FEFEFE"/>
                  </a:solidFill>
                </a:rPr>
                <a:t> </a:t>
              </a:r>
              <a:r>
                <a:rPr lang="ru-RU" sz="1200" kern="0" dirty="0" err="1">
                  <a:solidFill>
                    <a:srgbClr val="FEFEFE"/>
                  </a:solidFill>
                </a:rPr>
                <a:t>пер</a:t>
              </a:r>
              <a:r>
                <a:rPr lang="ru-RU" sz="1200" kern="0" dirty="0">
                  <a:solidFill>
                    <a:srgbClr val="FEFEFE"/>
                  </a:solidFill>
                </a:rPr>
                <a:t>, 6</a:t>
              </a:r>
            </a:p>
            <a:p>
              <a:pPr lvl="0" algn="ctr" defTabSz="914400">
                <a:defRPr/>
              </a:pPr>
              <a:r>
                <a:rPr lang="ru-RU" sz="1200" kern="0" dirty="0">
                  <a:solidFill>
                    <a:srgbClr val="FEFEFE"/>
                  </a:solidFill>
                </a:rPr>
                <a:t>тел.: +7(</a:t>
              </a:r>
              <a:r>
                <a:rPr lang="en-US" sz="1200" kern="0" dirty="0">
                  <a:solidFill>
                    <a:srgbClr val="FEFEFE"/>
                  </a:solidFill>
                </a:rPr>
                <a:t>495</a:t>
              </a:r>
              <a:r>
                <a:rPr lang="ru-RU" sz="1200" kern="0" dirty="0">
                  <a:solidFill>
                    <a:srgbClr val="FEFEFE"/>
                  </a:solidFill>
                </a:rPr>
                <a:t>) </a:t>
              </a:r>
              <a:r>
                <a:rPr lang="en-US" sz="1200" kern="0" dirty="0">
                  <a:solidFill>
                    <a:srgbClr val="FEFEFE"/>
                  </a:solidFill>
                </a:rPr>
                <a:t>710</a:t>
              </a:r>
              <a:r>
                <a:rPr lang="ru-RU" sz="1200" kern="0" dirty="0">
                  <a:solidFill>
                    <a:srgbClr val="FEFEFE"/>
                  </a:solidFill>
                </a:rPr>
                <a:t>-7</a:t>
              </a:r>
              <a:r>
                <a:rPr lang="en-US" sz="1200" kern="0" dirty="0">
                  <a:solidFill>
                    <a:srgbClr val="FEFEFE"/>
                  </a:solidFill>
                </a:rPr>
                <a:t>648</a:t>
              </a:r>
              <a:endParaRPr lang="ru-RU" sz="1200" kern="0" dirty="0">
                <a:solidFill>
                  <a:srgbClr val="FEFEFE"/>
                </a:solidFill>
              </a:endParaRPr>
            </a:p>
            <a:p>
              <a:pPr lvl="0" algn="ctr" defTabSz="914400">
                <a:defRPr/>
              </a:pPr>
              <a:r>
                <a:rPr lang="en-US" sz="1200" kern="0" dirty="0">
                  <a:solidFill>
                    <a:srgbClr val="FEFEFE"/>
                  </a:solidFill>
                </a:rPr>
                <a:t>e-mail: info@rosrao.ru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www.rosrao.ru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" name="Заголовок 15"/>
          <p:cNvSpPr txBox="1">
            <a:spLocks/>
          </p:cNvSpPr>
          <p:nvPr/>
        </p:nvSpPr>
        <p:spPr bwMode="auto">
          <a:xfrm>
            <a:off x="0" y="210119"/>
            <a:ext cx="9972675" cy="1715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rgbClr val="2059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8069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</a:t>
            </a:r>
            <a:r>
              <a:rPr kumimoji="0" lang="ru-RU" sz="36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3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 ВНИМАНИЕ</a:t>
            </a:r>
            <a:r>
              <a:rPr kumimoji="0" lang="ru-RU" sz="36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8586" y="2042868"/>
            <a:ext cx="86123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04362" y="4789599"/>
            <a:ext cx="86123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78212" y="5545138"/>
            <a:ext cx="418450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>
              <a:defRPr/>
            </a:pPr>
            <a:r>
              <a:rPr lang="ru-RU" sz="1400" b="1" kern="0" dirty="0">
                <a:solidFill>
                  <a:srgbClr val="FEFEFE"/>
                </a:solidFill>
              </a:rPr>
              <a:t>Кучеров Дмитрий Алексеевич</a:t>
            </a:r>
          </a:p>
          <a:p>
            <a:pPr lvl="0" algn="ctr" defTabSz="914400">
              <a:defRPr/>
            </a:pPr>
            <a:r>
              <a:rPr lang="ru-RU" sz="1400" kern="0" dirty="0">
                <a:solidFill>
                  <a:srgbClr val="FEFEFE"/>
                </a:solidFill>
              </a:rPr>
              <a:t>Начальник Управления развития и международного бизнеса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598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5"/>
          <p:cNvSpPr txBox="1">
            <a:spLocks/>
          </p:cNvSpPr>
          <p:nvPr/>
        </p:nvSpPr>
        <p:spPr bwMode="auto">
          <a:xfrm>
            <a:off x="295799" y="544701"/>
            <a:ext cx="8270081" cy="427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rgbClr val="2059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806958">
              <a:lnSpc>
                <a:spcPct val="80000"/>
              </a:lnSpc>
              <a:spcBef>
                <a:spcPts val="0"/>
              </a:spcBef>
            </a:pPr>
            <a:r>
              <a:rPr lang="ru-RU" dirty="0"/>
              <a:t>ОГЛАВЛЕНИЕ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100" y="6300788"/>
            <a:ext cx="955630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0"/>
          </p:nvPr>
        </p:nvSpPr>
        <p:spPr>
          <a:xfrm>
            <a:off x="276691" y="1624807"/>
            <a:ext cx="9189371" cy="3662362"/>
          </a:xfrm>
        </p:spPr>
        <p:txBody>
          <a:bodyPr/>
          <a:lstStyle/>
          <a:p>
            <a:pPr marL="342900" indent="-342900">
              <a:buClr>
                <a:srgbClr val="20599D"/>
              </a:buClr>
              <a:buAutoNum type="arabicPeriod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ПРОБЛЕМЫ</a:t>
            </a:r>
          </a:p>
          <a:p>
            <a:pPr marL="342900" indent="-342900">
              <a:buClr>
                <a:srgbClr val="20599D"/>
              </a:buClr>
              <a:buFont typeface="Arial" panose="020B0604020202020204" pitchFamily="34" charset="0"/>
              <a:buAutoNum type="arabicPeriod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МАГАТЭ</a:t>
            </a:r>
          </a:p>
          <a:p>
            <a:pPr marL="342900" indent="-342900">
              <a:buClr>
                <a:srgbClr val="20599D"/>
              </a:buClr>
              <a:buAutoNum type="arabicPeriod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ДОРОЖНАЯ КАРТА ПРОЕКТА</a:t>
            </a:r>
          </a:p>
          <a:p>
            <a:pPr marL="342900" indent="-342900">
              <a:buClr>
                <a:srgbClr val="20599D"/>
              </a:buClr>
              <a:buAutoNum type="arabicPeriod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buClr>
                <a:srgbClr val="20599D"/>
              </a:buClr>
              <a:buFont typeface="+mj-lt"/>
              <a:buAutoNum type="arabicPeriod" startAt="3"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8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5"/>
          <p:cNvSpPr txBox="1">
            <a:spLocks/>
          </p:cNvSpPr>
          <p:nvPr/>
        </p:nvSpPr>
        <p:spPr bwMode="auto">
          <a:xfrm>
            <a:off x="295799" y="544701"/>
            <a:ext cx="8270081" cy="427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rgbClr val="2059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806958">
              <a:lnSpc>
                <a:spcPct val="80000"/>
              </a:lnSpc>
              <a:spcBef>
                <a:spcPts val="0"/>
              </a:spcBef>
            </a:pPr>
            <a:r>
              <a:rPr lang="ru-RU" dirty="0"/>
              <a:t>ОБРАЩЕНИЕ С ОИИ В КОНТЕКСТЕ УСТОЙЧИВОГО РАЗВИТИЯ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100" y="6300788"/>
            <a:ext cx="955630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1"/>
          <p:cNvSpPr>
            <a:spLocks noGrp="1"/>
          </p:cNvSpPr>
          <p:nvPr>
            <p:ph type="body" sz="quarter" idx="10"/>
          </p:nvPr>
        </p:nvSpPr>
        <p:spPr>
          <a:xfrm>
            <a:off x="292100" y="1357816"/>
            <a:ext cx="6915127" cy="25454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2159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современной технологической и организационной инфраструктуры для обращения с ЗРИ адекватной задачам национальной промышленности является неотъемлемой частью повестки устойчивого развития государств-участников СНГ </a:t>
            </a:r>
            <a:r>
              <a:rPr lang="en-US" dirty="0">
                <a:solidFill>
                  <a:srgbClr val="2159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u="sng" dirty="0">
              <a:solidFill>
                <a:srgbClr val="2159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u="sng" dirty="0">
                <a:solidFill>
                  <a:srgbClr val="2159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инициативы и международные практики: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рамках своего мандата «Атом для мира и развития» МАГАТЭ оказывает помощь странам в их усилиях по достижению 17 целей в области устойчивого развития (ЦУР), изложенных в принятой Организацией Объединенных Наций Повестке дня в области устойчивого развития на период до 2030 года.</a:t>
            </a:r>
          </a:p>
          <a:p>
            <a:pPr marL="0" indent="0" algn="just">
              <a:buNone/>
            </a:pPr>
            <a:endParaRPr lang="ru-RU" sz="1400" dirty="0"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12" y="1218385"/>
            <a:ext cx="2132335" cy="301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474095"/>
            <a:ext cx="9362363" cy="162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388A4-F9AE-8349-995D-DA9D0873198E}"/>
              </a:ext>
            </a:extLst>
          </p:cNvPr>
          <p:cNvSpPr txBox="1"/>
          <p:nvPr/>
        </p:nvSpPr>
        <p:spPr>
          <a:xfrm>
            <a:off x="292100" y="6314688"/>
            <a:ext cx="691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038"/>
            <a:r>
              <a:rPr lang="ru-RU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Источник:</a:t>
            </a:r>
            <a:r>
              <a:rPr lang="en-US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https://</a:t>
            </a:r>
            <a:r>
              <a:rPr lang="en-US" sz="1400" dirty="0" err="1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www.iaea.org</a:t>
            </a:r>
            <a:r>
              <a:rPr lang="en-US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ru</a:t>
            </a:r>
            <a:r>
              <a:rPr lang="en-US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/o-</a:t>
            </a:r>
            <a:r>
              <a:rPr lang="en-US" sz="1400" dirty="0" err="1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nas</a:t>
            </a:r>
            <a:r>
              <a:rPr lang="en-US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celi</a:t>
            </a:r>
            <a:r>
              <a:rPr lang="en-US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-v-</a:t>
            </a:r>
            <a:r>
              <a:rPr lang="en-US" sz="1400" dirty="0" err="1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oblasti</a:t>
            </a:r>
            <a:r>
              <a:rPr lang="en-US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ustoychivogo</a:t>
            </a:r>
            <a:r>
              <a:rPr lang="en-US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razvitiya</a:t>
            </a:r>
            <a:r>
              <a:rPr lang="en-US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-cur</a:t>
            </a:r>
            <a:r>
              <a:rPr lang="ru-RU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accent5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0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4" y="0"/>
            <a:ext cx="10021094" cy="6840538"/>
          </a:xfrm>
          <a:prstGeom prst="rect">
            <a:avLst/>
          </a:prstGeom>
          <a:solidFill>
            <a:srgbClr val="2059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4" y="2635439"/>
            <a:ext cx="10021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МАГАТЭ</a:t>
            </a:r>
          </a:p>
        </p:txBody>
      </p:sp>
    </p:spTree>
    <p:extLst>
      <p:ext uri="{BB962C8B-B14F-4D97-AF65-F5344CB8AC3E}">
        <p14:creationId xmlns:p14="http://schemas.microsoft.com/office/powerpoint/2010/main" val="339237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423081"/>
            <a:ext cx="8096567" cy="538943"/>
          </a:xfrm>
        </p:spPr>
        <p:txBody>
          <a:bodyPr/>
          <a:lstStyle/>
          <a:p>
            <a:r>
              <a:rPr lang="ru-RU" dirty="0"/>
              <a:t>РЕКОМЕНДУЕМАЯ ПРАКТИКА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999" y="1057577"/>
            <a:ext cx="9488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«Национальная стратегия должна выходить за рамки анализа доставшихся в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наследство бесхозяйных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источников, и может включать всесторонний анализ возможных недостатков в области мер регулирующего контроля; сбор и утилизацию изъятых из употребления или уязвимых источников, относящихся к категории высокого риска; создание и поддержание возможностей поиска и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возвращения бесхозяйных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источников; развитие дополнительных возможностей пассивного поиска, сосредоточенного на областях наибольшего риска в рамках национального использования источников.»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100" y="6300788"/>
            <a:ext cx="955630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39357" y="2533569"/>
            <a:ext cx="7634844" cy="3530959"/>
            <a:chOff x="851669" y="1736886"/>
            <a:chExt cx="8286092" cy="336052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65783" y="1736888"/>
              <a:ext cx="1228299" cy="774800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65783" y="1777832"/>
              <a:ext cx="12282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Бывшие военные площадки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1669" y="1736888"/>
              <a:ext cx="1523052" cy="774799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51669" y="1761516"/>
              <a:ext cx="1523052" cy="79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Применение источников в настоящее время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65782" y="2713747"/>
              <a:ext cx="4898029" cy="573206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20620" y="2838730"/>
              <a:ext cx="4162567" cy="51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Стратегия сбора национальной (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страновой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) информации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94742" y="1736886"/>
              <a:ext cx="1523051" cy="779610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100105" y="1773023"/>
              <a:ext cx="1563717" cy="921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источников до установления контроля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95910" y="1737573"/>
              <a:ext cx="1536364" cy="774115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872964" y="1786329"/>
              <a:ext cx="15363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Импорт и экспорт источников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54696" y="1736886"/>
              <a:ext cx="1436318" cy="779611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601399" y="1894052"/>
              <a:ext cx="1536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Незаконный оборот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66805" y="2713747"/>
              <a:ext cx="1523052" cy="714777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66805" y="2723217"/>
              <a:ext cx="15230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Качество реестра источников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601398" y="2697109"/>
              <a:ext cx="15006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Торговые партнеры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578950" y="3937599"/>
              <a:ext cx="15230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Отработавшие источники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601399" y="2712242"/>
              <a:ext cx="1500602" cy="492951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10169" y="3577860"/>
              <a:ext cx="1479686" cy="921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Текущий и прошлый уровень регулирования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66805" y="3581619"/>
              <a:ext cx="1523050" cy="891259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601399" y="3946603"/>
              <a:ext cx="1500600" cy="489831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0620" y="3460742"/>
              <a:ext cx="1833520" cy="615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Физическая безопасность источников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975209" y="3488418"/>
              <a:ext cx="1778931" cy="654183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90981" y="4281552"/>
              <a:ext cx="1763159" cy="79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Регионы конфликтов и стихийных бедствий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975209" y="4261623"/>
              <a:ext cx="1780398" cy="835790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460821" y="4335011"/>
              <a:ext cx="1740709" cy="716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Известные случаи потери/нахождения источников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422331" y="4269900"/>
              <a:ext cx="1712113" cy="827513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418628" y="3672942"/>
              <a:ext cx="1712112" cy="263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Инциденты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18628" y="3484202"/>
              <a:ext cx="1712112" cy="658398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588086" y="3292289"/>
              <a:ext cx="15230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Переработка металлов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601399" y="3322558"/>
              <a:ext cx="1500601" cy="472896"/>
            </a:xfrm>
            <a:prstGeom prst="rect">
              <a:avLst/>
            </a:prstGeom>
            <a:noFill/>
            <a:ln w="12700">
              <a:solidFill>
                <a:srgbClr val="205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9F95293-A636-0E42-8AD0-D8A4A64A8E2B}"/>
              </a:ext>
            </a:extLst>
          </p:cNvPr>
          <p:cNvSpPr txBox="1"/>
          <p:nvPr/>
        </p:nvSpPr>
        <p:spPr>
          <a:xfrm>
            <a:off x="489844" y="6299181"/>
            <a:ext cx="691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038"/>
            <a:r>
              <a:rPr lang="ru-RU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Источник:</a:t>
            </a:r>
            <a:r>
              <a:rPr lang="en-US" sz="1400" dirty="0">
                <a:solidFill>
                  <a:schemeClr val="accent5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https://www-pub.iaea.org/MTCD/Publications/PDF/Pub1510_web.pdf</a:t>
            </a:r>
          </a:p>
        </p:txBody>
      </p:sp>
    </p:spTree>
    <p:extLst>
      <p:ext uri="{BB962C8B-B14F-4D97-AF65-F5344CB8AC3E}">
        <p14:creationId xmlns:p14="http://schemas.microsoft.com/office/powerpoint/2010/main" val="322446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477672"/>
            <a:ext cx="8096567" cy="484352"/>
          </a:xfrm>
        </p:spPr>
        <p:txBody>
          <a:bodyPr/>
          <a:lstStyle/>
          <a:p>
            <a:r>
              <a:rPr lang="ru-RU" dirty="0"/>
              <a:t>ИЗЪЯТЫЕ ИЗ УПОТРЕБЛЕНИЯ ЗАКРЫТЫЕ ИСТОЧНИКИ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8424" y="2045034"/>
            <a:ext cx="82705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28. Изъятые из употребления закрытые источники</a:t>
            </a:r>
          </a:p>
          <a:p>
            <a:pPr algn="just"/>
            <a:endParaRPr lang="ru-RU" sz="1400" b="1" dirty="0">
              <a:solidFill>
                <a:srgbClr val="205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Каждая Договаривающаяся сторона в рамках своего национального законодательства принимает соответствующие меры для обеспечения </a:t>
            </a:r>
            <a:r>
              <a:rPr lang="ru-RU" sz="1400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безопасного владения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изъятыми из употребления закрытыми источниками, </a:t>
            </a:r>
            <a:r>
              <a:rPr lang="ru-RU" sz="1400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1400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захоронения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этих источников.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Договаривающаяся сторона </a:t>
            </a:r>
            <a:r>
              <a:rPr lang="ru-RU" sz="1400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разрешает возвращение на свою территорию изъятых из употребления закрытых источников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если в рамках своего национального законодательства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она признает, что они должны быть возвращены изготовителю, квалифицированному как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могущему получать изъятые из употребления закрытые источники и владеть ими.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083" y="5017921"/>
            <a:ext cx="9225884" cy="954107"/>
          </a:xfrm>
          <a:prstGeom prst="rect">
            <a:avLst/>
          </a:prstGeom>
          <a:ln w="12700">
            <a:solidFill>
              <a:srgbClr val="4FA41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Федеральным законом № 190-ФЗ «Об обращении с радиоактивными отходами...» разрешается возврат в Российскую Федерацию отработавших закрытых источников ионизирующего излучения, произведенных в Российской Федерации, в том числе для цели их переработки или захоронения.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081" y="1140358"/>
            <a:ext cx="9225886" cy="82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Объединённая конвенция о безопасности обращения с отработавшим топливом и безопасности обращения с радиоактивными отходами</a:t>
            </a:r>
          </a:p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МАГАТЭ, Вена, 5 сентября 1997 года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01007" y="2019873"/>
            <a:ext cx="0" cy="2524836"/>
          </a:xfrm>
          <a:prstGeom prst="line">
            <a:avLst/>
          </a:prstGeom>
          <a:ln w="12700">
            <a:solidFill>
              <a:srgbClr val="2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92100" y="6300788"/>
            <a:ext cx="955630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55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4" y="0"/>
            <a:ext cx="10021094" cy="6840538"/>
          </a:xfrm>
          <a:prstGeom prst="rect">
            <a:avLst/>
          </a:prstGeom>
          <a:solidFill>
            <a:srgbClr val="2059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4" y="2635439"/>
            <a:ext cx="10021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8382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450376"/>
            <a:ext cx="8096567" cy="511648"/>
          </a:xfrm>
        </p:spPr>
        <p:txBody>
          <a:bodyPr/>
          <a:lstStyle/>
          <a:p>
            <a:r>
              <a:rPr lang="ru-RU" dirty="0"/>
              <a:t>Изъятые из употребления закрытые источники в странах СНГ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ru-RU" dirty="0"/>
              <a:t>Предлагается </a:t>
            </a:r>
            <a:r>
              <a:rPr lang="ru-RU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проработать целесообразность </a:t>
            </a:r>
            <a:r>
              <a:rPr lang="ru-RU" dirty="0"/>
              <a:t>формирования проекта </a:t>
            </a:r>
            <a:r>
              <a:rPr lang="ru-RU" b="1" dirty="0">
                <a:solidFill>
                  <a:srgbClr val="205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возвращению на свою территорию изъятых из употребления закрытых источников </a:t>
            </a:r>
            <a:r>
              <a:rPr lang="ru-RU" dirty="0"/>
              <a:t>среди государств-участников СНГ.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рамках инициативы планируется осуществить:</a:t>
            </a:r>
          </a:p>
          <a:p>
            <a:r>
              <a:rPr lang="ru-RU" dirty="0"/>
              <a:t>Развитие системы учета  в странах-участниках;</a:t>
            </a:r>
          </a:p>
          <a:p>
            <a:r>
              <a:rPr lang="ru-RU" dirty="0"/>
              <a:t>Инвентаризацию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Оценку состояния изъятых из употребления закрытых источников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Разработку методологии принятия решения о способе дальнейшего обращения:</a:t>
            </a:r>
          </a:p>
          <a:p>
            <a:pPr marL="2892425" indent="-285750">
              <a:buFontTx/>
              <a:buChar char="-"/>
            </a:pPr>
            <a:r>
              <a:rPr lang="ru-RU" dirty="0"/>
              <a:t>Переработка и захоронение в стране использования</a:t>
            </a:r>
            <a:r>
              <a:rPr lang="en-US" dirty="0"/>
              <a:t>;</a:t>
            </a:r>
          </a:p>
          <a:p>
            <a:pPr marL="2892425" indent="-285750">
              <a:buFontTx/>
              <a:buChar char="-"/>
            </a:pPr>
            <a:r>
              <a:rPr lang="ru-RU" dirty="0"/>
              <a:t>Возвращение на для переработки в страну происхождения</a:t>
            </a:r>
          </a:p>
          <a:p>
            <a:pPr marL="2865438" indent="-258763"/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100" y="6300788"/>
            <a:ext cx="955630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1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5"/>
          <p:cNvSpPr txBox="1">
            <a:spLocks/>
          </p:cNvSpPr>
          <p:nvPr/>
        </p:nvSpPr>
        <p:spPr bwMode="auto">
          <a:xfrm>
            <a:off x="295799" y="544701"/>
            <a:ext cx="8270081" cy="427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rgbClr val="2059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806958">
              <a:lnSpc>
                <a:spcPct val="80000"/>
              </a:lnSpc>
              <a:spcBef>
                <a:spcPts val="0"/>
              </a:spcBef>
            </a:pPr>
            <a:r>
              <a:rPr lang="ru-RU" dirty="0"/>
              <a:t>Ключевые вехи (ПРОЕКТ)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100" y="6300788"/>
            <a:ext cx="955630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18206"/>
              </p:ext>
            </p:extLst>
          </p:nvPr>
        </p:nvGraphicFramePr>
        <p:xfrm>
          <a:off x="596064" y="1488790"/>
          <a:ext cx="8784419" cy="436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0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8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Актуализация потребности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Выявление и актуализация потребности государств-участников СНГ в сфере реализации надлежащих практик обращения с ОИИ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47879"/>
                  </a:ext>
                </a:extLst>
              </a:tr>
              <a:tr h="84538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законодательной и нормативно-правовой базы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Выявление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законодательных ограничений и норм, требующих правового оформления. Формирование предложений по устранению законодательных «разрывов»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17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Анализ законодательной и нормативно-правовой базы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Гармонизация нормативно-правовых режимов государств –участников СНГ в целях оптимизации процедур трансграничного перемещения ОИИИ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31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программы обращения с ОИИ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перечня мероприятий, ранжирование приоритетности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031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программы обращения с ОИИ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государствам участникам в получении целевого финансирования на реализацию программы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031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программы обращения с ОИИ</a:t>
                      </a:r>
                    </a:p>
                    <a:p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согласование типовых условий реализации работ по программы, определяющих требования к исполнителям работ, окончательной изоляции или переработки ИИИ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248046"/>
      </p:ext>
    </p:extLst>
  </p:cSld>
  <p:clrMapOvr>
    <a:masterClrMapping/>
  </p:clrMapOvr>
</p:sld>
</file>

<file path=ppt/theme/theme1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54099</TotalTime>
  <Words>803</Words>
  <Application>Microsoft Macintosh PowerPoint</Application>
  <PresentationFormat>Произвольный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3_Специальное оформление</vt:lpstr>
      <vt:lpstr>4_Специальное оформление</vt:lpstr>
      <vt:lpstr>1_Специальное оформление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РЕКОМЕНДУЕМАЯ ПРАКТИКА</vt:lpstr>
      <vt:lpstr>ИЗЪЯТЫЕ ИЗ УПОТРЕБЛЕНИЯ ЗАКРЫТЫЕ ИСТОЧНИКИ</vt:lpstr>
      <vt:lpstr>Презентация PowerPoint</vt:lpstr>
      <vt:lpstr>Изъятые из употребления закрытые источники в странах СНГ</vt:lpstr>
      <vt:lpstr>Презентация PowerPoint</vt:lpstr>
      <vt:lpstr>ПОТЕНЦИАЛЬНЫЕ ИСТОЧНИКИ ФИНАНСИРОВАНИЯ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для филиалов ФГУП РосРАО</dc:title>
  <dc:creator>Дмитрий Зиновьев</dc:creator>
  <cp:lastModifiedBy>D K</cp:lastModifiedBy>
  <cp:revision>2166</cp:revision>
  <cp:lastPrinted>2019-10-30T06:49:18Z</cp:lastPrinted>
  <dcterms:created xsi:type="dcterms:W3CDTF">2013-04-09T12:51:55Z</dcterms:created>
  <dcterms:modified xsi:type="dcterms:W3CDTF">2019-11-19T12:14:19Z</dcterms:modified>
  <cp:version>1.1</cp:version>
</cp:coreProperties>
</file>