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3" r:id="rId10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0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44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EC46078-44CA-49D3-8603-68C8B12042E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BEB1176-93C6-4E57-A8E7-00B28DA4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9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2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631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76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989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8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85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2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8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3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9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1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8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2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752FE-805E-4906-8BA5-8B24CC1F5653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FBF074-D83E-4F54-9107-EBB867CA9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21846C-1A22-4625-8D9C-5DA161A55FCE}"/>
              </a:ext>
            </a:extLst>
          </p:cNvPr>
          <p:cNvSpPr txBox="1"/>
          <p:nvPr/>
        </p:nvSpPr>
        <p:spPr>
          <a:xfrm>
            <a:off x="124178" y="165045"/>
            <a:ext cx="1188720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Международный научно-практическый семинар </a:t>
            </a:r>
            <a:endParaRPr lang="en-US" sz="2800" b="1" i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800" b="1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«Особенности трансграничной</a:t>
            </a:r>
            <a:r>
              <a:rPr lang="en-US" sz="2800" b="1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транспортировки </a:t>
            </a:r>
            <a:endParaRPr lang="en-US" sz="2800" b="1" i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800" b="1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ядерных материалов и источников на пространстве СНГ»</a:t>
            </a:r>
            <a:br>
              <a:rPr lang="ru-RU" sz="2800" b="1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ru-RU" sz="2400" dirty="0"/>
            </a:b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35D7ED-D457-4EC7-AF04-43B4C407A8F3}"/>
              </a:ext>
            </a:extLst>
          </p:cNvPr>
          <p:cNvSpPr txBox="1"/>
          <p:nvPr/>
        </p:nvSpPr>
        <p:spPr>
          <a:xfrm>
            <a:off x="3059289" y="3551947"/>
            <a:ext cx="57444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i="1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19-20 апреля 2023 г.</a:t>
            </a:r>
            <a:endParaRPr lang="en-US" sz="2000" i="1" u="sng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53E25E-BCD4-44A7-AAAC-A74AA76BBE0C}"/>
              </a:ext>
            </a:extLst>
          </p:cNvPr>
          <p:cNvSpPr txBox="1"/>
          <p:nvPr/>
        </p:nvSpPr>
        <p:spPr>
          <a:xfrm>
            <a:off x="2607734" y="5620841"/>
            <a:ext cx="65475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Комитет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регулированию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ядерной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безопасности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Республики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Армения</a:t>
            </a:r>
            <a:endParaRPr lang="en-US" sz="20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396742-D119-450D-84A6-2A1CE0982B96}"/>
              </a:ext>
            </a:extLst>
          </p:cNvPr>
          <p:cNvSpPr txBox="1"/>
          <p:nvPr/>
        </p:nvSpPr>
        <p:spPr>
          <a:xfrm>
            <a:off x="180622" y="6314705"/>
            <a:ext cx="118307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Начальник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технического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отдела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государственный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инспектор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Гагик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Мкртчян</a:t>
            </a:r>
            <a:endParaRPr lang="en-US" sz="20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60E141-8E06-10F5-A52E-85DE5FE70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005" y="3044123"/>
            <a:ext cx="8335925" cy="507823"/>
          </a:xfrm>
        </p:spPr>
        <p:txBody>
          <a:bodyPr>
            <a:normAutofit/>
          </a:bodyPr>
          <a:lstStyle/>
          <a:p>
            <a:r>
              <a:rPr lang="ru-RU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Российская Федерация</a:t>
            </a:r>
            <a:r>
              <a:rPr lang="hy-AM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Госкорпорация «Росатом»</a:t>
            </a: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Москва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361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54E62EB-FA19-4762-902F-3225382B1C46}"/>
              </a:ext>
            </a:extLst>
          </p:cNvPr>
          <p:cNvSpPr txBox="1"/>
          <p:nvPr/>
        </p:nvSpPr>
        <p:spPr>
          <a:xfrm>
            <a:off x="606056" y="323329"/>
            <a:ext cx="111960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Перевозка ядерных и радиоактивных материалов</a:t>
            </a:r>
            <a:endParaRPr lang="en-US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законодательная основа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E9266E-EED7-4E38-8E96-1D8A184CCCCF}"/>
              </a:ext>
            </a:extLst>
          </p:cNvPr>
          <p:cNvSpPr txBox="1"/>
          <p:nvPr/>
        </p:nvSpPr>
        <p:spPr>
          <a:xfrm>
            <a:off x="148856" y="1733602"/>
            <a:ext cx="1180213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Республике Армения перевозка ядерных и радиоактивных материалов осуществляется в соответствии с Законом Республики Армения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 безопасном использовании атомной энергии в мирных целях» (1999 г.),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решениями правительства РА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установлении специальных правил перевозки ядерных и радиоактивных материалов» (№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1263, 24.12.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г.),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установлении порядка безопасного транспортирования ядерных и радиоактивных материалов» (№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931-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Н, 27.06.2002 г.),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правил физической защиты радиоактивных материалов и устройств, содержащих радиоактивные материалы» (№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Н, 14.01.2016 г.)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другими нормативными документами.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6787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3274DBC-03EF-22CB-5737-F9CFE5DA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49" y="365124"/>
            <a:ext cx="9494877" cy="156527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Перевозка ядерных и радиоактивных материалов</a:t>
            </a:r>
            <a:b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законодательная основа</a:t>
            </a:r>
            <a:b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(продолжение)</a:t>
            </a:r>
            <a:endParaRPr lang="en-US" sz="3200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7F8432-37E8-1A59-DF8F-60EEA4D6F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47" y="2105248"/>
            <a:ext cx="11610753" cy="43876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Несмотря на отсутствие единого утвержденного документа о транспортировке, вышеуказанные документы охватывают весь спектр, тем более, что статья 2 закона гласит: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 целях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приведения уровня безопасности в соответствие с международными стандартами в области использования атомной энергии </a:t>
            </a:r>
            <a:r>
              <a:rPr lang="ru-RU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признаются и применяются</a:t>
            </a:r>
            <a:r>
              <a:rPr lang="hy-AM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стандарты безопасности Международного агентства по атомной энергии</a:t>
            </a:r>
            <a:r>
              <a:rPr lang="hy-AM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․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статья 4 закона гласит: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Если международными договорами установлены иные нормы, чем те, которые предусмотрены </a:t>
            </a:r>
            <a:r>
              <a:rPr lang="ru-RU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Законом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 Армения, </a:t>
            </a:r>
            <a:r>
              <a:rPr lang="ru-RU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 применяются нормы международных договоров.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 ведутся изучения за разработкой такого документа.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953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EA0FE-78CD-2446-5296-31A82807D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3" y="365125"/>
            <a:ext cx="9519489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Организации, имеющие лицензию на транспортировку в Республике Армения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F68F9-84BB-C73F-203E-6460736F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77" y="1616149"/>
            <a:ext cx="11672776" cy="456081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Три организации имеют лицензию на перевозку ядерных и радиоактивных материалов в Армении: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ЗАО &lt;Армянская АЭС&gt;,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ЗАО &lt; Обезвреживание радиоактивных отходов&gt;,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ЗАО &lt;Научно-технический центр ядерной и радиационной безопасности&gt;.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y-AM" dirty="0"/>
          </a:p>
          <a:p>
            <a:pPr marL="0" indent="0">
              <a:buNone/>
            </a:pPr>
            <a:endParaRPr lang="hy-AM" dirty="0"/>
          </a:p>
          <a:p>
            <a:pPr marL="0" indent="0">
              <a:buNone/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Эти организации оснащены соответствующими наземными транспортными средствами.</a:t>
            </a:r>
            <a:endParaRPr lang="hy-AM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 них нет воздушного, морского и железнодорожного транспорта.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3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6F2F9-11E0-B1B9-9BDD-A795DCF2C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971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выполняемых работ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EBA42-F808-FC72-E462-F36BD81D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47" y="1825625"/>
            <a:ext cx="1157885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 каждой транспортировкой, Комитет по регулированию ядерной безопасности РА на основании заявления организации (совместно с владельцем материала), имеющей соответствующую лицензию</a:t>
            </a:r>
            <a:r>
              <a:rPr lang="hy-AM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выдает разовое (при необходимости многократное) разрешение на перевозку. Перечень необходимых документов, которые должны быть представлены, определен Решением Правительства РА № 931-Н от 2002 года «Об установлении порядка безопасного транспортирования ядерных и радиоактивных материалов».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44CE7-F419-68F4-92A7-B61395BF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</a:t>
            </a:r>
            <a:r>
              <a:rPr lang="ru-RU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выполняемых</a:t>
            </a:r>
            <a:r>
              <a:rPr lang="ru-RU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</a:t>
            </a:r>
            <a:b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(продолжение)</a:t>
            </a:r>
            <a:b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E844B-4540-27C4-AA9D-19F3F4E93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7" y="1825625"/>
            <a:ext cx="11493795" cy="45220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Разрешение на перевозку (Аварийный план/карта безопасной перевозки радиоактивных материалов, План радиационной защиты при транспортировке, Предполагаемый маршрут перевозки груза) согласовывается: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 МЧС РА,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 Полицией РА,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 Министерством окружающей среды РА,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 мэрией Еревана.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BDF6-B315-848E-AC6B-CE7CC48C7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307"/>
          </a:xfrm>
        </p:spPr>
        <p:txBody>
          <a:bodyPr/>
          <a:lstStyle/>
          <a:p>
            <a:pPr algn="ctr"/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Пограничные службы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0D028-2F1A-2282-0A27-6A5D4209F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02" y="1573619"/>
            <a:ext cx="10015870" cy="446774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пограничных пунктах действуют как представители пограничных войск национальной безопасности РА, так и сотрудники таможенной службы.Если замечена несанкционированные действия, эти службы немедленно сообщают или приглашают соответствующих специалистов для дальнейшего расследования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уточнения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77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18CE0-AF83-D414-85A9-10B8FA1CD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2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</a:t>
            </a:r>
            <a:r>
              <a:rPr lang="ru-RU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ru-RU" sz="4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ение</a:t>
            </a:r>
            <a:r>
              <a:rPr lang="ru-RU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работы</a:t>
            </a:r>
            <a:b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DBE65-0E32-01F5-DB60-A8169E19F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712" y="2115879"/>
            <a:ext cx="11557590" cy="3455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выполнения транспортных работ в десятидневный срок в Комитет по регулированию ядерной безопасности РА представляется сообщение о приеме груза и его учете.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">
            <a:extLst>
              <a:ext uri="{FF2B5EF4-FFF2-40B4-BE49-F238E27FC236}">
                <a16:creationId xmlns:a16="http://schemas.microsoft.com/office/drawing/2014/main" id="{91850816-F153-4D5E-9B5E-EE7161A377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95" t="7818" b="41742"/>
          <a:stretch/>
        </p:blipFill>
        <p:spPr>
          <a:xfrm>
            <a:off x="1140177" y="1275645"/>
            <a:ext cx="8764864" cy="5372565"/>
          </a:xfrm>
          <a:ln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F9169B-55B1-47C2-8501-51D879BCAA2C}"/>
              </a:ext>
            </a:extLst>
          </p:cNvPr>
          <p:cNvSpPr txBox="1"/>
          <p:nvPr/>
        </p:nvSpPr>
        <p:spPr>
          <a:xfrm>
            <a:off x="3612445" y="18526"/>
            <a:ext cx="31834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п а с и б о </a:t>
            </a:r>
            <a:endParaRPr lang="hy-AM" sz="3200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sz="32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algn="ctr"/>
            <a:r>
              <a:rPr lang="en-US" sz="32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н и м а н и е</a:t>
            </a:r>
          </a:p>
        </p:txBody>
      </p:sp>
    </p:spTree>
    <p:extLst>
      <p:ext uri="{BB962C8B-B14F-4D97-AF65-F5344CB8AC3E}">
        <p14:creationId xmlns:p14="http://schemas.microsoft.com/office/powerpoint/2010/main" val="5650446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357</TotalTime>
  <Words>526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Российская Федерация, Госкорпорация «Росатом», Москва</vt:lpstr>
      <vt:lpstr>PowerPoint Presentation</vt:lpstr>
      <vt:lpstr>Перевозка ядерных и радиоактивных материалов законодательная основа (продолжение)</vt:lpstr>
      <vt:lpstr>Организации, имеющие лицензию на транспортировку в Республике Армения</vt:lpstr>
      <vt:lpstr>Описание выполняемых работ</vt:lpstr>
      <vt:lpstr>Описание выполняемых работ (продолжение) </vt:lpstr>
      <vt:lpstr>Пограничные службы</vt:lpstr>
      <vt:lpstr>Завершение работы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Վարազդատ Կիրակոսյան</dc:creator>
  <cp:lastModifiedBy>Gagik Mkrtchyan</cp:lastModifiedBy>
  <cp:revision>27</cp:revision>
  <cp:lastPrinted>2023-04-12T12:30:33Z</cp:lastPrinted>
  <dcterms:created xsi:type="dcterms:W3CDTF">2023-03-23T11:51:46Z</dcterms:created>
  <dcterms:modified xsi:type="dcterms:W3CDTF">2023-04-13T06:03:33Z</dcterms:modified>
</cp:coreProperties>
</file>