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1" r:id="rId5"/>
    <p:sldId id="272" r:id="rId6"/>
    <p:sldId id="276" r:id="rId7"/>
    <p:sldId id="277" r:id="rId8"/>
    <p:sldId id="278" r:id="rId9"/>
    <p:sldId id="265" r:id="rId10"/>
    <p:sldId id="275" r:id="rId11"/>
    <p:sldId id="273" r:id="rId12"/>
    <p:sldId id="274" r:id="rId13"/>
    <p:sldId id="281" r:id="rId14"/>
    <p:sldId id="282" r:id="rId15"/>
    <p:sldId id="28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4692" autoAdjust="0"/>
  </p:normalViewPr>
  <p:slideViewPr>
    <p:cSldViewPr snapToGrid="0">
      <p:cViewPr varScale="1">
        <p:scale>
          <a:sx n="57" d="100"/>
          <a:sy n="57" d="100"/>
        </p:scale>
        <p:origin x="8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358247" y="1758463"/>
            <a:ext cx="3471828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42346" y="1758463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74146" y="1758463"/>
            <a:ext cx="3471829" cy="3291839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421577" y="0"/>
            <a:ext cx="6896948" cy="8715184"/>
          </a:xfrm>
          <a:custGeom>
            <a:avLst/>
            <a:gdLst>
              <a:gd name="connsiteX0" fmla="*/ 4314790 w 4953001"/>
              <a:gd name="connsiteY0" fmla="*/ 1775938 h 6258756"/>
              <a:gd name="connsiteX1" fmla="*/ 4493607 w 4953001"/>
              <a:gd name="connsiteY1" fmla="*/ 1739836 h 6258756"/>
              <a:gd name="connsiteX2" fmla="*/ 4953001 w 4953001"/>
              <a:gd name="connsiteY2" fmla="*/ 2199230 h 6258756"/>
              <a:gd name="connsiteX3" fmla="*/ 4952999 w 4953001"/>
              <a:gd name="connsiteY3" fmla="*/ 4665008 h 6258756"/>
              <a:gd name="connsiteX4" fmla="*/ 4493605 w 4953001"/>
              <a:gd name="connsiteY4" fmla="*/ 5124402 h 6258756"/>
              <a:gd name="connsiteX5" fmla="*/ 4493607 w 4953001"/>
              <a:gd name="connsiteY5" fmla="*/ 5124401 h 6258756"/>
              <a:gd name="connsiteX6" fmla="*/ 4034213 w 4953001"/>
              <a:gd name="connsiteY6" fmla="*/ 4665007 h 6258756"/>
              <a:gd name="connsiteX7" fmla="*/ 4034212 w 4953001"/>
              <a:gd name="connsiteY7" fmla="*/ 2199230 h 6258756"/>
              <a:gd name="connsiteX8" fmla="*/ 4314790 w 4953001"/>
              <a:gd name="connsiteY8" fmla="*/ 1775938 h 6258756"/>
              <a:gd name="connsiteX9" fmla="*/ 3325467 w 4953001"/>
              <a:gd name="connsiteY9" fmla="*/ 822008 h 6258756"/>
              <a:gd name="connsiteX10" fmla="*/ 3504284 w 4953001"/>
              <a:gd name="connsiteY10" fmla="*/ 785907 h 6258756"/>
              <a:gd name="connsiteX11" fmla="*/ 3963678 w 4953001"/>
              <a:gd name="connsiteY11" fmla="*/ 1245301 h 6258756"/>
              <a:gd name="connsiteX12" fmla="*/ 3963677 w 4953001"/>
              <a:gd name="connsiteY12" fmla="*/ 5342664 h 6258756"/>
              <a:gd name="connsiteX13" fmla="*/ 3504283 w 4953001"/>
              <a:gd name="connsiteY13" fmla="*/ 5802058 h 6258756"/>
              <a:gd name="connsiteX14" fmla="*/ 3504284 w 4953001"/>
              <a:gd name="connsiteY14" fmla="*/ 5802057 h 6258756"/>
              <a:gd name="connsiteX15" fmla="*/ 3044890 w 4953001"/>
              <a:gd name="connsiteY15" fmla="*/ 5342663 h 6258756"/>
              <a:gd name="connsiteX16" fmla="*/ 3044890 w 4953001"/>
              <a:gd name="connsiteY16" fmla="*/ 1245301 h 6258756"/>
              <a:gd name="connsiteX17" fmla="*/ 3325467 w 4953001"/>
              <a:gd name="connsiteY17" fmla="*/ 822008 h 6258756"/>
              <a:gd name="connsiteX18" fmla="*/ 280578 w 4953001"/>
              <a:gd name="connsiteY18" fmla="*/ 986928 h 6258756"/>
              <a:gd name="connsiteX19" fmla="*/ 459394 w 4953001"/>
              <a:gd name="connsiteY19" fmla="*/ 950827 h 6258756"/>
              <a:gd name="connsiteX20" fmla="*/ 918788 w 4953001"/>
              <a:gd name="connsiteY20" fmla="*/ 1410221 h 6258756"/>
              <a:gd name="connsiteX21" fmla="*/ 918787 w 4953001"/>
              <a:gd name="connsiteY21" fmla="*/ 3875998 h 6258756"/>
              <a:gd name="connsiteX22" fmla="*/ 459393 w 4953001"/>
              <a:gd name="connsiteY22" fmla="*/ 4335392 h 6258756"/>
              <a:gd name="connsiteX23" fmla="*/ 459394 w 4953001"/>
              <a:gd name="connsiteY23" fmla="*/ 4335391 h 6258756"/>
              <a:gd name="connsiteX24" fmla="*/ 0 w 4953001"/>
              <a:gd name="connsiteY24" fmla="*/ 3875997 h 6258756"/>
              <a:gd name="connsiteX25" fmla="*/ 0 w 4953001"/>
              <a:gd name="connsiteY25" fmla="*/ 1410221 h 6258756"/>
              <a:gd name="connsiteX26" fmla="*/ 280578 w 4953001"/>
              <a:gd name="connsiteY26" fmla="*/ 986928 h 6258756"/>
              <a:gd name="connsiteX27" fmla="*/ 1305194 w 4953001"/>
              <a:gd name="connsiteY27" fmla="*/ 507467 h 6258756"/>
              <a:gd name="connsiteX28" fmla="*/ 1484010 w 4953001"/>
              <a:gd name="connsiteY28" fmla="*/ 471366 h 6258756"/>
              <a:gd name="connsiteX29" fmla="*/ 1943404 w 4953001"/>
              <a:gd name="connsiteY29" fmla="*/ 930760 h 6258756"/>
              <a:gd name="connsiteX30" fmla="*/ 1943404 w 4953001"/>
              <a:gd name="connsiteY30" fmla="*/ 5028123 h 6258756"/>
              <a:gd name="connsiteX31" fmla="*/ 1484009 w 4953001"/>
              <a:gd name="connsiteY31" fmla="*/ 5487517 h 6258756"/>
              <a:gd name="connsiteX32" fmla="*/ 1484010 w 4953001"/>
              <a:gd name="connsiteY32" fmla="*/ 5487516 h 6258756"/>
              <a:gd name="connsiteX33" fmla="*/ 1024616 w 4953001"/>
              <a:gd name="connsiteY33" fmla="*/ 5028122 h 6258756"/>
              <a:gd name="connsiteX34" fmla="*/ 1024616 w 4953001"/>
              <a:gd name="connsiteY34" fmla="*/ 930760 h 6258756"/>
              <a:gd name="connsiteX35" fmla="*/ 1305194 w 4953001"/>
              <a:gd name="connsiteY35" fmla="*/ 507467 h 6258756"/>
              <a:gd name="connsiteX36" fmla="*/ 2312510 w 4953001"/>
              <a:gd name="connsiteY36" fmla="*/ 36102 h 6258756"/>
              <a:gd name="connsiteX37" fmla="*/ 2491327 w 4953001"/>
              <a:gd name="connsiteY37" fmla="*/ 0 h 6258756"/>
              <a:gd name="connsiteX38" fmla="*/ 2950721 w 4953001"/>
              <a:gd name="connsiteY38" fmla="*/ 459394 h 6258756"/>
              <a:gd name="connsiteX39" fmla="*/ 2950720 w 4953001"/>
              <a:gd name="connsiteY39" fmla="*/ 5799362 h 6258756"/>
              <a:gd name="connsiteX40" fmla="*/ 2491326 w 4953001"/>
              <a:gd name="connsiteY40" fmla="*/ 6258756 h 6258756"/>
              <a:gd name="connsiteX41" fmla="*/ 2491327 w 4953001"/>
              <a:gd name="connsiteY41" fmla="*/ 6258755 h 6258756"/>
              <a:gd name="connsiteX42" fmla="*/ 2031933 w 4953001"/>
              <a:gd name="connsiteY42" fmla="*/ 5799361 h 6258756"/>
              <a:gd name="connsiteX43" fmla="*/ 2031933 w 4953001"/>
              <a:gd name="connsiteY43" fmla="*/ 459394 h 6258756"/>
              <a:gd name="connsiteX44" fmla="*/ 2312510 w 4953001"/>
              <a:gd name="connsiteY44" fmla="*/ 36102 h 625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953001" h="6258756">
                <a:moveTo>
                  <a:pt x="4314790" y="1775938"/>
                </a:moveTo>
                <a:cubicBezTo>
                  <a:pt x="4369751" y="1752691"/>
                  <a:pt x="4430177" y="1739836"/>
                  <a:pt x="4493607" y="1739836"/>
                </a:cubicBezTo>
                <a:cubicBezTo>
                  <a:pt x="4747322" y="1739836"/>
                  <a:pt x="4953000" y="1945514"/>
                  <a:pt x="4953001" y="2199230"/>
                </a:cubicBezTo>
                <a:cubicBezTo>
                  <a:pt x="4953000" y="3021156"/>
                  <a:pt x="4952999" y="3843081"/>
                  <a:pt x="4952999" y="4665008"/>
                </a:cubicBezTo>
                <a:cubicBezTo>
                  <a:pt x="4952999" y="4918723"/>
                  <a:pt x="4747321" y="5124401"/>
                  <a:pt x="4493605" y="5124402"/>
                </a:cubicBezTo>
                <a:lnTo>
                  <a:pt x="4493607" y="5124401"/>
                </a:lnTo>
                <a:cubicBezTo>
                  <a:pt x="4239890" y="5124400"/>
                  <a:pt x="4034212" y="4918723"/>
                  <a:pt x="4034213" y="4665007"/>
                </a:cubicBezTo>
                <a:lnTo>
                  <a:pt x="4034212" y="2199230"/>
                </a:lnTo>
                <a:cubicBezTo>
                  <a:pt x="4034212" y="2008943"/>
                  <a:pt x="4149906" y="1845678"/>
                  <a:pt x="4314790" y="1775938"/>
                </a:cubicBezTo>
                <a:close/>
                <a:moveTo>
                  <a:pt x="3325467" y="822008"/>
                </a:moveTo>
                <a:cubicBezTo>
                  <a:pt x="3380429" y="798761"/>
                  <a:pt x="3440855" y="785907"/>
                  <a:pt x="3504284" y="785907"/>
                </a:cubicBezTo>
                <a:cubicBezTo>
                  <a:pt x="3758000" y="785906"/>
                  <a:pt x="3963678" y="991585"/>
                  <a:pt x="3963678" y="1245301"/>
                </a:cubicBezTo>
                <a:cubicBezTo>
                  <a:pt x="3963678" y="2611089"/>
                  <a:pt x="3963677" y="3976876"/>
                  <a:pt x="3963677" y="5342664"/>
                </a:cubicBezTo>
                <a:cubicBezTo>
                  <a:pt x="3963677" y="5596380"/>
                  <a:pt x="3757999" y="5802058"/>
                  <a:pt x="3504283" y="5802058"/>
                </a:cubicBezTo>
                <a:lnTo>
                  <a:pt x="3504284" y="5802057"/>
                </a:lnTo>
                <a:cubicBezTo>
                  <a:pt x="3250568" y="5802057"/>
                  <a:pt x="3044890" y="5596379"/>
                  <a:pt x="3044890" y="5342663"/>
                </a:cubicBezTo>
                <a:lnTo>
                  <a:pt x="3044890" y="1245301"/>
                </a:lnTo>
                <a:cubicBezTo>
                  <a:pt x="3044890" y="1055014"/>
                  <a:pt x="3160584" y="891748"/>
                  <a:pt x="3325467" y="822008"/>
                </a:cubicBezTo>
                <a:close/>
                <a:moveTo>
                  <a:pt x="280578" y="986928"/>
                </a:moveTo>
                <a:cubicBezTo>
                  <a:pt x="335539" y="963682"/>
                  <a:pt x="395966" y="950827"/>
                  <a:pt x="459394" y="950827"/>
                </a:cubicBezTo>
                <a:cubicBezTo>
                  <a:pt x="713110" y="950827"/>
                  <a:pt x="918788" y="1156505"/>
                  <a:pt x="918788" y="1410221"/>
                </a:cubicBezTo>
                <a:cubicBezTo>
                  <a:pt x="918788" y="2232147"/>
                  <a:pt x="918787" y="3054071"/>
                  <a:pt x="918787" y="3875998"/>
                </a:cubicBezTo>
                <a:cubicBezTo>
                  <a:pt x="918787" y="4129714"/>
                  <a:pt x="713109" y="4335392"/>
                  <a:pt x="459393" y="4335392"/>
                </a:cubicBezTo>
                <a:lnTo>
                  <a:pt x="459394" y="4335391"/>
                </a:lnTo>
                <a:cubicBezTo>
                  <a:pt x="205678" y="4335391"/>
                  <a:pt x="0" y="4129713"/>
                  <a:pt x="0" y="3875997"/>
                </a:cubicBezTo>
                <a:lnTo>
                  <a:pt x="0" y="1410221"/>
                </a:lnTo>
                <a:cubicBezTo>
                  <a:pt x="0" y="1219934"/>
                  <a:pt x="115694" y="1056668"/>
                  <a:pt x="280578" y="986928"/>
                </a:cubicBezTo>
                <a:close/>
                <a:moveTo>
                  <a:pt x="1305194" y="507467"/>
                </a:moveTo>
                <a:cubicBezTo>
                  <a:pt x="1360155" y="484221"/>
                  <a:pt x="1420581" y="471366"/>
                  <a:pt x="1484010" y="471366"/>
                </a:cubicBezTo>
                <a:cubicBezTo>
                  <a:pt x="1737726" y="471366"/>
                  <a:pt x="1943404" y="677044"/>
                  <a:pt x="1943404" y="930760"/>
                </a:cubicBezTo>
                <a:cubicBezTo>
                  <a:pt x="1943404" y="2296548"/>
                  <a:pt x="1943403" y="3662335"/>
                  <a:pt x="1943404" y="5028123"/>
                </a:cubicBezTo>
                <a:cubicBezTo>
                  <a:pt x="1943404" y="5281839"/>
                  <a:pt x="1737725" y="5487517"/>
                  <a:pt x="1484009" y="5487517"/>
                </a:cubicBezTo>
                <a:lnTo>
                  <a:pt x="1484010" y="5487516"/>
                </a:lnTo>
                <a:cubicBezTo>
                  <a:pt x="1230294" y="5487516"/>
                  <a:pt x="1024616" y="5281838"/>
                  <a:pt x="1024616" y="5028122"/>
                </a:cubicBezTo>
                <a:lnTo>
                  <a:pt x="1024616" y="930760"/>
                </a:lnTo>
                <a:cubicBezTo>
                  <a:pt x="1024616" y="740473"/>
                  <a:pt x="1140310" y="577207"/>
                  <a:pt x="1305194" y="507467"/>
                </a:cubicBezTo>
                <a:close/>
                <a:moveTo>
                  <a:pt x="2312510" y="36102"/>
                </a:moveTo>
                <a:cubicBezTo>
                  <a:pt x="2367471" y="12855"/>
                  <a:pt x="2427898" y="0"/>
                  <a:pt x="2491327" y="0"/>
                </a:cubicBezTo>
                <a:cubicBezTo>
                  <a:pt x="2745043" y="0"/>
                  <a:pt x="2950721" y="205678"/>
                  <a:pt x="2950721" y="459394"/>
                </a:cubicBezTo>
                <a:cubicBezTo>
                  <a:pt x="2950721" y="2239383"/>
                  <a:pt x="2950720" y="4019373"/>
                  <a:pt x="2950720" y="5799362"/>
                </a:cubicBezTo>
                <a:cubicBezTo>
                  <a:pt x="2950720" y="6053078"/>
                  <a:pt x="2745043" y="6258756"/>
                  <a:pt x="2491326" y="6258756"/>
                </a:cubicBezTo>
                <a:lnTo>
                  <a:pt x="2491327" y="6258755"/>
                </a:lnTo>
                <a:cubicBezTo>
                  <a:pt x="2237611" y="6258755"/>
                  <a:pt x="2031933" y="6053077"/>
                  <a:pt x="2031933" y="5799361"/>
                </a:cubicBezTo>
                <a:lnTo>
                  <a:pt x="2031933" y="459394"/>
                </a:lnTo>
                <a:cubicBezTo>
                  <a:pt x="2031933" y="269107"/>
                  <a:pt x="2147627" y="105842"/>
                  <a:pt x="2312510" y="36102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214080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1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01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097486" y="1251858"/>
            <a:ext cx="5094514" cy="43542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251858"/>
            <a:ext cx="5094514" cy="435428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74506" y="1716156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49011" y="-1"/>
            <a:ext cx="288897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23516" y="1716156"/>
            <a:ext cx="2968484" cy="5141844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249107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105490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392724" y="1775790"/>
            <a:ext cx="3693786" cy="269019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0067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3423266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166466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8909666" y="1775791"/>
            <a:ext cx="2602268" cy="36576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4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4027328" y="2"/>
            <a:ext cx="4225722" cy="685799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-2" y="2"/>
            <a:ext cx="4027330" cy="685799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Insert Image Just One Click</a:t>
            </a:r>
          </a:p>
        </p:txBody>
      </p:sp>
    </p:spTree>
    <p:extLst>
      <p:ext uri="{BB962C8B-B14F-4D97-AF65-F5344CB8AC3E}">
        <p14:creationId xmlns:p14="http://schemas.microsoft.com/office/powerpoint/2010/main" val="161781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3BF8-0978-487A-81E9-5D9C0A9987D6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6ED5-8FC2-4F1D-8503-FF10359BB028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5" name="TextBox 34"/>
          <p:cNvSpPr txBox="1"/>
          <p:nvPr userDrawn="1"/>
        </p:nvSpPr>
        <p:spPr>
          <a:xfrm>
            <a:off x="253221" y="6348885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rexi.theme.com</a:t>
            </a:r>
          </a:p>
        </p:txBody>
      </p:sp>
    </p:spTree>
    <p:extLst>
      <p:ext uri="{BB962C8B-B14F-4D97-AF65-F5344CB8AC3E}">
        <p14:creationId xmlns:p14="http://schemas.microsoft.com/office/powerpoint/2010/main" val="186518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9" r:id="rId6"/>
    <p:sldLayoutId id="2147483662" r:id="rId7"/>
    <p:sldLayoutId id="2147483663" r:id="rId8"/>
    <p:sldLayoutId id="2147483664" r:id="rId9"/>
    <p:sldLayoutId id="2147483666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787546" y="3251278"/>
            <a:ext cx="1081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мониторинг приземного слоя атмосферы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селитебных территориях Республики Казахстан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5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619DD1-963B-4EAF-A9A7-7568F721BE1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985" r="1979" b="5107"/>
          <a:stretch/>
        </p:blipFill>
        <p:spPr>
          <a:xfrm>
            <a:off x="8192998" y="894657"/>
            <a:ext cx="3330128" cy="2682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0CCF20-99C7-4DA9-8C1A-A12E0F8F779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" b="20"/>
          <a:stretch/>
        </p:blipFill>
        <p:spPr>
          <a:xfrm>
            <a:off x="4324305" y="894656"/>
            <a:ext cx="3471863" cy="2682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1DFE00-60F7-4FFE-99E8-21BFCB6628F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455611" y="910698"/>
            <a:ext cx="3471864" cy="2666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302747" y="3654819"/>
            <a:ext cx="115865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marR="7239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наблюдений, средние значения радиационного гамма-фона приземного слоя атмосферы по населенным пунктам Республики Казахстан находились в пределах 0,02 –0,34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мкЗв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/ч (норматив - до 0,57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мкЗв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/ч). В среднем по Республике Казахстан радиационный гамма-фон составил 0,12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мкЗв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/ч и находился в допустимых пределах.</a:t>
            </a:r>
          </a:p>
          <a:p>
            <a:pPr marL="360045" marR="7239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Среднесуточная плотность радиоактивных выпадений в приземном слое атмосферы на территории Республики Казахстан колебалась в пределах 1,0 – 3,0 Бк/м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(норматив – до 110 Бк/м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Средняя величина плотности выпадений по Республики Казахстан составила 1,7 Бк/м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не превышает предельно допустимый уровень.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045" marR="7239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1 квартала 2024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значения радиационного гамма-фона приземного слоя атмосферы находились в пределах 0,0 –0,43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мкЗв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/ч В среднем по Республике Казахстан радиационный гамма-фон составил 0,13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мкЗв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/ч и находился в допустимых пределах.</a:t>
            </a:r>
          </a:p>
          <a:p>
            <a:pPr marL="360045" marR="7239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Среднесуточная плотность радиоактивных выпадений в приземном слое атмосферы колебалась в пределах 1,2 – 3,2 Бк/м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Средняя величина плотности выпадений по Республики Казахстан составила 1,9 Бк/м</a:t>
            </a:r>
            <a:r>
              <a:rPr lang="ru-RU" sz="16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не превышает предельно допустимый уровень.</a:t>
            </a:r>
          </a:p>
          <a:p>
            <a:pPr marL="360045" marR="72390" indent="-285750" algn="just">
              <a:buFont typeface="Arial" panose="020B0604020202020204" pitchFamily="34" charset="0"/>
              <a:buChar char="•"/>
            </a:pPr>
            <a:endParaRPr lang="aa-E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764" y="371603"/>
            <a:ext cx="1158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радиационного мониторинга за 2023 год и 1 квартал 2024 года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6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6690" y="357089"/>
            <a:ext cx="721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ПУБЛИКАЦИЯ РЕЗУЛЬТАТОВ МОНИТОРИНГА </a:t>
            </a:r>
            <a:endParaRPr lang="ru-RU" altLang="ru-RU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EEECC3-E70B-448D-9D3B-510711A674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t="11177" r="29980" b="3871"/>
          <a:stretch/>
        </p:blipFill>
        <p:spPr>
          <a:xfrm>
            <a:off x="4794250" y="1277938"/>
            <a:ext cx="2603500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F9BB3DE-1422-4DB6-89B1-EAB03676F4E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1599" r="3964" b="3467"/>
          <a:stretch/>
        </p:blipFill>
        <p:spPr>
          <a:xfrm>
            <a:off x="8669338" y="1277938"/>
            <a:ext cx="2498771" cy="3587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A1841B-0C40-498F-B1B0-21E109DFBFC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3" t="8265" r="29993" b="5813"/>
          <a:stretch/>
        </p:blipFill>
        <p:spPr>
          <a:xfrm>
            <a:off x="920750" y="1277938"/>
            <a:ext cx="2601913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67A2181-40F4-4920-ADD9-F7EDDA2632AD}"/>
              </a:ext>
            </a:extLst>
          </p:cNvPr>
          <p:cNvSpPr/>
          <p:nvPr/>
        </p:nvSpPr>
        <p:spPr>
          <a:xfrm>
            <a:off x="1347485" y="5291815"/>
            <a:ext cx="9923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открытом доступе публикуется «Информационный бюллетень о состоянии окружающей среды РК» ежемесячно, ежеквартально, за полугодие, за год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радиационного мониторинга размещены в 4 разделе Бюллетеня</a:t>
            </a:r>
          </a:p>
        </p:txBody>
      </p:sp>
    </p:spTree>
    <p:extLst>
      <p:ext uri="{BB962C8B-B14F-4D97-AF65-F5344CB8AC3E}">
        <p14:creationId xmlns:p14="http://schemas.microsoft.com/office/powerpoint/2010/main" val="179228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53050" y="2"/>
            <a:ext cx="393895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53642" y="1554938"/>
            <a:ext cx="378180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ОБМЕН ИНФОРМАЦИЕЙ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РАМКАХ МНОГОСТОРОННИХ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СОГЛАШЕНИЙ СНГ</a:t>
            </a:r>
            <a:endParaRPr lang="ru-RU" sz="9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4970" y="3103569"/>
            <a:ext cx="363914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радиационного мониторинга ежегодно передается в рамках Плана работы Межгосударственного экологического совета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– участников СНГ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7F377D-123B-4A0E-BED5-9E11BF8C656D}"/>
              </a:ext>
            </a:extLst>
          </p:cNvPr>
          <p:cNvSpPr/>
          <p:nvPr/>
        </p:nvSpPr>
        <p:spPr>
          <a:xfrm>
            <a:off x="457200" y="412795"/>
            <a:ext cx="4724400" cy="28733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BE0A439-99C5-44BD-9950-8B2F4738D9EC}"/>
              </a:ext>
            </a:extLst>
          </p:cNvPr>
          <p:cNvSpPr/>
          <p:nvPr/>
        </p:nvSpPr>
        <p:spPr>
          <a:xfrm>
            <a:off x="3076575" y="3571876"/>
            <a:ext cx="4724400" cy="2873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2692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806460" y="3442177"/>
            <a:ext cx="925444" cy="1067713"/>
          </a:xfrm>
          <a:custGeom>
            <a:avLst/>
            <a:gdLst>
              <a:gd name="T0" fmla="*/ 331 w 670"/>
              <a:gd name="T1" fmla="*/ 0 h 773"/>
              <a:gd name="T2" fmla="*/ 670 w 670"/>
              <a:gd name="T3" fmla="*/ 187 h 773"/>
              <a:gd name="T4" fmla="*/ 670 w 670"/>
              <a:gd name="T5" fmla="*/ 577 h 773"/>
              <a:gd name="T6" fmla="*/ 331 w 670"/>
              <a:gd name="T7" fmla="*/ 773 h 773"/>
              <a:gd name="T8" fmla="*/ 0 w 670"/>
              <a:gd name="T9" fmla="*/ 577 h 773"/>
              <a:gd name="T10" fmla="*/ 0 w 670"/>
              <a:gd name="T11" fmla="*/ 187 h 773"/>
              <a:gd name="T12" fmla="*/ 331 w 670"/>
              <a:gd name="T13" fmla="*/ 0 h 773"/>
              <a:gd name="T14" fmla="*/ 331 w 670"/>
              <a:gd name="T15" fmla="*/ 0 h 7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0" h="773">
                <a:moveTo>
                  <a:pt x="331" y="0"/>
                </a:moveTo>
                <a:lnTo>
                  <a:pt x="670" y="187"/>
                </a:lnTo>
                <a:lnTo>
                  <a:pt x="670" y="577"/>
                </a:lnTo>
                <a:lnTo>
                  <a:pt x="331" y="773"/>
                </a:lnTo>
                <a:lnTo>
                  <a:pt x="0" y="577"/>
                </a:lnTo>
                <a:lnTo>
                  <a:pt x="0" y="187"/>
                </a:lnTo>
                <a:lnTo>
                  <a:pt x="331" y="0"/>
                </a:lnTo>
                <a:lnTo>
                  <a:pt x="33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422534" y="2480821"/>
            <a:ext cx="936494" cy="1066332"/>
          </a:xfrm>
          <a:custGeom>
            <a:avLst/>
            <a:gdLst>
              <a:gd name="T0" fmla="*/ 339 w 678"/>
              <a:gd name="T1" fmla="*/ 0 h 772"/>
              <a:gd name="T2" fmla="*/ 678 w 678"/>
              <a:gd name="T3" fmla="*/ 195 h 772"/>
              <a:gd name="T4" fmla="*/ 678 w 678"/>
              <a:gd name="T5" fmla="*/ 586 h 772"/>
              <a:gd name="T6" fmla="*/ 339 w 678"/>
              <a:gd name="T7" fmla="*/ 772 h 772"/>
              <a:gd name="T8" fmla="*/ 0 w 678"/>
              <a:gd name="T9" fmla="*/ 586 h 772"/>
              <a:gd name="T10" fmla="*/ 0 w 678"/>
              <a:gd name="T11" fmla="*/ 195 h 772"/>
              <a:gd name="T12" fmla="*/ 339 w 678"/>
              <a:gd name="T13" fmla="*/ 0 h 772"/>
              <a:gd name="T14" fmla="*/ 339 w 678"/>
              <a:gd name="T15" fmla="*/ 0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8" h="772">
                <a:moveTo>
                  <a:pt x="339" y="0"/>
                </a:moveTo>
                <a:lnTo>
                  <a:pt x="678" y="195"/>
                </a:lnTo>
                <a:lnTo>
                  <a:pt x="678" y="586"/>
                </a:lnTo>
                <a:lnTo>
                  <a:pt x="339" y="772"/>
                </a:lnTo>
                <a:lnTo>
                  <a:pt x="0" y="586"/>
                </a:lnTo>
                <a:lnTo>
                  <a:pt x="0" y="195"/>
                </a:lnTo>
                <a:lnTo>
                  <a:pt x="339" y="0"/>
                </a:lnTo>
                <a:lnTo>
                  <a:pt x="33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730459" y="1519464"/>
            <a:ext cx="4718382" cy="3964214"/>
          </a:xfrm>
          <a:custGeom>
            <a:avLst/>
            <a:gdLst>
              <a:gd name="T0" fmla="*/ 1771 w 3416"/>
              <a:gd name="T1" fmla="*/ 1468 h 2870"/>
              <a:gd name="T2" fmla="*/ 2237 w 3416"/>
              <a:gd name="T3" fmla="*/ 1587 h 2870"/>
              <a:gd name="T4" fmla="*/ 1898 w 3416"/>
              <a:gd name="T5" fmla="*/ 2173 h 2870"/>
              <a:gd name="T6" fmla="*/ 1712 w 3416"/>
              <a:gd name="T7" fmla="*/ 2199 h 2870"/>
              <a:gd name="T8" fmla="*/ 1847 w 3416"/>
              <a:gd name="T9" fmla="*/ 2674 h 2870"/>
              <a:gd name="T10" fmla="*/ 1178 w 3416"/>
              <a:gd name="T11" fmla="*/ 2674 h 2870"/>
              <a:gd name="T12" fmla="*/ 1059 w 3416"/>
              <a:gd name="T13" fmla="*/ 2504 h 2870"/>
              <a:gd name="T14" fmla="*/ 729 w 3416"/>
              <a:gd name="T15" fmla="*/ 2870 h 2870"/>
              <a:gd name="T16" fmla="*/ 389 w 3416"/>
              <a:gd name="T17" fmla="*/ 2284 h 2870"/>
              <a:gd name="T18" fmla="*/ 457 w 3416"/>
              <a:gd name="T19" fmla="*/ 2097 h 2870"/>
              <a:gd name="T20" fmla="*/ 0 w 3416"/>
              <a:gd name="T21" fmla="*/ 1969 h 2870"/>
              <a:gd name="T22" fmla="*/ 339 w 3416"/>
              <a:gd name="T23" fmla="*/ 1392 h 2870"/>
              <a:gd name="T24" fmla="*/ 678 w 3416"/>
              <a:gd name="T25" fmla="*/ 1969 h 2870"/>
              <a:gd name="T26" fmla="*/ 593 w 3416"/>
              <a:gd name="T27" fmla="*/ 2165 h 2870"/>
              <a:gd name="T28" fmla="*/ 1059 w 3416"/>
              <a:gd name="T29" fmla="*/ 2284 h 2870"/>
              <a:gd name="T30" fmla="*/ 1178 w 3416"/>
              <a:gd name="T31" fmla="*/ 2428 h 2870"/>
              <a:gd name="T32" fmla="*/ 1517 w 3416"/>
              <a:gd name="T33" fmla="*/ 2088 h 2870"/>
              <a:gd name="T34" fmla="*/ 1703 w 3416"/>
              <a:gd name="T35" fmla="*/ 2054 h 2870"/>
              <a:gd name="T36" fmla="*/ 1568 w 3416"/>
              <a:gd name="T37" fmla="*/ 1587 h 2870"/>
              <a:gd name="T38" fmla="*/ 1644 w 3416"/>
              <a:gd name="T39" fmla="*/ 1401 h 2870"/>
              <a:gd name="T40" fmla="*/ 1178 w 3416"/>
              <a:gd name="T41" fmla="*/ 1282 h 2870"/>
              <a:gd name="T42" fmla="*/ 1517 w 3416"/>
              <a:gd name="T43" fmla="*/ 696 h 2870"/>
              <a:gd name="T44" fmla="*/ 1703 w 3416"/>
              <a:gd name="T45" fmla="*/ 662 h 2870"/>
              <a:gd name="T46" fmla="*/ 1568 w 3416"/>
              <a:gd name="T47" fmla="*/ 195 h 2870"/>
              <a:gd name="T48" fmla="*/ 2237 w 3416"/>
              <a:gd name="T49" fmla="*/ 195 h 2870"/>
              <a:gd name="T50" fmla="*/ 2356 w 3416"/>
              <a:gd name="T51" fmla="*/ 356 h 2870"/>
              <a:gd name="T52" fmla="*/ 2687 w 3416"/>
              <a:gd name="T53" fmla="*/ 0 h 2870"/>
              <a:gd name="T54" fmla="*/ 3026 w 3416"/>
              <a:gd name="T55" fmla="*/ 577 h 2870"/>
              <a:gd name="T56" fmla="*/ 2958 w 3416"/>
              <a:gd name="T57" fmla="*/ 764 h 2870"/>
              <a:gd name="T58" fmla="*/ 3416 w 3416"/>
              <a:gd name="T59" fmla="*/ 891 h 2870"/>
              <a:gd name="T60" fmla="*/ 3077 w 3416"/>
              <a:gd name="T61" fmla="*/ 1468 h 2870"/>
              <a:gd name="T62" fmla="*/ 2746 w 3416"/>
              <a:gd name="T63" fmla="*/ 891 h 2870"/>
              <a:gd name="T64" fmla="*/ 2822 w 3416"/>
              <a:gd name="T65" fmla="*/ 696 h 2870"/>
              <a:gd name="T66" fmla="*/ 2356 w 3416"/>
              <a:gd name="T67" fmla="*/ 577 h 2870"/>
              <a:gd name="T68" fmla="*/ 2237 w 3416"/>
              <a:gd name="T69" fmla="*/ 433 h 2870"/>
              <a:gd name="T70" fmla="*/ 1898 w 3416"/>
              <a:gd name="T71" fmla="*/ 772 h 2870"/>
              <a:gd name="T72" fmla="*/ 1712 w 3416"/>
              <a:gd name="T73" fmla="*/ 806 h 2870"/>
              <a:gd name="T74" fmla="*/ 1847 w 3416"/>
              <a:gd name="T75" fmla="*/ 1282 h 2870"/>
              <a:gd name="T76" fmla="*/ 1712 w 3416"/>
              <a:gd name="T77" fmla="*/ 1358 h 2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416" h="2870">
                <a:moveTo>
                  <a:pt x="1712" y="1358"/>
                </a:moveTo>
                <a:lnTo>
                  <a:pt x="1771" y="1468"/>
                </a:lnTo>
                <a:lnTo>
                  <a:pt x="1898" y="1392"/>
                </a:lnTo>
                <a:lnTo>
                  <a:pt x="2237" y="1587"/>
                </a:lnTo>
                <a:lnTo>
                  <a:pt x="2237" y="1978"/>
                </a:lnTo>
                <a:lnTo>
                  <a:pt x="1898" y="2173"/>
                </a:lnTo>
                <a:lnTo>
                  <a:pt x="1771" y="2097"/>
                </a:lnTo>
                <a:lnTo>
                  <a:pt x="1712" y="2199"/>
                </a:lnTo>
                <a:lnTo>
                  <a:pt x="1847" y="2284"/>
                </a:lnTo>
                <a:lnTo>
                  <a:pt x="1847" y="2674"/>
                </a:lnTo>
                <a:lnTo>
                  <a:pt x="1517" y="2870"/>
                </a:lnTo>
                <a:lnTo>
                  <a:pt x="1178" y="2674"/>
                </a:lnTo>
                <a:lnTo>
                  <a:pt x="1178" y="2504"/>
                </a:lnTo>
                <a:lnTo>
                  <a:pt x="1059" y="2504"/>
                </a:lnTo>
                <a:lnTo>
                  <a:pt x="1059" y="2674"/>
                </a:lnTo>
                <a:lnTo>
                  <a:pt x="729" y="2870"/>
                </a:lnTo>
                <a:lnTo>
                  <a:pt x="389" y="2674"/>
                </a:lnTo>
                <a:lnTo>
                  <a:pt x="389" y="2284"/>
                </a:lnTo>
                <a:lnTo>
                  <a:pt x="517" y="2207"/>
                </a:lnTo>
                <a:lnTo>
                  <a:pt x="457" y="2097"/>
                </a:lnTo>
                <a:lnTo>
                  <a:pt x="339" y="2165"/>
                </a:lnTo>
                <a:lnTo>
                  <a:pt x="0" y="1969"/>
                </a:lnTo>
                <a:lnTo>
                  <a:pt x="0" y="1579"/>
                </a:lnTo>
                <a:lnTo>
                  <a:pt x="339" y="1392"/>
                </a:lnTo>
                <a:lnTo>
                  <a:pt x="678" y="1579"/>
                </a:lnTo>
                <a:lnTo>
                  <a:pt x="678" y="1969"/>
                </a:lnTo>
                <a:lnTo>
                  <a:pt x="525" y="2054"/>
                </a:lnTo>
                <a:lnTo>
                  <a:pt x="593" y="2165"/>
                </a:lnTo>
                <a:lnTo>
                  <a:pt x="729" y="2088"/>
                </a:lnTo>
                <a:lnTo>
                  <a:pt x="1059" y="2284"/>
                </a:lnTo>
                <a:lnTo>
                  <a:pt x="1059" y="2428"/>
                </a:lnTo>
                <a:lnTo>
                  <a:pt x="1178" y="2428"/>
                </a:lnTo>
                <a:lnTo>
                  <a:pt x="1178" y="2284"/>
                </a:lnTo>
                <a:lnTo>
                  <a:pt x="1517" y="2088"/>
                </a:lnTo>
                <a:lnTo>
                  <a:pt x="1644" y="2156"/>
                </a:lnTo>
                <a:lnTo>
                  <a:pt x="1703" y="2054"/>
                </a:lnTo>
                <a:lnTo>
                  <a:pt x="1568" y="1978"/>
                </a:lnTo>
                <a:lnTo>
                  <a:pt x="1568" y="1587"/>
                </a:lnTo>
                <a:lnTo>
                  <a:pt x="1703" y="1502"/>
                </a:lnTo>
                <a:lnTo>
                  <a:pt x="1644" y="1401"/>
                </a:lnTo>
                <a:lnTo>
                  <a:pt x="1517" y="1468"/>
                </a:lnTo>
                <a:lnTo>
                  <a:pt x="1178" y="1282"/>
                </a:lnTo>
                <a:lnTo>
                  <a:pt x="1178" y="891"/>
                </a:lnTo>
                <a:lnTo>
                  <a:pt x="1517" y="696"/>
                </a:lnTo>
                <a:lnTo>
                  <a:pt x="1644" y="772"/>
                </a:lnTo>
                <a:lnTo>
                  <a:pt x="1703" y="662"/>
                </a:lnTo>
                <a:lnTo>
                  <a:pt x="1568" y="577"/>
                </a:lnTo>
                <a:lnTo>
                  <a:pt x="1568" y="195"/>
                </a:lnTo>
                <a:lnTo>
                  <a:pt x="1898" y="0"/>
                </a:lnTo>
                <a:lnTo>
                  <a:pt x="2237" y="195"/>
                </a:lnTo>
                <a:lnTo>
                  <a:pt x="2237" y="356"/>
                </a:lnTo>
                <a:lnTo>
                  <a:pt x="2356" y="356"/>
                </a:lnTo>
                <a:lnTo>
                  <a:pt x="2356" y="195"/>
                </a:lnTo>
                <a:lnTo>
                  <a:pt x="2687" y="0"/>
                </a:lnTo>
                <a:lnTo>
                  <a:pt x="3026" y="195"/>
                </a:lnTo>
                <a:lnTo>
                  <a:pt x="3026" y="577"/>
                </a:lnTo>
                <a:lnTo>
                  <a:pt x="2899" y="653"/>
                </a:lnTo>
                <a:lnTo>
                  <a:pt x="2958" y="764"/>
                </a:lnTo>
                <a:lnTo>
                  <a:pt x="3077" y="696"/>
                </a:lnTo>
                <a:lnTo>
                  <a:pt x="3416" y="891"/>
                </a:lnTo>
                <a:lnTo>
                  <a:pt x="3416" y="1282"/>
                </a:lnTo>
                <a:lnTo>
                  <a:pt x="3077" y="1468"/>
                </a:lnTo>
                <a:lnTo>
                  <a:pt x="2746" y="1282"/>
                </a:lnTo>
                <a:lnTo>
                  <a:pt x="2746" y="891"/>
                </a:lnTo>
                <a:lnTo>
                  <a:pt x="2890" y="806"/>
                </a:lnTo>
                <a:lnTo>
                  <a:pt x="2822" y="696"/>
                </a:lnTo>
                <a:lnTo>
                  <a:pt x="2687" y="772"/>
                </a:lnTo>
                <a:lnTo>
                  <a:pt x="2356" y="577"/>
                </a:lnTo>
                <a:lnTo>
                  <a:pt x="2356" y="433"/>
                </a:lnTo>
                <a:lnTo>
                  <a:pt x="2237" y="433"/>
                </a:lnTo>
                <a:lnTo>
                  <a:pt x="2237" y="577"/>
                </a:lnTo>
                <a:lnTo>
                  <a:pt x="1898" y="772"/>
                </a:lnTo>
                <a:lnTo>
                  <a:pt x="1771" y="704"/>
                </a:lnTo>
                <a:lnTo>
                  <a:pt x="1712" y="806"/>
                </a:lnTo>
                <a:lnTo>
                  <a:pt x="1847" y="891"/>
                </a:lnTo>
                <a:lnTo>
                  <a:pt x="1847" y="1282"/>
                </a:lnTo>
                <a:lnTo>
                  <a:pt x="1712" y="1358"/>
                </a:lnTo>
                <a:lnTo>
                  <a:pt x="1712" y="13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846485" y="3570634"/>
            <a:ext cx="690630" cy="809418"/>
          </a:xfrm>
          <a:custGeom>
            <a:avLst/>
            <a:gdLst>
              <a:gd name="T0" fmla="*/ 255 w 500"/>
              <a:gd name="T1" fmla="*/ 0 h 586"/>
              <a:gd name="T2" fmla="*/ 500 w 500"/>
              <a:gd name="T3" fmla="*/ 145 h 586"/>
              <a:gd name="T4" fmla="*/ 500 w 500"/>
              <a:gd name="T5" fmla="*/ 442 h 586"/>
              <a:gd name="T6" fmla="*/ 255 w 500"/>
              <a:gd name="T7" fmla="*/ 586 h 586"/>
              <a:gd name="T8" fmla="*/ 0 w 500"/>
              <a:gd name="T9" fmla="*/ 442 h 586"/>
              <a:gd name="T10" fmla="*/ 0 w 500"/>
              <a:gd name="T11" fmla="*/ 145 h 586"/>
              <a:gd name="T12" fmla="*/ 255 w 500"/>
              <a:gd name="T13" fmla="*/ 0 h 586"/>
              <a:gd name="T14" fmla="*/ 255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5" y="0"/>
                </a:moveTo>
                <a:lnTo>
                  <a:pt x="500" y="145"/>
                </a:lnTo>
                <a:lnTo>
                  <a:pt x="500" y="442"/>
                </a:lnTo>
                <a:lnTo>
                  <a:pt x="255" y="586"/>
                </a:lnTo>
                <a:lnTo>
                  <a:pt x="0" y="442"/>
                </a:lnTo>
                <a:lnTo>
                  <a:pt x="0" y="145"/>
                </a:lnTo>
                <a:lnTo>
                  <a:pt x="255" y="0"/>
                </a:lnTo>
                <a:lnTo>
                  <a:pt x="2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385176" y="4533372"/>
            <a:ext cx="690630" cy="809418"/>
          </a:xfrm>
          <a:custGeom>
            <a:avLst/>
            <a:gdLst>
              <a:gd name="T0" fmla="*/ 255 w 500"/>
              <a:gd name="T1" fmla="*/ 0 h 586"/>
              <a:gd name="T2" fmla="*/ 500 w 500"/>
              <a:gd name="T3" fmla="*/ 153 h 586"/>
              <a:gd name="T4" fmla="*/ 500 w 500"/>
              <a:gd name="T5" fmla="*/ 441 h 586"/>
              <a:gd name="T6" fmla="*/ 255 w 500"/>
              <a:gd name="T7" fmla="*/ 586 h 586"/>
              <a:gd name="T8" fmla="*/ 0 w 500"/>
              <a:gd name="T9" fmla="*/ 441 h 586"/>
              <a:gd name="T10" fmla="*/ 0 w 500"/>
              <a:gd name="T11" fmla="*/ 153 h 586"/>
              <a:gd name="T12" fmla="*/ 255 w 500"/>
              <a:gd name="T13" fmla="*/ 0 h 586"/>
              <a:gd name="T14" fmla="*/ 255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5" y="0"/>
                </a:moveTo>
                <a:lnTo>
                  <a:pt x="500" y="153"/>
                </a:lnTo>
                <a:lnTo>
                  <a:pt x="500" y="441"/>
                </a:lnTo>
                <a:lnTo>
                  <a:pt x="255" y="586"/>
                </a:lnTo>
                <a:lnTo>
                  <a:pt x="0" y="441"/>
                </a:lnTo>
                <a:lnTo>
                  <a:pt x="0" y="153"/>
                </a:lnTo>
                <a:lnTo>
                  <a:pt x="255" y="0"/>
                </a:lnTo>
                <a:lnTo>
                  <a:pt x="2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474990" y="4533372"/>
            <a:ext cx="690630" cy="809418"/>
          </a:xfrm>
          <a:custGeom>
            <a:avLst/>
            <a:gdLst>
              <a:gd name="T0" fmla="*/ 254 w 500"/>
              <a:gd name="T1" fmla="*/ 0 h 586"/>
              <a:gd name="T2" fmla="*/ 0 w 500"/>
              <a:gd name="T3" fmla="*/ 153 h 586"/>
              <a:gd name="T4" fmla="*/ 0 w 500"/>
              <a:gd name="T5" fmla="*/ 441 h 586"/>
              <a:gd name="T6" fmla="*/ 254 w 500"/>
              <a:gd name="T7" fmla="*/ 586 h 586"/>
              <a:gd name="T8" fmla="*/ 500 w 500"/>
              <a:gd name="T9" fmla="*/ 441 h 586"/>
              <a:gd name="T10" fmla="*/ 500 w 500"/>
              <a:gd name="T11" fmla="*/ 153 h 586"/>
              <a:gd name="T12" fmla="*/ 254 w 500"/>
              <a:gd name="T13" fmla="*/ 0 h 586"/>
              <a:gd name="T14" fmla="*/ 254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4" y="0"/>
                </a:moveTo>
                <a:lnTo>
                  <a:pt x="0" y="153"/>
                </a:lnTo>
                <a:lnTo>
                  <a:pt x="0" y="441"/>
                </a:lnTo>
                <a:lnTo>
                  <a:pt x="254" y="586"/>
                </a:lnTo>
                <a:lnTo>
                  <a:pt x="500" y="441"/>
                </a:lnTo>
                <a:lnTo>
                  <a:pt x="500" y="153"/>
                </a:lnTo>
                <a:lnTo>
                  <a:pt x="254" y="0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640805" y="2609277"/>
            <a:ext cx="690630" cy="809418"/>
          </a:xfrm>
          <a:custGeom>
            <a:avLst/>
            <a:gdLst>
              <a:gd name="T0" fmla="*/ 246 w 500"/>
              <a:gd name="T1" fmla="*/ 0 h 586"/>
              <a:gd name="T2" fmla="*/ 0 w 500"/>
              <a:gd name="T3" fmla="*/ 145 h 586"/>
              <a:gd name="T4" fmla="*/ 0 w 500"/>
              <a:gd name="T5" fmla="*/ 442 h 586"/>
              <a:gd name="T6" fmla="*/ 246 w 500"/>
              <a:gd name="T7" fmla="*/ 586 h 586"/>
              <a:gd name="T8" fmla="*/ 500 w 500"/>
              <a:gd name="T9" fmla="*/ 442 h 586"/>
              <a:gd name="T10" fmla="*/ 500 w 500"/>
              <a:gd name="T11" fmla="*/ 145 h 586"/>
              <a:gd name="T12" fmla="*/ 246 w 500"/>
              <a:gd name="T13" fmla="*/ 0 h 586"/>
              <a:gd name="T14" fmla="*/ 246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46" y="0"/>
                </a:moveTo>
                <a:lnTo>
                  <a:pt x="0" y="145"/>
                </a:lnTo>
                <a:lnTo>
                  <a:pt x="0" y="442"/>
                </a:lnTo>
                <a:lnTo>
                  <a:pt x="246" y="586"/>
                </a:lnTo>
                <a:lnTo>
                  <a:pt x="500" y="442"/>
                </a:lnTo>
                <a:lnTo>
                  <a:pt x="500" y="145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012299" y="1647921"/>
            <a:ext cx="692011" cy="809418"/>
          </a:xfrm>
          <a:custGeom>
            <a:avLst/>
            <a:gdLst>
              <a:gd name="T0" fmla="*/ 246 w 501"/>
              <a:gd name="T1" fmla="*/ 0 h 586"/>
              <a:gd name="T2" fmla="*/ 501 w 501"/>
              <a:gd name="T3" fmla="*/ 144 h 586"/>
              <a:gd name="T4" fmla="*/ 501 w 501"/>
              <a:gd name="T5" fmla="*/ 441 h 586"/>
              <a:gd name="T6" fmla="*/ 246 w 501"/>
              <a:gd name="T7" fmla="*/ 586 h 586"/>
              <a:gd name="T8" fmla="*/ 0 w 501"/>
              <a:gd name="T9" fmla="*/ 441 h 586"/>
              <a:gd name="T10" fmla="*/ 0 w 501"/>
              <a:gd name="T11" fmla="*/ 144 h 586"/>
              <a:gd name="T12" fmla="*/ 246 w 501"/>
              <a:gd name="T13" fmla="*/ 0 h 586"/>
              <a:gd name="T14" fmla="*/ 246 w 501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1" h="586">
                <a:moveTo>
                  <a:pt x="246" y="0"/>
                </a:moveTo>
                <a:lnTo>
                  <a:pt x="501" y="144"/>
                </a:lnTo>
                <a:lnTo>
                  <a:pt x="501" y="441"/>
                </a:lnTo>
                <a:lnTo>
                  <a:pt x="246" y="586"/>
                </a:lnTo>
                <a:lnTo>
                  <a:pt x="0" y="441"/>
                </a:lnTo>
                <a:lnTo>
                  <a:pt x="0" y="144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102114" y="1647921"/>
            <a:ext cx="690630" cy="809418"/>
          </a:xfrm>
          <a:custGeom>
            <a:avLst/>
            <a:gdLst>
              <a:gd name="T0" fmla="*/ 246 w 500"/>
              <a:gd name="T1" fmla="*/ 0 h 586"/>
              <a:gd name="T2" fmla="*/ 0 w 500"/>
              <a:gd name="T3" fmla="*/ 144 h 586"/>
              <a:gd name="T4" fmla="*/ 0 w 500"/>
              <a:gd name="T5" fmla="*/ 441 h 586"/>
              <a:gd name="T6" fmla="*/ 246 w 500"/>
              <a:gd name="T7" fmla="*/ 586 h 586"/>
              <a:gd name="T8" fmla="*/ 500 w 500"/>
              <a:gd name="T9" fmla="*/ 441 h 586"/>
              <a:gd name="T10" fmla="*/ 500 w 500"/>
              <a:gd name="T11" fmla="*/ 144 h 586"/>
              <a:gd name="T12" fmla="*/ 246 w 500"/>
              <a:gd name="T13" fmla="*/ 0 h 586"/>
              <a:gd name="T14" fmla="*/ 246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46" y="0"/>
                </a:moveTo>
                <a:lnTo>
                  <a:pt x="0" y="144"/>
                </a:lnTo>
                <a:lnTo>
                  <a:pt x="0" y="441"/>
                </a:lnTo>
                <a:lnTo>
                  <a:pt x="246" y="586"/>
                </a:lnTo>
                <a:lnTo>
                  <a:pt x="500" y="441"/>
                </a:lnTo>
                <a:lnTo>
                  <a:pt x="500" y="144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474990" y="2609277"/>
            <a:ext cx="690630" cy="809418"/>
          </a:xfrm>
          <a:custGeom>
            <a:avLst/>
            <a:gdLst>
              <a:gd name="T0" fmla="*/ 254 w 500"/>
              <a:gd name="T1" fmla="*/ 0 h 586"/>
              <a:gd name="T2" fmla="*/ 500 w 500"/>
              <a:gd name="T3" fmla="*/ 145 h 586"/>
              <a:gd name="T4" fmla="*/ 500 w 500"/>
              <a:gd name="T5" fmla="*/ 442 h 586"/>
              <a:gd name="T6" fmla="*/ 254 w 500"/>
              <a:gd name="T7" fmla="*/ 586 h 586"/>
              <a:gd name="T8" fmla="*/ 0 w 500"/>
              <a:gd name="T9" fmla="*/ 442 h 586"/>
              <a:gd name="T10" fmla="*/ 0 w 500"/>
              <a:gd name="T11" fmla="*/ 145 h 586"/>
              <a:gd name="T12" fmla="*/ 254 w 500"/>
              <a:gd name="T13" fmla="*/ 0 h 586"/>
              <a:gd name="T14" fmla="*/ 254 w 500"/>
              <a:gd name="T15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0" h="586">
                <a:moveTo>
                  <a:pt x="254" y="0"/>
                </a:moveTo>
                <a:lnTo>
                  <a:pt x="500" y="145"/>
                </a:lnTo>
                <a:lnTo>
                  <a:pt x="500" y="442"/>
                </a:lnTo>
                <a:lnTo>
                  <a:pt x="254" y="586"/>
                </a:lnTo>
                <a:lnTo>
                  <a:pt x="0" y="442"/>
                </a:lnTo>
                <a:lnTo>
                  <a:pt x="0" y="145"/>
                </a:lnTo>
                <a:lnTo>
                  <a:pt x="254" y="0"/>
                </a:lnTo>
                <a:lnTo>
                  <a:pt x="2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012299" y="3583066"/>
            <a:ext cx="692011" cy="796986"/>
          </a:xfrm>
          <a:custGeom>
            <a:avLst/>
            <a:gdLst>
              <a:gd name="T0" fmla="*/ 246 w 501"/>
              <a:gd name="T1" fmla="*/ 0 h 577"/>
              <a:gd name="T2" fmla="*/ 501 w 501"/>
              <a:gd name="T3" fmla="*/ 144 h 577"/>
              <a:gd name="T4" fmla="*/ 501 w 501"/>
              <a:gd name="T5" fmla="*/ 433 h 577"/>
              <a:gd name="T6" fmla="*/ 246 w 501"/>
              <a:gd name="T7" fmla="*/ 577 h 577"/>
              <a:gd name="T8" fmla="*/ 0 w 501"/>
              <a:gd name="T9" fmla="*/ 433 h 577"/>
              <a:gd name="T10" fmla="*/ 0 w 501"/>
              <a:gd name="T11" fmla="*/ 144 h 577"/>
              <a:gd name="T12" fmla="*/ 246 w 501"/>
              <a:gd name="T13" fmla="*/ 0 h 577"/>
              <a:gd name="T14" fmla="*/ 246 w 501"/>
              <a:gd name="T15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1" h="577">
                <a:moveTo>
                  <a:pt x="246" y="0"/>
                </a:moveTo>
                <a:lnTo>
                  <a:pt x="501" y="144"/>
                </a:lnTo>
                <a:lnTo>
                  <a:pt x="501" y="433"/>
                </a:lnTo>
                <a:lnTo>
                  <a:pt x="246" y="577"/>
                </a:lnTo>
                <a:lnTo>
                  <a:pt x="0" y="433"/>
                </a:lnTo>
                <a:lnTo>
                  <a:pt x="0" y="144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79913" y="1875212"/>
            <a:ext cx="356781" cy="354836"/>
            <a:chOff x="7426326" y="0"/>
            <a:chExt cx="873125" cy="868363"/>
          </a:xfrm>
          <a:solidFill>
            <a:schemeClr val="bg1"/>
          </a:solidFill>
        </p:grpSpPr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51908" y="3793151"/>
            <a:ext cx="279783" cy="364384"/>
            <a:chOff x="11255376" y="0"/>
            <a:chExt cx="666750" cy="868363"/>
          </a:xfrm>
          <a:solidFill>
            <a:schemeClr val="bg1"/>
          </a:solidFill>
        </p:grpSpPr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27909" y="2832460"/>
            <a:ext cx="316421" cy="363052"/>
            <a:chOff x="11201401" y="1560513"/>
            <a:chExt cx="754063" cy="865188"/>
          </a:xfrm>
          <a:solidFill>
            <a:schemeClr val="bg1"/>
          </a:solidFill>
        </p:grpSpPr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11830051" y="1789113"/>
              <a:ext cx="125413" cy="357188"/>
            </a:xfrm>
            <a:custGeom>
              <a:avLst/>
              <a:gdLst>
                <a:gd name="T0" fmla="*/ 9 w 37"/>
                <a:gd name="T1" fmla="*/ 105 h 105"/>
                <a:gd name="T2" fmla="*/ 6 w 37"/>
                <a:gd name="T3" fmla="*/ 104 h 105"/>
                <a:gd name="T4" fmla="*/ 2 w 37"/>
                <a:gd name="T5" fmla="*/ 94 h 105"/>
                <a:gd name="T6" fmla="*/ 20 w 37"/>
                <a:gd name="T7" fmla="*/ 53 h 105"/>
                <a:gd name="T8" fmla="*/ 2 w 37"/>
                <a:gd name="T9" fmla="*/ 12 h 105"/>
                <a:gd name="T10" fmla="*/ 6 w 37"/>
                <a:gd name="T11" fmla="*/ 2 h 105"/>
                <a:gd name="T12" fmla="*/ 16 w 37"/>
                <a:gd name="T13" fmla="*/ 6 h 105"/>
                <a:gd name="T14" fmla="*/ 36 w 37"/>
                <a:gd name="T15" fmla="*/ 49 h 105"/>
                <a:gd name="T16" fmla="*/ 37 w 37"/>
                <a:gd name="T17" fmla="*/ 54 h 105"/>
                <a:gd name="T18" fmla="*/ 36 w 37"/>
                <a:gd name="T19" fmla="*/ 57 h 105"/>
                <a:gd name="T20" fmla="*/ 16 w 37"/>
                <a:gd name="T21" fmla="*/ 100 h 105"/>
                <a:gd name="T22" fmla="*/ 9 w 37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05">
                  <a:moveTo>
                    <a:pt x="9" y="105"/>
                  </a:moveTo>
                  <a:cubicBezTo>
                    <a:pt x="8" y="105"/>
                    <a:pt x="7" y="105"/>
                    <a:pt x="6" y="104"/>
                  </a:cubicBezTo>
                  <a:cubicBezTo>
                    <a:pt x="1" y="102"/>
                    <a:pt x="0" y="98"/>
                    <a:pt x="2" y="9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0" y="0"/>
                    <a:pt x="14" y="2"/>
                    <a:pt x="16" y="6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37" y="55"/>
                    <a:pt x="36" y="56"/>
                    <a:pt x="36" y="57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5" y="103"/>
                    <a:pt x="12" y="105"/>
                    <a:pt x="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11201401" y="1560513"/>
              <a:ext cx="434975" cy="865188"/>
            </a:xfrm>
            <a:custGeom>
              <a:avLst/>
              <a:gdLst>
                <a:gd name="T0" fmla="*/ 16 w 128"/>
                <a:gd name="T1" fmla="*/ 16 h 254"/>
                <a:gd name="T2" fmla="*/ 112 w 128"/>
                <a:gd name="T3" fmla="*/ 48 h 254"/>
                <a:gd name="T4" fmla="*/ 112 w 128"/>
                <a:gd name="T5" fmla="*/ 238 h 254"/>
                <a:gd name="T6" fmla="*/ 16 w 128"/>
                <a:gd name="T7" fmla="*/ 206 h 254"/>
                <a:gd name="T8" fmla="*/ 16 w 128"/>
                <a:gd name="T9" fmla="*/ 17 h 254"/>
                <a:gd name="T10" fmla="*/ 15 w 128"/>
                <a:gd name="T11" fmla="*/ 0 h 254"/>
                <a:gd name="T12" fmla="*/ 6 w 128"/>
                <a:gd name="T13" fmla="*/ 3 h 254"/>
                <a:gd name="T14" fmla="*/ 0 w 128"/>
                <a:gd name="T15" fmla="*/ 16 h 254"/>
                <a:gd name="T16" fmla="*/ 0 w 128"/>
                <a:gd name="T17" fmla="*/ 206 h 254"/>
                <a:gd name="T18" fmla="*/ 10 w 128"/>
                <a:gd name="T19" fmla="*/ 221 h 254"/>
                <a:gd name="T20" fmla="*/ 106 w 128"/>
                <a:gd name="T21" fmla="*/ 253 h 254"/>
                <a:gd name="T22" fmla="*/ 111 w 128"/>
                <a:gd name="T23" fmla="*/ 254 h 254"/>
                <a:gd name="T24" fmla="*/ 121 w 128"/>
                <a:gd name="T25" fmla="*/ 251 h 254"/>
                <a:gd name="T26" fmla="*/ 128 w 128"/>
                <a:gd name="T27" fmla="*/ 238 h 254"/>
                <a:gd name="T28" fmla="*/ 128 w 128"/>
                <a:gd name="T29" fmla="*/ 48 h 254"/>
                <a:gd name="T30" fmla="*/ 116 w 128"/>
                <a:gd name="T31" fmla="*/ 33 h 254"/>
                <a:gd name="T32" fmla="*/ 20 w 128"/>
                <a:gd name="T33" fmla="*/ 1 h 254"/>
                <a:gd name="T34" fmla="*/ 15 w 128"/>
                <a:gd name="T3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254">
                  <a:moveTo>
                    <a:pt x="16" y="16"/>
                  </a:moveTo>
                  <a:cubicBezTo>
                    <a:pt x="112" y="48"/>
                    <a:pt x="112" y="48"/>
                    <a:pt x="112" y="48"/>
                  </a:cubicBezTo>
                  <a:cubicBezTo>
                    <a:pt x="112" y="238"/>
                    <a:pt x="112" y="238"/>
                    <a:pt x="112" y="238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5" y="0"/>
                  </a:moveTo>
                  <a:cubicBezTo>
                    <a:pt x="11" y="0"/>
                    <a:pt x="9" y="1"/>
                    <a:pt x="6" y="3"/>
                  </a:cubicBezTo>
                  <a:cubicBezTo>
                    <a:pt x="2" y="6"/>
                    <a:pt x="0" y="11"/>
                    <a:pt x="0" y="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3"/>
                    <a:pt x="4" y="219"/>
                    <a:pt x="10" y="221"/>
                  </a:cubicBezTo>
                  <a:cubicBezTo>
                    <a:pt x="106" y="253"/>
                    <a:pt x="106" y="253"/>
                    <a:pt x="106" y="253"/>
                  </a:cubicBezTo>
                  <a:cubicBezTo>
                    <a:pt x="108" y="254"/>
                    <a:pt x="109" y="254"/>
                    <a:pt x="111" y="254"/>
                  </a:cubicBezTo>
                  <a:cubicBezTo>
                    <a:pt x="114" y="254"/>
                    <a:pt x="118" y="253"/>
                    <a:pt x="121" y="251"/>
                  </a:cubicBezTo>
                  <a:cubicBezTo>
                    <a:pt x="125" y="248"/>
                    <a:pt x="128" y="243"/>
                    <a:pt x="128" y="23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1"/>
                    <a:pt x="123" y="35"/>
                    <a:pt x="116" y="3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11595101" y="2163763"/>
              <a:ext cx="244475" cy="190500"/>
            </a:xfrm>
            <a:custGeom>
              <a:avLst/>
              <a:gdLst>
                <a:gd name="T0" fmla="*/ 64 w 72"/>
                <a:gd name="T1" fmla="*/ 56 h 56"/>
                <a:gd name="T2" fmla="*/ 8 w 72"/>
                <a:gd name="T3" fmla="*/ 56 h 56"/>
                <a:gd name="T4" fmla="*/ 0 w 72"/>
                <a:gd name="T5" fmla="*/ 48 h 56"/>
                <a:gd name="T6" fmla="*/ 8 w 72"/>
                <a:gd name="T7" fmla="*/ 40 h 56"/>
                <a:gd name="T8" fmla="*/ 56 w 72"/>
                <a:gd name="T9" fmla="*/ 40 h 56"/>
                <a:gd name="T10" fmla="*/ 56 w 72"/>
                <a:gd name="T11" fmla="*/ 8 h 56"/>
                <a:gd name="T12" fmla="*/ 64 w 72"/>
                <a:gd name="T13" fmla="*/ 0 h 56"/>
                <a:gd name="T14" fmla="*/ 72 w 72"/>
                <a:gd name="T15" fmla="*/ 8 h 56"/>
                <a:gd name="T16" fmla="*/ 72 w 72"/>
                <a:gd name="T17" fmla="*/ 48 h 56"/>
                <a:gd name="T18" fmla="*/ 64 w 72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56">
                  <a:moveTo>
                    <a:pt x="6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4" y="56"/>
                    <a:pt x="0" y="52"/>
                    <a:pt x="0" y="48"/>
                  </a:cubicBezTo>
                  <a:cubicBezTo>
                    <a:pt x="0" y="44"/>
                    <a:pt x="4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4"/>
                    <a:pt x="60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52"/>
                    <a:pt x="68" y="56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11215688" y="1563688"/>
              <a:ext cx="623888" cy="217488"/>
            </a:xfrm>
            <a:custGeom>
              <a:avLst/>
              <a:gdLst>
                <a:gd name="T0" fmla="*/ 176 w 184"/>
                <a:gd name="T1" fmla="*/ 64 h 64"/>
                <a:gd name="T2" fmla="*/ 168 w 184"/>
                <a:gd name="T3" fmla="*/ 56 h 64"/>
                <a:gd name="T4" fmla="*/ 168 w 184"/>
                <a:gd name="T5" fmla="*/ 16 h 64"/>
                <a:gd name="T6" fmla="*/ 19 w 184"/>
                <a:gd name="T7" fmla="*/ 16 h 64"/>
                <a:gd name="T8" fmla="*/ 12 w 184"/>
                <a:gd name="T9" fmla="*/ 13 h 64"/>
                <a:gd name="T10" fmla="*/ 8 w 184"/>
                <a:gd name="T11" fmla="*/ 16 h 64"/>
                <a:gd name="T12" fmla="*/ 0 w 184"/>
                <a:gd name="T13" fmla="*/ 8 h 64"/>
                <a:gd name="T14" fmla="*/ 8 w 184"/>
                <a:gd name="T15" fmla="*/ 0 h 64"/>
                <a:gd name="T16" fmla="*/ 176 w 184"/>
                <a:gd name="T17" fmla="*/ 0 h 64"/>
                <a:gd name="T18" fmla="*/ 184 w 184"/>
                <a:gd name="T19" fmla="*/ 8 h 64"/>
                <a:gd name="T20" fmla="*/ 184 w 184"/>
                <a:gd name="T21" fmla="*/ 56 h 64"/>
                <a:gd name="T22" fmla="*/ 176 w 184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64">
                  <a:moveTo>
                    <a:pt x="176" y="64"/>
                  </a:moveTo>
                  <a:cubicBezTo>
                    <a:pt x="172" y="64"/>
                    <a:pt x="168" y="60"/>
                    <a:pt x="168" y="5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4" y="4"/>
                    <a:pt x="184" y="8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0"/>
                    <a:pt x="180" y="64"/>
                    <a:pt x="17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11514138" y="2054225"/>
              <a:ext cx="26988" cy="109538"/>
            </a:xfrm>
            <a:custGeom>
              <a:avLst/>
              <a:gdLst>
                <a:gd name="T0" fmla="*/ 4 w 8"/>
                <a:gd name="T1" fmla="*/ 32 h 32"/>
                <a:gd name="T2" fmla="*/ 0 w 8"/>
                <a:gd name="T3" fmla="*/ 28 h 32"/>
                <a:gd name="T4" fmla="*/ 0 w 8"/>
                <a:gd name="T5" fmla="*/ 4 h 32"/>
                <a:gd name="T6" fmla="*/ 4 w 8"/>
                <a:gd name="T7" fmla="*/ 0 h 32"/>
                <a:gd name="T8" fmla="*/ 8 w 8"/>
                <a:gd name="T9" fmla="*/ 4 h 32"/>
                <a:gd name="T10" fmla="*/ 8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2" y="32"/>
                    <a:pt x="0" y="30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11677651" y="1931988"/>
              <a:ext cx="257175" cy="53975"/>
            </a:xfrm>
            <a:custGeom>
              <a:avLst/>
              <a:gdLst>
                <a:gd name="T0" fmla="*/ 68 w 76"/>
                <a:gd name="T1" fmla="*/ 16 h 16"/>
                <a:gd name="T2" fmla="*/ 8 w 76"/>
                <a:gd name="T3" fmla="*/ 16 h 16"/>
                <a:gd name="T4" fmla="*/ 0 w 76"/>
                <a:gd name="T5" fmla="*/ 8 h 16"/>
                <a:gd name="T6" fmla="*/ 8 w 76"/>
                <a:gd name="T7" fmla="*/ 0 h 16"/>
                <a:gd name="T8" fmla="*/ 68 w 76"/>
                <a:gd name="T9" fmla="*/ 0 h 16"/>
                <a:gd name="T10" fmla="*/ 76 w 76"/>
                <a:gd name="T11" fmla="*/ 8 h 16"/>
                <a:gd name="T12" fmla="*/ 68 w 7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6">
                  <a:moveTo>
                    <a:pt x="6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6" y="4"/>
                    <a:pt x="76" y="8"/>
                  </a:cubicBezTo>
                  <a:cubicBezTo>
                    <a:pt x="76" y="12"/>
                    <a:pt x="72" y="16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389494" y="1596697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Сбор данных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93600" y="1884998"/>
            <a:ext cx="3558611" cy="11638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Анализ и своевременный сбор достоверных данных радиационного мониторинга сети мониторинга на территории региона или страны для дальнейшей передачи данных.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45821" y="2462879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Мониторинг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1214" y="2755321"/>
            <a:ext cx="3860117" cy="88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Обеспечивает сбор, анализ, передачу данных и прогноз о состоянии радиационной обстановки на территории региона и стран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96400" y="4525764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Исследования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4303" y="4818206"/>
            <a:ext cx="3860117" cy="8868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Учитывая все особенности разных регионов и стран, проводя исследования и принимая во внимание нормы безопасности и новые технологии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01801" y="3615916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Обмен данными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84705" y="3908358"/>
            <a:ext cx="3749598" cy="14408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Рассмотреть возможность создания единой онлайн базы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/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платформы для передачи данных на постоянной основе, принимая во внимания особенности разных регионов и стран, учитывая нормы безопасности и новые технологии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0002" y="357089"/>
            <a:ext cx="1137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Предложения по совершенствованию обмена данными мониторинга радиационной обстановки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90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EditPoints="1"/>
          </p:cNvSpPr>
          <p:nvPr/>
        </p:nvSpPr>
        <p:spPr bwMode="auto">
          <a:xfrm>
            <a:off x="3629126" y="1783045"/>
            <a:ext cx="4923379" cy="2455025"/>
          </a:xfrm>
          <a:custGeom>
            <a:avLst/>
            <a:gdLst>
              <a:gd name="T0" fmla="*/ 2724 w 2812"/>
              <a:gd name="T1" fmla="*/ 330 h 1402"/>
              <a:gd name="T2" fmla="*/ 2706 w 2812"/>
              <a:gd name="T3" fmla="*/ 1262 h 1402"/>
              <a:gd name="T4" fmla="*/ 2654 w 2812"/>
              <a:gd name="T5" fmla="*/ 1311 h 1402"/>
              <a:gd name="T6" fmla="*/ 2644 w 2812"/>
              <a:gd name="T7" fmla="*/ 250 h 1402"/>
              <a:gd name="T8" fmla="*/ 2597 w 2812"/>
              <a:gd name="T9" fmla="*/ 253 h 1402"/>
              <a:gd name="T10" fmla="*/ 2567 w 2812"/>
              <a:gd name="T11" fmla="*/ 240 h 1402"/>
              <a:gd name="T12" fmla="*/ 2554 w 2812"/>
              <a:gd name="T13" fmla="*/ 983 h 1402"/>
              <a:gd name="T14" fmla="*/ 2525 w 2812"/>
              <a:gd name="T15" fmla="*/ 227 h 1402"/>
              <a:gd name="T16" fmla="*/ 2481 w 2812"/>
              <a:gd name="T17" fmla="*/ 215 h 1402"/>
              <a:gd name="T18" fmla="*/ 2448 w 2812"/>
              <a:gd name="T19" fmla="*/ 502 h 1402"/>
              <a:gd name="T20" fmla="*/ 2437 w 2812"/>
              <a:gd name="T21" fmla="*/ 179 h 1402"/>
              <a:gd name="T22" fmla="*/ 2448 w 2812"/>
              <a:gd name="T23" fmla="*/ 946 h 1402"/>
              <a:gd name="T24" fmla="*/ 2409 w 2812"/>
              <a:gd name="T25" fmla="*/ 520 h 1402"/>
              <a:gd name="T26" fmla="*/ 2373 w 2812"/>
              <a:gd name="T27" fmla="*/ 556 h 1402"/>
              <a:gd name="T28" fmla="*/ 2373 w 2812"/>
              <a:gd name="T29" fmla="*/ 1190 h 1402"/>
              <a:gd name="T30" fmla="*/ 2330 w 2812"/>
              <a:gd name="T31" fmla="*/ 205 h 1402"/>
              <a:gd name="T32" fmla="*/ 2319 w 2812"/>
              <a:gd name="T33" fmla="*/ 205 h 1402"/>
              <a:gd name="T34" fmla="*/ 2298 w 2812"/>
              <a:gd name="T35" fmla="*/ 872 h 1402"/>
              <a:gd name="T36" fmla="*/ 2276 w 2812"/>
              <a:gd name="T37" fmla="*/ 688 h 1402"/>
              <a:gd name="T38" fmla="*/ 2190 w 2812"/>
              <a:gd name="T39" fmla="*/ 976 h 1402"/>
              <a:gd name="T40" fmla="*/ 2190 w 2812"/>
              <a:gd name="T41" fmla="*/ 143 h 1402"/>
              <a:gd name="T42" fmla="*/ 2123 w 2812"/>
              <a:gd name="T43" fmla="*/ 146 h 1402"/>
              <a:gd name="T44" fmla="*/ 2063 w 2812"/>
              <a:gd name="T45" fmla="*/ 151 h 1402"/>
              <a:gd name="T46" fmla="*/ 1913 w 2812"/>
              <a:gd name="T47" fmla="*/ 890 h 1402"/>
              <a:gd name="T48" fmla="*/ 1908 w 2812"/>
              <a:gd name="T49" fmla="*/ 868 h 1402"/>
              <a:gd name="T50" fmla="*/ 1903 w 2812"/>
              <a:gd name="T51" fmla="*/ 215 h 1402"/>
              <a:gd name="T52" fmla="*/ 1903 w 2812"/>
              <a:gd name="T53" fmla="*/ 895 h 1402"/>
              <a:gd name="T54" fmla="*/ 1762 w 2812"/>
              <a:gd name="T55" fmla="*/ 603 h 1402"/>
              <a:gd name="T56" fmla="*/ 1748 w 2812"/>
              <a:gd name="T57" fmla="*/ 720 h 1402"/>
              <a:gd name="T58" fmla="*/ 1737 w 2812"/>
              <a:gd name="T59" fmla="*/ 825 h 1402"/>
              <a:gd name="T60" fmla="*/ 1694 w 2812"/>
              <a:gd name="T61" fmla="*/ 1038 h 1402"/>
              <a:gd name="T62" fmla="*/ 1626 w 2812"/>
              <a:gd name="T63" fmla="*/ 520 h 1402"/>
              <a:gd name="T64" fmla="*/ 1667 w 2812"/>
              <a:gd name="T65" fmla="*/ 1017 h 1402"/>
              <a:gd name="T66" fmla="*/ 1453 w 2812"/>
              <a:gd name="T67" fmla="*/ 425 h 1402"/>
              <a:gd name="T68" fmla="*/ 1465 w 2812"/>
              <a:gd name="T69" fmla="*/ 662 h 1402"/>
              <a:gd name="T70" fmla="*/ 1312 w 2812"/>
              <a:gd name="T71" fmla="*/ 609 h 1402"/>
              <a:gd name="T72" fmla="*/ 1263 w 2812"/>
              <a:gd name="T73" fmla="*/ 885 h 1402"/>
              <a:gd name="T74" fmla="*/ 1263 w 2812"/>
              <a:gd name="T75" fmla="*/ 636 h 1402"/>
              <a:gd name="T76" fmla="*/ 1192 w 2812"/>
              <a:gd name="T77" fmla="*/ 744 h 1402"/>
              <a:gd name="T78" fmla="*/ 1154 w 2812"/>
              <a:gd name="T79" fmla="*/ 33 h 1402"/>
              <a:gd name="T80" fmla="*/ 932 w 2812"/>
              <a:gd name="T81" fmla="*/ 1172 h 1402"/>
              <a:gd name="T82" fmla="*/ 838 w 2812"/>
              <a:gd name="T83" fmla="*/ 546 h 1402"/>
              <a:gd name="T84" fmla="*/ 820 w 2812"/>
              <a:gd name="T85" fmla="*/ 273 h 1402"/>
              <a:gd name="T86" fmla="*/ 818 w 2812"/>
              <a:gd name="T87" fmla="*/ 25 h 1402"/>
              <a:gd name="T88" fmla="*/ 805 w 2812"/>
              <a:gd name="T89" fmla="*/ 541 h 1402"/>
              <a:gd name="T90" fmla="*/ 805 w 2812"/>
              <a:gd name="T91" fmla="*/ 104 h 1402"/>
              <a:gd name="T92" fmla="*/ 805 w 2812"/>
              <a:gd name="T93" fmla="*/ 840 h 1402"/>
              <a:gd name="T94" fmla="*/ 732 w 2812"/>
              <a:gd name="T95" fmla="*/ 341 h 1402"/>
              <a:gd name="T96" fmla="*/ 726 w 2812"/>
              <a:gd name="T97" fmla="*/ 265 h 1402"/>
              <a:gd name="T98" fmla="*/ 704 w 2812"/>
              <a:gd name="T99" fmla="*/ 459 h 1402"/>
              <a:gd name="T100" fmla="*/ 695 w 2812"/>
              <a:gd name="T101" fmla="*/ 178 h 1402"/>
              <a:gd name="T102" fmla="*/ 695 w 2812"/>
              <a:gd name="T103" fmla="*/ 323 h 1402"/>
              <a:gd name="T104" fmla="*/ 633 w 2812"/>
              <a:gd name="T105" fmla="*/ 63 h 1402"/>
              <a:gd name="T106" fmla="*/ 674 w 2812"/>
              <a:gd name="T107" fmla="*/ 332 h 1402"/>
              <a:gd name="T108" fmla="*/ 597 w 2812"/>
              <a:gd name="T109" fmla="*/ 99 h 1402"/>
              <a:gd name="T110" fmla="*/ 578 w 2812"/>
              <a:gd name="T111" fmla="*/ 793 h 1402"/>
              <a:gd name="T112" fmla="*/ 578 w 2812"/>
              <a:gd name="T113" fmla="*/ 130 h 1402"/>
              <a:gd name="T114" fmla="*/ 549 w 2812"/>
              <a:gd name="T115" fmla="*/ 76 h 1402"/>
              <a:gd name="T116" fmla="*/ 532 w 2812"/>
              <a:gd name="T117" fmla="*/ 100 h 1402"/>
              <a:gd name="T118" fmla="*/ 507 w 2812"/>
              <a:gd name="T119" fmla="*/ 142 h 1402"/>
              <a:gd name="T120" fmla="*/ 443 w 2812"/>
              <a:gd name="T121" fmla="*/ 117 h 1402"/>
              <a:gd name="T122" fmla="*/ 372 w 2812"/>
              <a:gd name="T123" fmla="*/ 142 h 1402"/>
              <a:gd name="T124" fmla="*/ 105 w 2812"/>
              <a:gd name="T125" fmla="*/ 411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12" h="1402">
                <a:moveTo>
                  <a:pt x="2738" y="300"/>
                </a:moveTo>
                <a:cubicBezTo>
                  <a:pt x="2738" y="258"/>
                  <a:pt x="2738" y="258"/>
                  <a:pt x="2738" y="258"/>
                </a:cubicBezTo>
                <a:cubicBezTo>
                  <a:pt x="2739" y="259"/>
                  <a:pt x="2741" y="260"/>
                  <a:pt x="2742" y="261"/>
                </a:cubicBezTo>
                <a:cubicBezTo>
                  <a:pt x="2756" y="272"/>
                  <a:pt x="2771" y="283"/>
                  <a:pt x="2791" y="283"/>
                </a:cubicBezTo>
                <a:cubicBezTo>
                  <a:pt x="2812" y="283"/>
                  <a:pt x="2791" y="316"/>
                  <a:pt x="2778" y="320"/>
                </a:cubicBezTo>
                <a:cubicBezTo>
                  <a:pt x="2764" y="324"/>
                  <a:pt x="2764" y="310"/>
                  <a:pt x="2752" y="303"/>
                </a:cubicBezTo>
                <a:cubicBezTo>
                  <a:pt x="2747" y="301"/>
                  <a:pt x="2742" y="300"/>
                  <a:pt x="2738" y="300"/>
                </a:cubicBezTo>
                <a:close/>
                <a:moveTo>
                  <a:pt x="2738" y="233"/>
                </a:moveTo>
                <a:cubicBezTo>
                  <a:pt x="2738" y="220"/>
                  <a:pt x="2738" y="220"/>
                  <a:pt x="2738" y="220"/>
                </a:cubicBezTo>
                <a:cubicBezTo>
                  <a:pt x="2738" y="220"/>
                  <a:pt x="2738" y="220"/>
                  <a:pt x="2738" y="220"/>
                </a:cubicBezTo>
                <a:cubicBezTo>
                  <a:pt x="2746" y="219"/>
                  <a:pt x="2756" y="233"/>
                  <a:pt x="2741" y="233"/>
                </a:cubicBezTo>
                <a:cubicBezTo>
                  <a:pt x="2740" y="233"/>
                  <a:pt x="2739" y="233"/>
                  <a:pt x="2738" y="233"/>
                </a:cubicBezTo>
                <a:close/>
                <a:moveTo>
                  <a:pt x="2738" y="220"/>
                </a:moveTo>
                <a:cubicBezTo>
                  <a:pt x="2738" y="233"/>
                  <a:pt x="2738" y="233"/>
                  <a:pt x="2738" y="233"/>
                </a:cubicBezTo>
                <a:cubicBezTo>
                  <a:pt x="2725" y="231"/>
                  <a:pt x="2722" y="219"/>
                  <a:pt x="2738" y="220"/>
                </a:cubicBezTo>
                <a:close/>
                <a:moveTo>
                  <a:pt x="2738" y="258"/>
                </a:moveTo>
                <a:cubicBezTo>
                  <a:pt x="2738" y="300"/>
                  <a:pt x="2738" y="300"/>
                  <a:pt x="2738" y="300"/>
                </a:cubicBezTo>
                <a:cubicBezTo>
                  <a:pt x="2731" y="301"/>
                  <a:pt x="2726" y="305"/>
                  <a:pt x="2728" y="313"/>
                </a:cubicBezTo>
                <a:cubicBezTo>
                  <a:pt x="2730" y="318"/>
                  <a:pt x="2728" y="319"/>
                  <a:pt x="2724" y="319"/>
                </a:cubicBezTo>
                <a:cubicBezTo>
                  <a:pt x="2724" y="252"/>
                  <a:pt x="2724" y="252"/>
                  <a:pt x="2724" y="252"/>
                </a:cubicBezTo>
                <a:cubicBezTo>
                  <a:pt x="2729" y="254"/>
                  <a:pt x="2734" y="255"/>
                  <a:pt x="2738" y="258"/>
                </a:cubicBezTo>
                <a:close/>
                <a:moveTo>
                  <a:pt x="2724" y="1062"/>
                </a:moveTo>
                <a:cubicBezTo>
                  <a:pt x="2724" y="1050"/>
                  <a:pt x="2724" y="1050"/>
                  <a:pt x="2724" y="1050"/>
                </a:cubicBezTo>
                <a:cubicBezTo>
                  <a:pt x="2728" y="1049"/>
                  <a:pt x="2730" y="1051"/>
                  <a:pt x="2730" y="1055"/>
                </a:cubicBezTo>
                <a:cubicBezTo>
                  <a:pt x="2729" y="1058"/>
                  <a:pt x="2727" y="1062"/>
                  <a:pt x="2724" y="1062"/>
                </a:cubicBezTo>
                <a:close/>
                <a:moveTo>
                  <a:pt x="2724" y="342"/>
                </a:moveTo>
                <a:cubicBezTo>
                  <a:pt x="2724" y="330"/>
                  <a:pt x="2724" y="330"/>
                  <a:pt x="2724" y="330"/>
                </a:cubicBezTo>
                <a:cubicBezTo>
                  <a:pt x="2732" y="335"/>
                  <a:pt x="2732" y="340"/>
                  <a:pt x="2724" y="342"/>
                </a:cubicBezTo>
                <a:close/>
                <a:moveTo>
                  <a:pt x="2724" y="252"/>
                </a:moveTo>
                <a:cubicBezTo>
                  <a:pt x="2724" y="319"/>
                  <a:pt x="2724" y="319"/>
                  <a:pt x="2724" y="319"/>
                </a:cubicBezTo>
                <a:cubicBezTo>
                  <a:pt x="2720" y="318"/>
                  <a:pt x="2712" y="314"/>
                  <a:pt x="2706" y="310"/>
                </a:cubicBezTo>
                <a:cubicBezTo>
                  <a:pt x="2706" y="247"/>
                  <a:pt x="2706" y="247"/>
                  <a:pt x="2706" y="247"/>
                </a:cubicBezTo>
                <a:cubicBezTo>
                  <a:pt x="2712" y="249"/>
                  <a:pt x="2718" y="250"/>
                  <a:pt x="2724" y="252"/>
                </a:cubicBezTo>
                <a:close/>
                <a:moveTo>
                  <a:pt x="2724" y="330"/>
                </a:moveTo>
                <a:cubicBezTo>
                  <a:pt x="2724" y="342"/>
                  <a:pt x="2724" y="342"/>
                  <a:pt x="2724" y="342"/>
                </a:cubicBezTo>
                <a:cubicBezTo>
                  <a:pt x="2722" y="343"/>
                  <a:pt x="2718" y="343"/>
                  <a:pt x="2713" y="343"/>
                </a:cubicBezTo>
                <a:cubicBezTo>
                  <a:pt x="2711" y="343"/>
                  <a:pt x="2708" y="343"/>
                  <a:pt x="2706" y="344"/>
                </a:cubicBezTo>
                <a:cubicBezTo>
                  <a:pt x="2706" y="319"/>
                  <a:pt x="2706" y="319"/>
                  <a:pt x="2706" y="319"/>
                </a:cubicBezTo>
                <a:cubicBezTo>
                  <a:pt x="2709" y="321"/>
                  <a:pt x="2712" y="323"/>
                  <a:pt x="2716" y="325"/>
                </a:cubicBezTo>
                <a:cubicBezTo>
                  <a:pt x="2719" y="327"/>
                  <a:pt x="2722" y="328"/>
                  <a:pt x="2724" y="330"/>
                </a:cubicBezTo>
                <a:close/>
                <a:moveTo>
                  <a:pt x="2724" y="1050"/>
                </a:moveTo>
                <a:cubicBezTo>
                  <a:pt x="2724" y="1062"/>
                  <a:pt x="2724" y="1062"/>
                  <a:pt x="2724" y="1062"/>
                </a:cubicBezTo>
                <a:cubicBezTo>
                  <a:pt x="2723" y="1062"/>
                  <a:pt x="2722" y="1061"/>
                  <a:pt x="2721" y="1060"/>
                </a:cubicBezTo>
                <a:cubicBezTo>
                  <a:pt x="2717" y="1055"/>
                  <a:pt x="2718" y="1052"/>
                  <a:pt x="2723" y="1051"/>
                </a:cubicBezTo>
                <a:cubicBezTo>
                  <a:pt x="2723" y="1051"/>
                  <a:pt x="2724" y="1050"/>
                  <a:pt x="2724" y="1050"/>
                </a:cubicBezTo>
                <a:close/>
                <a:moveTo>
                  <a:pt x="2706" y="1262"/>
                </a:moveTo>
                <a:cubicBezTo>
                  <a:pt x="2706" y="1246"/>
                  <a:pt x="2706" y="1246"/>
                  <a:pt x="2706" y="1246"/>
                </a:cubicBezTo>
                <a:cubicBezTo>
                  <a:pt x="2708" y="1251"/>
                  <a:pt x="2708" y="1257"/>
                  <a:pt x="2706" y="1262"/>
                </a:cubicBezTo>
                <a:close/>
                <a:moveTo>
                  <a:pt x="2706" y="1068"/>
                </a:moveTo>
                <a:cubicBezTo>
                  <a:pt x="2706" y="1057"/>
                  <a:pt x="2706" y="1057"/>
                  <a:pt x="2706" y="1057"/>
                </a:cubicBezTo>
                <a:cubicBezTo>
                  <a:pt x="2710" y="1055"/>
                  <a:pt x="2712" y="1057"/>
                  <a:pt x="2711" y="1061"/>
                </a:cubicBezTo>
                <a:cubicBezTo>
                  <a:pt x="2711" y="1064"/>
                  <a:pt x="2709" y="1068"/>
                  <a:pt x="2706" y="1068"/>
                </a:cubicBezTo>
                <a:close/>
                <a:moveTo>
                  <a:pt x="2706" y="247"/>
                </a:moveTo>
                <a:cubicBezTo>
                  <a:pt x="2706" y="310"/>
                  <a:pt x="2706" y="310"/>
                  <a:pt x="2706" y="310"/>
                </a:cubicBezTo>
                <a:cubicBezTo>
                  <a:pt x="2704" y="309"/>
                  <a:pt x="2704" y="309"/>
                  <a:pt x="2704" y="309"/>
                </a:cubicBezTo>
                <a:cubicBezTo>
                  <a:pt x="2694" y="303"/>
                  <a:pt x="2695" y="311"/>
                  <a:pt x="2706" y="319"/>
                </a:cubicBezTo>
                <a:cubicBezTo>
                  <a:pt x="2706" y="344"/>
                  <a:pt x="2706" y="344"/>
                  <a:pt x="2706" y="344"/>
                </a:cubicBezTo>
                <a:cubicBezTo>
                  <a:pt x="2697" y="345"/>
                  <a:pt x="2691" y="349"/>
                  <a:pt x="2687" y="354"/>
                </a:cubicBezTo>
                <a:cubicBezTo>
                  <a:pt x="2687" y="240"/>
                  <a:pt x="2687" y="240"/>
                  <a:pt x="2687" y="240"/>
                </a:cubicBezTo>
                <a:cubicBezTo>
                  <a:pt x="2688" y="241"/>
                  <a:pt x="2689" y="241"/>
                  <a:pt x="2690" y="242"/>
                </a:cubicBezTo>
                <a:cubicBezTo>
                  <a:pt x="2695" y="244"/>
                  <a:pt x="2700" y="246"/>
                  <a:pt x="2706" y="247"/>
                </a:cubicBezTo>
                <a:close/>
                <a:moveTo>
                  <a:pt x="2706" y="1057"/>
                </a:moveTo>
                <a:cubicBezTo>
                  <a:pt x="2706" y="1068"/>
                  <a:pt x="2706" y="1068"/>
                  <a:pt x="2706" y="1068"/>
                </a:cubicBezTo>
                <a:cubicBezTo>
                  <a:pt x="2705" y="1068"/>
                  <a:pt x="2704" y="1067"/>
                  <a:pt x="2703" y="1066"/>
                </a:cubicBezTo>
                <a:cubicBezTo>
                  <a:pt x="2699" y="1062"/>
                  <a:pt x="2699" y="1059"/>
                  <a:pt x="2704" y="1057"/>
                </a:cubicBezTo>
                <a:cubicBezTo>
                  <a:pt x="2705" y="1057"/>
                  <a:pt x="2705" y="1057"/>
                  <a:pt x="2706" y="1057"/>
                </a:cubicBezTo>
                <a:close/>
                <a:moveTo>
                  <a:pt x="2706" y="1246"/>
                </a:moveTo>
                <a:cubicBezTo>
                  <a:pt x="2706" y="1262"/>
                  <a:pt x="2706" y="1262"/>
                  <a:pt x="2706" y="1262"/>
                </a:cubicBezTo>
                <a:cubicBezTo>
                  <a:pt x="2704" y="1269"/>
                  <a:pt x="2699" y="1274"/>
                  <a:pt x="2695" y="1272"/>
                </a:cubicBezTo>
                <a:cubicBezTo>
                  <a:pt x="2691" y="1271"/>
                  <a:pt x="2689" y="1270"/>
                  <a:pt x="2687" y="1268"/>
                </a:cubicBezTo>
                <a:cubicBezTo>
                  <a:pt x="2687" y="1222"/>
                  <a:pt x="2687" y="1222"/>
                  <a:pt x="2687" y="1222"/>
                </a:cubicBezTo>
                <a:cubicBezTo>
                  <a:pt x="2689" y="1229"/>
                  <a:pt x="2692" y="1236"/>
                  <a:pt x="2699" y="1239"/>
                </a:cubicBezTo>
                <a:cubicBezTo>
                  <a:pt x="2702" y="1240"/>
                  <a:pt x="2705" y="1243"/>
                  <a:pt x="2706" y="1246"/>
                </a:cubicBezTo>
                <a:close/>
                <a:moveTo>
                  <a:pt x="2687" y="240"/>
                </a:moveTo>
                <a:cubicBezTo>
                  <a:pt x="2687" y="354"/>
                  <a:pt x="2687" y="354"/>
                  <a:pt x="2687" y="354"/>
                </a:cubicBezTo>
                <a:cubicBezTo>
                  <a:pt x="2683" y="359"/>
                  <a:pt x="2680" y="364"/>
                  <a:pt x="2676" y="369"/>
                </a:cubicBezTo>
                <a:cubicBezTo>
                  <a:pt x="2676" y="370"/>
                  <a:pt x="2675" y="371"/>
                  <a:pt x="2674" y="372"/>
                </a:cubicBezTo>
                <a:cubicBezTo>
                  <a:pt x="2674" y="235"/>
                  <a:pt x="2674" y="235"/>
                  <a:pt x="2674" y="235"/>
                </a:cubicBezTo>
                <a:cubicBezTo>
                  <a:pt x="2678" y="236"/>
                  <a:pt x="2682" y="238"/>
                  <a:pt x="2687" y="240"/>
                </a:cubicBezTo>
                <a:close/>
                <a:moveTo>
                  <a:pt x="2687" y="1222"/>
                </a:moveTo>
                <a:cubicBezTo>
                  <a:pt x="2687" y="1268"/>
                  <a:pt x="2687" y="1268"/>
                  <a:pt x="2687" y="1268"/>
                </a:cubicBezTo>
                <a:cubicBezTo>
                  <a:pt x="2682" y="1265"/>
                  <a:pt x="2680" y="1259"/>
                  <a:pt x="2678" y="1248"/>
                </a:cubicBezTo>
                <a:cubicBezTo>
                  <a:pt x="2677" y="1244"/>
                  <a:pt x="2676" y="1240"/>
                  <a:pt x="2674" y="1235"/>
                </a:cubicBezTo>
                <a:cubicBezTo>
                  <a:pt x="2674" y="1206"/>
                  <a:pt x="2674" y="1206"/>
                  <a:pt x="2674" y="1206"/>
                </a:cubicBezTo>
                <a:cubicBezTo>
                  <a:pt x="2681" y="1206"/>
                  <a:pt x="2684" y="1214"/>
                  <a:pt x="2687" y="1222"/>
                </a:cubicBezTo>
                <a:close/>
                <a:moveTo>
                  <a:pt x="2674" y="1295"/>
                </a:moveTo>
                <a:cubicBezTo>
                  <a:pt x="2684" y="1284"/>
                  <a:pt x="2684" y="1268"/>
                  <a:pt x="2674" y="1266"/>
                </a:cubicBezTo>
                <a:lnTo>
                  <a:pt x="2674" y="1295"/>
                </a:lnTo>
                <a:close/>
                <a:moveTo>
                  <a:pt x="2674" y="235"/>
                </a:moveTo>
                <a:cubicBezTo>
                  <a:pt x="2674" y="372"/>
                  <a:pt x="2674" y="372"/>
                  <a:pt x="2674" y="372"/>
                </a:cubicBezTo>
                <a:cubicBezTo>
                  <a:pt x="2668" y="377"/>
                  <a:pt x="2662" y="370"/>
                  <a:pt x="2654" y="366"/>
                </a:cubicBezTo>
                <a:cubicBezTo>
                  <a:pt x="2654" y="253"/>
                  <a:pt x="2654" y="253"/>
                  <a:pt x="2654" y="253"/>
                </a:cubicBezTo>
                <a:cubicBezTo>
                  <a:pt x="2678" y="261"/>
                  <a:pt x="2676" y="258"/>
                  <a:pt x="2665" y="243"/>
                </a:cubicBezTo>
                <a:cubicBezTo>
                  <a:pt x="2658" y="233"/>
                  <a:pt x="2664" y="232"/>
                  <a:pt x="2674" y="235"/>
                </a:cubicBezTo>
                <a:close/>
                <a:moveTo>
                  <a:pt x="2674" y="1206"/>
                </a:moveTo>
                <a:cubicBezTo>
                  <a:pt x="2674" y="1235"/>
                  <a:pt x="2674" y="1235"/>
                  <a:pt x="2674" y="1235"/>
                </a:cubicBezTo>
                <a:cubicBezTo>
                  <a:pt x="2669" y="1222"/>
                  <a:pt x="2661" y="1208"/>
                  <a:pt x="2671" y="1206"/>
                </a:cubicBezTo>
                <a:cubicBezTo>
                  <a:pt x="2672" y="1206"/>
                  <a:pt x="2673" y="1206"/>
                  <a:pt x="2674" y="1206"/>
                </a:cubicBezTo>
                <a:close/>
                <a:moveTo>
                  <a:pt x="2674" y="1266"/>
                </a:moveTo>
                <a:cubicBezTo>
                  <a:pt x="2674" y="1295"/>
                  <a:pt x="2674" y="1295"/>
                  <a:pt x="2674" y="1295"/>
                </a:cubicBezTo>
                <a:cubicBezTo>
                  <a:pt x="2674" y="1296"/>
                  <a:pt x="2674" y="1296"/>
                  <a:pt x="2674" y="1296"/>
                </a:cubicBezTo>
                <a:cubicBezTo>
                  <a:pt x="2669" y="1301"/>
                  <a:pt x="2661" y="1306"/>
                  <a:pt x="2654" y="1311"/>
                </a:cubicBezTo>
                <a:cubicBezTo>
                  <a:pt x="2654" y="1288"/>
                  <a:pt x="2654" y="1288"/>
                  <a:pt x="2654" y="1288"/>
                </a:cubicBezTo>
                <a:cubicBezTo>
                  <a:pt x="2662" y="1282"/>
                  <a:pt x="2652" y="1268"/>
                  <a:pt x="2672" y="1266"/>
                </a:cubicBezTo>
                <a:cubicBezTo>
                  <a:pt x="2673" y="1266"/>
                  <a:pt x="2673" y="1266"/>
                  <a:pt x="2674" y="1266"/>
                </a:cubicBezTo>
                <a:close/>
                <a:moveTo>
                  <a:pt x="2654" y="874"/>
                </a:moveTo>
                <a:cubicBezTo>
                  <a:pt x="2654" y="862"/>
                  <a:pt x="2654" y="862"/>
                  <a:pt x="2654" y="862"/>
                </a:cubicBezTo>
                <a:cubicBezTo>
                  <a:pt x="2658" y="861"/>
                  <a:pt x="2660" y="863"/>
                  <a:pt x="2659" y="867"/>
                </a:cubicBezTo>
                <a:cubicBezTo>
                  <a:pt x="2659" y="870"/>
                  <a:pt x="2657" y="874"/>
                  <a:pt x="2654" y="874"/>
                </a:cubicBezTo>
                <a:close/>
                <a:moveTo>
                  <a:pt x="2654" y="253"/>
                </a:moveTo>
                <a:cubicBezTo>
                  <a:pt x="2654" y="366"/>
                  <a:pt x="2654" y="366"/>
                  <a:pt x="2654" y="366"/>
                </a:cubicBezTo>
                <a:cubicBezTo>
                  <a:pt x="2652" y="365"/>
                  <a:pt x="2650" y="365"/>
                  <a:pt x="2648" y="365"/>
                </a:cubicBezTo>
                <a:cubicBezTo>
                  <a:pt x="2646" y="365"/>
                  <a:pt x="2645" y="365"/>
                  <a:pt x="2644" y="365"/>
                </a:cubicBezTo>
                <a:cubicBezTo>
                  <a:pt x="2644" y="250"/>
                  <a:pt x="2644" y="250"/>
                  <a:pt x="2644" y="250"/>
                </a:cubicBezTo>
                <a:cubicBezTo>
                  <a:pt x="2646" y="251"/>
                  <a:pt x="2648" y="252"/>
                  <a:pt x="2652" y="253"/>
                </a:cubicBezTo>
                <a:cubicBezTo>
                  <a:pt x="2654" y="253"/>
                  <a:pt x="2654" y="253"/>
                  <a:pt x="2654" y="253"/>
                </a:cubicBezTo>
                <a:close/>
                <a:moveTo>
                  <a:pt x="2654" y="862"/>
                </a:moveTo>
                <a:cubicBezTo>
                  <a:pt x="2654" y="874"/>
                  <a:pt x="2654" y="874"/>
                  <a:pt x="2654" y="874"/>
                </a:cubicBezTo>
                <a:cubicBezTo>
                  <a:pt x="2653" y="874"/>
                  <a:pt x="2652" y="873"/>
                  <a:pt x="2651" y="872"/>
                </a:cubicBezTo>
                <a:cubicBezTo>
                  <a:pt x="2647" y="867"/>
                  <a:pt x="2647" y="864"/>
                  <a:pt x="2652" y="863"/>
                </a:cubicBezTo>
                <a:cubicBezTo>
                  <a:pt x="2653" y="863"/>
                  <a:pt x="2653" y="862"/>
                  <a:pt x="2654" y="862"/>
                </a:cubicBezTo>
                <a:close/>
                <a:moveTo>
                  <a:pt x="2654" y="1288"/>
                </a:moveTo>
                <a:cubicBezTo>
                  <a:pt x="2654" y="1311"/>
                  <a:pt x="2654" y="1311"/>
                  <a:pt x="2654" y="1311"/>
                </a:cubicBezTo>
                <a:cubicBezTo>
                  <a:pt x="2650" y="1313"/>
                  <a:pt x="2647" y="1316"/>
                  <a:pt x="2644" y="1319"/>
                </a:cubicBezTo>
                <a:cubicBezTo>
                  <a:pt x="2644" y="1292"/>
                  <a:pt x="2644" y="1292"/>
                  <a:pt x="2644" y="1292"/>
                </a:cubicBezTo>
                <a:cubicBezTo>
                  <a:pt x="2645" y="1291"/>
                  <a:pt x="2647" y="1291"/>
                  <a:pt x="2649" y="1290"/>
                </a:cubicBezTo>
                <a:cubicBezTo>
                  <a:pt x="2651" y="1290"/>
                  <a:pt x="2653" y="1289"/>
                  <a:pt x="2654" y="1288"/>
                </a:cubicBezTo>
                <a:close/>
                <a:moveTo>
                  <a:pt x="2644" y="1069"/>
                </a:moveTo>
                <a:cubicBezTo>
                  <a:pt x="2644" y="1053"/>
                  <a:pt x="2644" y="1053"/>
                  <a:pt x="2644" y="1053"/>
                </a:cubicBezTo>
                <a:cubicBezTo>
                  <a:pt x="2652" y="1059"/>
                  <a:pt x="2658" y="1070"/>
                  <a:pt x="2648" y="1070"/>
                </a:cubicBezTo>
                <a:cubicBezTo>
                  <a:pt x="2647" y="1070"/>
                  <a:pt x="2645" y="1070"/>
                  <a:pt x="2644" y="1069"/>
                </a:cubicBezTo>
                <a:close/>
                <a:moveTo>
                  <a:pt x="2644" y="441"/>
                </a:moveTo>
                <a:cubicBezTo>
                  <a:pt x="2644" y="433"/>
                  <a:pt x="2644" y="433"/>
                  <a:pt x="2644" y="433"/>
                </a:cubicBezTo>
                <a:cubicBezTo>
                  <a:pt x="2650" y="437"/>
                  <a:pt x="2656" y="444"/>
                  <a:pt x="2650" y="443"/>
                </a:cubicBezTo>
                <a:cubicBezTo>
                  <a:pt x="2648" y="443"/>
                  <a:pt x="2646" y="442"/>
                  <a:pt x="2644" y="441"/>
                </a:cubicBezTo>
                <a:close/>
                <a:moveTo>
                  <a:pt x="2644" y="250"/>
                </a:moveTo>
                <a:cubicBezTo>
                  <a:pt x="2644" y="365"/>
                  <a:pt x="2644" y="365"/>
                  <a:pt x="2644" y="365"/>
                </a:cubicBezTo>
                <a:cubicBezTo>
                  <a:pt x="2635" y="367"/>
                  <a:pt x="2632" y="373"/>
                  <a:pt x="2617" y="370"/>
                </a:cubicBezTo>
                <a:cubicBezTo>
                  <a:pt x="2616" y="370"/>
                  <a:pt x="2616" y="370"/>
                  <a:pt x="2616" y="370"/>
                </a:cubicBezTo>
                <a:cubicBezTo>
                  <a:pt x="2616" y="355"/>
                  <a:pt x="2616" y="355"/>
                  <a:pt x="2616" y="355"/>
                </a:cubicBezTo>
                <a:cubicBezTo>
                  <a:pt x="2628" y="350"/>
                  <a:pt x="2623" y="343"/>
                  <a:pt x="2616" y="343"/>
                </a:cubicBezTo>
                <a:cubicBezTo>
                  <a:pt x="2616" y="251"/>
                  <a:pt x="2616" y="251"/>
                  <a:pt x="2616" y="251"/>
                </a:cubicBezTo>
                <a:cubicBezTo>
                  <a:pt x="2618" y="251"/>
                  <a:pt x="2619" y="251"/>
                  <a:pt x="2620" y="251"/>
                </a:cubicBezTo>
                <a:cubicBezTo>
                  <a:pt x="2633" y="252"/>
                  <a:pt x="2628" y="246"/>
                  <a:pt x="2644" y="250"/>
                </a:cubicBezTo>
                <a:close/>
                <a:moveTo>
                  <a:pt x="2644" y="433"/>
                </a:moveTo>
                <a:cubicBezTo>
                  <a:pt x="2644" y="441"/>
                  <a:pt x="2644" y="441"/>
                  <a:pt x="2644" y="441"/>
                </a:cubicBezTo>
                <a:cubicBezTo>
                  <a:pt x="2637" y="437"/>
                  <a:pt x="2632" y="429"/>
                  <a:pt x="2637" y="429"/>
                </a:cubicBezTo>
                <a:cubicBezTo>
                  <a:pt x="2639" y="430"/>
                  <a:pt x="2641" y="431"/>
                  <a:pt x="2644" y="433"/>
                </a:cubicBezTo>
                <a:close/>
                <a:moveTo>
                  <a:pt x="2644" y="1053"/>
                </a:moveTo>
                <a:cubicBezTo>
                  <a:pt x="2644" y="1069"/>
                  <a:pt x="2644" y="1069"/>
                  <a:pt x="2644" y="1069"/>
                </a:cubicBezTo>
                <a:cubicBezTo>
                  <a:pt x="2633" y="1066"/>
                  <a:pt x="2625" y="1050"/>
                  <a:pt x="2634" y="1049"/>
                </a:cubicBezTo>
                <a:cubicBezTo>
                  <a:pt x="2637" y="1050"/>
                  <a:pt x="2641" y="1051"/>
                  <a:pt x="2644" y="1053"/>
                </a:cubicBezTo>
                <a:close/>
                <a:moveTo>
                  <a:pt x="2644" y="1292"/>
                </a:moveTo>
                <a:cubicBezTo>
                  <a:pt x="2644" y="1319"/>
                  <a:pt x="2644" y="1319"/>
                  <a:pt x="2644" y="1319"/>
                </a:cubicBezTo>
                <a:cubicBezTo>
                  <a:pt x="2638" y="1323"/>
                  <a:pt x="2634" y="1328"/>
                  <a:pt x="2633" y="1334"/>
                </a:cubicBezTo>
                <a:cubicBezTo>
                  <a:pt x="2629" y="1349"/>
                  <a:pt x="2625" y="1319"/>
                  <a:pt x="2623" y="1311"/>
                </a:cubicBezTo>
                <a:cubicBezTo>
                  <a:pt x="2620" y="1304"/>
                  <a:pt x="2630" y="1296"/>
                  <a:pt x="2644" y="1292"/>
                </a:cubicBezTo>
                <a:close/>
                <a:moveTo>
                  <a:pt x="2616" y="1102"/>
                </a:moveTo>
                <a:cubicBezTo>
                  <a:pt x="2616" y="1085"/>
                  <a:pt x="2616" y="1085"/>
                  <a:pt x="2616" y="1085"/>
                </a:cubicBezTo>
                <a:cubicBezTo>
                  <a:pt x="2628" y="1088"/>
                  <a:pt x="2643" y="1103"/>
                  <a:pt x="2628" y="1104"/>
                </a:cubicBezTo>
                <a:cubicBezTo>
                  <a:pt x="2624" y="1104"/>
                  <a:pt x="2620" y="1103"/>
                  <a:pt x="2616" y="1102"/>
                </a:cubicBezTo>
                <a:close/>
                <a:moveTo>
                  <a:pt x="2616" y="395"/>
                </a:moveTo>
                <a:cubicBezTo>
                  <a:pt x="2616" y="385"/>
                  <a:pt x="2616" y="385"/>
                  <a:pt x="2616" y="385"/>
                </a:cubicBezTo>
                <a:cubicBezTo>
                  <a:pt x="2624" y="386"/>
                  <a:pt x="2627" y="395"/>
                  <a:pt x="2619" y="395"/>
                </a:cubicBezTo>
                <a:cubicBezTo>
                  <a:pt x="2618" y="395"/>
                  <a:pt x="2617" y="395"/>
                  <a:pt x="2616" y="395"/>
                </a:cubicBezTo>
                <a:close/>
                <a:moveTo>
                  <a:pt x="2616" y="251"/>
                </a:moveTo>
                <a:cubicBezTo>
                  <a:pt x="2616" y="343"/>
                  <a:pt x="2616" y="343"/>
                  <a:pt x="2616" y="343"/>
                </a:cubicBezTo>
                <a:cubicBezTo>
                  <a:pt x="2615" y="343"/>
                  <a:pt x="2612" y="344"/>
                  <a:pt x="2611" y="346"/>
                </a:cubicBezTo>
                <a:cubicBezTo>
                  <a:pt x="2607" y="349"/>
                  <a:pt x="2602" y="352"/>
                  <a:pt x="2597" y="353"/>
                </a:cubicBezTo>
                <a:cubicBezTo>
                  <a:pt x="2597" y="253"/>
                  <a:pt x="2597" y="253"/>
                  <a:pt x="2597" y="253"/>
                </a:cubicBezTo>
                <a:cubicBezTo>
                  <a:pt x="2603" y="252"/>
                  <a:pt x="2609" y="251"/>
                  <a:pt x="2616" y="251"/>
                </a:cubicBezTo>
                <a:close/>
                <a:moveTo>
                  <a:pt x="2616" y="355"/>
                </a:moveTo>
                <a:cubicBezTo>
                  <a:pt x="2616" y="370"/>
                  <a:pt x="2616" y="370"/>
                  <a:pt x="2616" y="370"/>
                </a:cubicBezTo>
                <a:cubicBezTo>
                  <a:pt x="2601" y="367"/>
                  <a:pt x="2601" y="362"/>
                  <a:pt x="2616" y="355"/>
                </a:cubicBezTo>
                <a:cubicBezTo>
                  <a:pt x="2616" y="355"/>
                  <a:pt x="2616" y="355"/>
                  <a:pt x="2616" y="355"/>
                </a:cubicBezTo>
                <a:close/>
                <a:moveTo>
                  <a:pt x="2616" y="385"/>
                </a:moveTo>
                <a:cubicBezTo>
                  <a:pt x="2616" y="395"/>
                  <a:pt x="2616" y="395"/>
                  <a:pt x="2616" y="395"/>
                </a:cubicBezTo>
                <a:cubicBezTo>
                  <a:pt x="2610" y="393"/>
                  <a:pt x="2605" y="385"/>
                  <a:pt x="2615" y="385"/>
                </a:cubicBezTo>
                <a:cubicBezTo>
                  <a:pt x="2615" y="385"/>
                  <a:pt x="2616" y="385"/>
                  <a:pt x="2616" y="385"/>
                </a:cubicBezTo>
                <a:close/>
                <a:moveTo>
                  <a:pt x="2616" y="1085"/>
                </a:moveTo>
                <a:cubicBezTo>
                  <a:pt x="2616" y="1102"/>
                  <a:pt x="2616" y="1102"/>
                  <a:pt x="2616" y="1102"/>
                </a:cubicBezTo>
                <a:cubicBezTo>
                  <a:pt x="2606" y="1096"/>
                  <a:pt x="2600" y="1085"/>
                  <a:pt x="2613" y="1085"/>
                </a:cubicBezTo>
                <a:cubicBezTo>
                  <a:pt x="2614" y="1085"/>
                  <a:pt x="2615" y="1085"/>
                  <a:pt x="2616" y="1085"/>
                </a:cubicBezTo>
                <a:close/>
                <a:moveTo>
                  <a:pt x="2597" y="1021"/>
                </a:moveTo>
                <a:cubicBezTo>
                  <a:pt x="2597" y="1010"/>
                  <a:pt x="2597" y="1010"/>
                  <a:pt x="2597" y="1010"/>
                </a:cubicBezTo>
                <a:cubicBezTo>
                  <a:pt x="2602" y="1015"/>
                  <a:pt x="2607" y="1021"/>
                  <a:pt x="2599" y="1021"/>
                </a:cubicBezTo>
                <a:cubicBezTo>
                  <a:pt x="2598" y="1021"/>
                  <a:pt x="2597" y="1021"/>
                  <a:pt x="2597" y="1021"/>
                </a:cubicBezTo>
                <a:close/>
                <a:moveTo>
                  <a:pt x="2597" y="444"/>
                </a:moveTo>
                <a:cubicBezTo>
                  <a:pt x="2605" y="445"/>
                  <a:pt x="2600" y="417"/>
                  <a:pt x="2607" y="416"/>
                </a:cubicBezTo>
                <a:cubicBezTo>
                  <a:pt x="2613" y="415"/>
                  <a:pt x="2605" y="391"/>
                  <a:pt x="2597" y="382"/>
                </a:cubicBezTo>
                <a:cubicBezTo>
                  <a:pt x="2597" y="444"/>
                  <a:pt x="2597" y="444"/>
                  <a:pt x="2597" y="444"/>
                </a:cubicBezTo>
                <a:close/>
                <a:moveTo>
                  <a:pt x="2597" y="240"/>
                </a:moveTo>
                <a:cubicBezTo>
                  <a:pt x="2597" y="230"/>
                  <a:pt x="2597" y="230"/>
                  <a:pt x="2597" y="230"/>
                </a:cubicBezTo>
                <a:cubicBezTo>
                  <a:pt x="2605" y="231"/>
                  <a:pt x="2608" y="240"/>
                  <a:pt x="2600" y="240"/>
                </a:cubicBezTo>
                <a:cubicBezTo>
                  <a:pt x="2599" y="240"/>
                  <a:pt x="2598" y="240"/>
                  <a:pt x="2597" y="240"/>
                </a:cubicBezTo>
                <a:close/>
                <a:moveTo>
                  <a:pt x="2597" y="230"/>
                </a:moveTo>
                <a:cubicBezTo>
                  <a:pt x="2597" y="240"/>
                  <a:pt x="2597" y="240"/>
                  <a:pt x="2597" y="240"/>
                </a:cubicBezTo>
                <a:cubicBezTo>
                  <a:pt x="2590" y="238"/>
                  <a:pt x="2584" y="230"/>
                  <a:pt x="2595" y="230"/>
                </a:cubicBezTo>
                <a:cubicBezTo>
                  <a:pt x="2595" y="230"/>
                  <a:pt x="2596" y="230"/>
                  <a:pt x="2597" y="230"/>
                </a:cubicBezTo>
                <a:close/>
                <a:moveTo>
                  <a:pt x="2597" y="253"/>
                </a:moveTo>
                <a:cubicBezTo>
                  <a:pt x="2597" y="353"/>
                  <a:pt x="2597" y="353"/>
                  <a:pt x="2597" y="353"/>
                </a:cubicBezTo>
                <a:cubicBezTo>
                  <a:pt x="2590" y="356"/>
                  <a:pt x="2583" y="356"/>
                  <a:pt x="2580" y="351"/>
                </a:cubicBezTo>
                <a:cubicBezTo>
                  <a:pt x="2578" y="347"/>
                  <a:pt x="2573" y="344"/>
                  <a:pt x="2567" y="344"/>
                </a:cubicBezTo>
                <a:cubicBezTo>
                  <a:pt x="2567" y="240"/>
                  <a:pt x="2567" y="240"/>
                  <a:pt x="2567" y="240"/>
                </a:cubicBezTo>
                <a:cubicBezTo>
                  <a:pt x="2572" y="247"/>
                  <a:pt x="2577" y="255"/>
                  <a:pt x="2583" y="255"/>
                </a:cubicBezTo>
                <a:cubicBezTo>
                  <a:pt x="2588" y="255"/>
                  <a:pt x="2592" y="254"/>
                  <a:pt x="2597" y="253"/>
                </a:cubicBezTo>
                <a:close/>
                <a:moveTo>
                  <a:pt x="2597" y="382"/>
                </a:moveTo>
                <a:cubicBezTo>
                  <a:pt x="2597" y="444"/>
                  <a:pt x="2597" y="444"/>
                  <a:pt x="2597" y="444"/>
                </a:cubicBezTo>
                <a:cubicBezTo>
                  <a:pt x="2596" y="444"/>
                  <a:pt x="2595" y="444"/>
                  <a:pt x="2594" y="443"/>
                </a:cubicBezTo>
                <a:cubicBezTo>
                  <a:pt x="2581" y="435"/>
                  <a:pt x="2585" y="445"/>
                  <a:pt x="2579" y="455"/>
                </a:cubicBezTo>
                <a:cubicBezTo>
                  <a:pt x="2576" y="459"/>
                  <a:pt x="2572" y="461"/>
                  <a:pt x="2567" y="462"/>
                </a:cubicBezTo>
                <a:cubicBezTo>
                  <a:pt x="2567" y="395"/>
                  <a:pt x="2567" y="395"/>
                  <a:pt x="2567" y="395"/>
                </a:cubicBezTo>
                <a:cubicBezTo>
                  <a:pt x="2575" y="385"/>
                  <a:pt x="2580" y="378"/>
                  <a:pt x="2591" y="378"/>
                </a:cubicBezTo>
                <a:cubicBezTo>
                  <a:pt x="2593" y="378"/>
                  <a:pt x="2595" y="380"/>
                  <a:pt x="2597" y="382"/>
                </a:cubicBezTo>
                <a:close/>
                <a:moveTo>
                  <a:pt x="2597" y="1010"/>
                </a:moveTo>
                <a:cubicBezTo>
                  <a:pt x="2597" y="1021"/>
                  <a:pt x="2597" y="1021"/>
                  <a:pt x="2597" y="1021"/>
                </a:cubicBezTo>
                <a:cubicBezTo>
                  <a:pt x="2586" y="1020"/>
                  <a:pt x="2575" y="1006"/>
                  <a:pt x="2588" y="1006"/>
                </a:cubicBezTo>
                <a:cubicBezTo>
                  <a:pt x="2590" y="1006"/>
                  <a:pt x="2594" y="1008"/>
                  <a:pt x="2597" y="1010"/>
                </a:cubicBezTo>
                <a:close/>
                <a:moveTo>
                  <a:pt x="2567" y="996"/>
                </a:moveTo>
                <a:cubicBezTo>
                  <a:pt x="2567" y="985"/>
                  <a:pt x="2567" y="985"/>
                  <a:pt x="2567" y="985"/>
                </a:cubicBezTo>
                <a:cubicBezTo>
                  <a:pt x="2579" y="988"/>
                  <a:pt x="2591" y="996"/>
                  <a:pt x="2581" y="997"/>
                </a:cubicBezTo>
                <a:cubicBezTo>
                  <a:pt x="2577" y="998"/>
                  <a:pt x="2572" y="997"/>
                  <a:pt x="2567" y="996"/>
                </a:cubicBezTo>
                <a:close/>
                <a:moveTo>
                  <a:pt x="2567" y="240"/>
                </a:moveTo>
                <a:cubicBezTo>
                  <a:pt x="2567" y="344"/>
                  <a:pt x="2567" y="344"/>
                  <a:pt x="2567" y="344"/>
                </a:cubicBezTo>
                <a:cubicBezTo>
                  <a:pt x="2561" y="344"/>
                  <a:pt x="2555" y="348"/>
                  <a:pt x="2550" y="355"/>
                </a:cubicBezTo>
                <a:cubicBezTo>
                  <a:pt x="2546" y="362"/>
                  <a:pt x="2542" y="369"/>
                  <a:pt x="2538" y="374"/>
                </a:cubicBezTo>
                <a:cubicBezTo>
                  <a:pt x="2538" y="228"/>
                  <a:pt x="2538" y="228"/>
                  <a:pt x="2538" y="228"/>
                </a:cubicBezTo>
                <a:cubicBezTo>
                  <a:pt x="2543" y="228"/>
                  <a:pt x="2548" y="228"/>
                  <a:pt x="2552" y="228"/>
                </a:cubicBezTo>
                <a:cubicBezTo>
                  <a:pt x="2557" y="228"/>
                  <a:pt x="2562" y="234"/>
                  <a:pt x="2567" y="240"/>
                </a:cubicBezTo>
                <a:close/>
                <a:moveTo>
                  <a:pt x="2567" y="395"/>
                </a:moveTo>
                <a:cubicBezTo>
                  <a:pt x="2567" y="462"/>
                  <a:pt x="2567" y="462"/>
                  <a:pt x="2567" y="462"/>
                </a:cubicBezTo>
                <a:cubicBezTo>
                  <a:pt x="2558" y="464"/>
                  <a:pt x="2548" y="463"/>
                  <a:pt x="2547" y="457"/>
                </a:cubicBezTo>
                <a:cubicBezTo>
                  <a:pt x="2546" y="447"/>
                  <a:pt x="2551" y="436"/>
                  <a:pt x="2548" y="428"/>
                </a:cubicBezTo>
                <a:cubicBezTo>
                  <a:pt x="2545" y="421"/>
                  <a:pt x="2542" y="418"/>
                  <a:pt x="2558" y="404"/>
                </a:cubicBezTo>
                <a:cubicBezTo>
                  <a:pt x="2561" y="401"/>
                  <a:pt x="2564" y="398"/>
                  <a:pt x="2567" y="395"/>
                </a:cubicBezTo>
                <a:close/>
                <a:moveTo>
                  <a:pt x="2567" y="985"/>
                </a:moveTo>
                <a:cubicBezTo>
                  <a:pt x="2567" y="996"/>
                  <a:pt x="2567" y="996"/>
                  <a:pt x="2567" y="996"/>
                </a:cubicBezTo>
                <a:cubicBezTo>
                  <a:pt x="2554" y="993"/>
                  <a:pt x="2541" y="986"/>
                  <a:pt x="2554" y="983"/>
                </a:cubicBezTo>
                <a:cubicBezTo>
                  <a:pt x="2558" y="983"/>
                  <a:pt x="2562" y="983"/>
                  <a:pt x="2567" y="985"/>
                </a:cubicBezTo>
                <a:close/>
                <a:moveTo>
                  <a:pt x="2538" y="1146"/>
                </a:moveTo>
                <a:cubicBezTo>
                  <a:pt x="2538" y="1134"/>
                  <a:pt x="2538" y="1134"/>
                  <a:pt x="2538" y="1134"/>
                </a:cubicBezTo>
                <a:cubicBezTo>
                  <a:pt x="2542" y="1133"/>
                  <a:pt x="2544" y="1135"/>
                  <a:pt x="2543" y="1139"/>
                </a:cubicBezTo>
                <a:cubicBezTo>
                  <a:pt x="2543" y="1142"/>
                  <a:pt x="2541" y="1146"/>
                  <a:pt x="2538" y="1146"/>
                </a:cubicBezTo>
                <a:close/>
                <a:moveTo>
                  <a:pt x="2538" y="967"/>
                </a:moveTo>
                <a:cubicBezTo>
                  <a:pt x="2538" y="963"/>
                  <a:pt x="2538" y="963"/>
                  <a:pt x="2538" y="963"/>
                </a:cubicBezTo>
                <a:cubicBezTo>
                  <a:pt x="2539" y="965"/>
                  <a:pt x="2540" y="967"/>
                  <a:pt x="2538" y="967"/>
                </a:cubicBezTo>
                <a:close/>
                <a:moveTo>
                  <a:pt x="2538" y="228"/>
                </a:moveTo>
                <a:cubicBezTo>
                  <a:pt x="2538" y="374"/>
                  <a:pt x="2538" y="374"/>
                  <a:pt x="2538" y="374"/>
                </a:cubicBezTo>
                <a:cubicBezTo>
                  <a:pt x="2534" y="379"/>
                  <a:pt x="2530" y="383"/>
                  <a:pt x="2525" y="384"/>
                </a:cubicBezTo>
                <a:cubicBezTo>
                  <a:pt x="2525" y="227"/>
                  <a:pt x="2525" y="227"/>
                  <a:pt x="2525" y="227"/>
                </a:cubicBezTo>
                <a:cubicBezTo>
                  <a:pt x="2529" y="227"/>
                  <a:pt x="2534" y="228"/>
                  <a:pt x="2538" y="228"/>
                </a:cubicBezTo>
                <a:close/>
                <a:moveTo>
                  <a:pt x="2538" y="963"/>
                </a:moveTo>
                <a:cubicBezTo>
                  <a:pt x="2538" y="967"/>
                  <a:pt x="2538" y="967"/>
                  <a:pt x="2538" y="967"/>
                </a:cubicBezTo>
                <a:cubicBezTo>
                  <a:pt x="2537" y="968"/>
                  <a:pt x="2536" y="968"/>
                  <a:pt x="2535" y="968"/>
                </a:cubicBezTo>
                <a:cubicBezTo>
                  <a:pt x="2532" y="968"/>
                  <a:pt x="2528" y="967"/>
                  <a:pt x="2525" y="965"/>
                </a:cubicBezTo>
                <a:cubicBezTo>
                  <a:pt x="2525" y="952"/>
                  <a:pt x="2525" y="952"/>
                  <a:pt x="2525" y="952"/>
                </a:cubicBezTo>
                <a:cubicBezTo>
                  <a:pt x="2530" y="955"/>
                  <a:pt x="2536" y="960"/>
                  <a:pt x="2538" y="963"/>
                </a:cubicBezTo>
                <a:close/>
                <a:moveTo>
                  <a:pt x="2538" y="1134"/>
                </a:moveTo>
                <a:cubicBezTo>
                  <a:pt x="2538" y="1146"/>
                  <a:pt x="2538" y="1146"/>
                  <a:pt x="2538" y="1146"/>
                </a:cubicBezTo>
                <a:cubicBezTo>
                  <a:pt x="2537" y="1146"/>
                  <a:pt x="2536" y="1145"/>
                  <a:pt x="2535" y="1144"/>
                </a:cubicBezTo>
                <a:cubicBezTo>
                  <a:pt x="2531" y="1139"/>
                  <a:pt x="2532" y="1136"/>
                  <a:pt x="2537" y="1135"/>
                </a:cubicBezTo>
                <a:cubicBezTo>
                  <a:pt x="2537" y="1135"/>
                  <a:pt x="2538" y="1134"/>
                  <a:pt x="2538" y="1134"/>
                </a:cubicBezTo>
                <a:close/>
                <a:moveTo>
                  <a:pt x="2525" y="1173"/>
                </a:moveTo>
                <a:cubicBezTo>
                  <a:pt x="2525" y="1134"/>
                  <a:pt x="2525" y="1134"/>
                  <a:pt x="2525" y="1134"/>
                </a:cubicBezTo>
                <a:cubicBezTo>
                  <a:pt x="2528" y="1145"/>
                  <a:pt x="2527" y="1159"/>
                  <a:pt x="2525" y="1173"/>
                </a:cubicBezTo>
                <a:close/>
                <a:moveTo>
                  <a:pt x="2525" y="227"/>
                </a:moveTo>
                <a:cubicBezTo>
                  <a:pt x="2525" y="384"/>
                  <a:pt x="2525" y="384"/>
                  <a:pt x="2525" y="384"/>
                </a:cubicBezTo>
                <a:cubicBezTo>
                  <a:pt x="2523" y="384"/>
                  <a:pt x="2520" y="384"/>
                  <a:pt x="2517" y="383"/>
                </a:cubicBezTo>
                <a:cubicBezTo>
                  <a:pt x="2505" y="377"/>
                  <a:pt x="2495" y="380"/>
                  <a:pt x="2481" y="381"/>
                </a:cubicBezTo>
                <a:cubicBezTo>
                  <a:pt x="2481" y="215"/>
                  <a:pt x="2481" y="215"/>
                  <a:pt x="2481" y="215"/>
                </a:cubicBezTo>
                <a:cubicBezTo>
                  <a:pt x="2485" y="210"/>
                  <a:pt x="2491" y="208"/>
                  <a:pt x="2501" y="217"/>
                </a:cubicBezTo>
                <a:cubicBezTo>
                  <a:pt x="2507" y="223"/>
                  <a:pt x="2516" y="225"/>
                  <a:pt x="2525" y="227"/>
                </a:cubicBezTo>
                <a:close/>
                <a:moveTo>
                  <a:pt x="2525" y="952"/>
                </a:moveTo>
                <a:cubicBezTo>
                  <a:pt x="2525" y="965"/>
                  <a:pt x="2525" y="965"/>
                  <a:pt x="2525" y="965"/>
                </a:cubicBezTo>
                <a:cubicBezTo>
                  <a:pt x="2514" y="959"/>
                  <a:pt x="2505" y="946"/>
                  <a:pt x="2516" y="948"/>
                </a:cubicBezTo>
                <a:cubicBezTo>
                  <a:pt x="2518" y="948"/>
                  <a:pt x="2521" y="949"/>
                  <a:pt x="2525" y="952"/>
                </a:cubicBezTo>
                <a:close/>
                <a:moveTo>
                  <a:pt x="2525" y="1134"/>
                </a:moveTo>
                <a:cubicBezTo>
                  <a:pt x="2525" y="1173"/>
                  <a:pt x="2525" y="1173"/>
                  <a:pt x="2525" y="1173"/>
                </a:cubicBezTo>
                <a:cubicBezTo>
                  <a:pt x="2524" y="1179"/>
                  <a:pt x="2522" y="1185"/>
                  <a:pt x="2520" y="1191"/>
                </a:cubicBezTo>
                <a:cubicBezTo>
                  <a:pt x="2514" y="1209"/>
                  <a:pt x="2498" y="1244"/>
                  <a:pt x="2481" y="1253"/>
                </a:cubicBezTo>
                <a:cubicBezTo>
                  <a:pt x="2481" y="1077"/>
                  <a:pt x="2481" y="1077"/>
                  <a:pt x="2481" y="1077"/>
                </a:cubicBezTo>
                <a:cubicBezTo>
                  <a:pt x="2494" y="1096"/>
                  <a:pt x="2509" y="1113"/>
                  <a:pt x="2517" y="1120"/>
                </a:cubicBezTo>
                <a:cubicBezTo>
                  <a:pt x="2521" y="1123"/>
                  <a:pt x="2523" y="1128"/>
                  <a:pt x="2525" y="1134"/>
                </a:cubicBezTo>
                <a:close/>
                <a:moveTo>
                  <a:pt x="2481" y="1288"/>
                </a:moveTo>
                <a:cubicBezTo>
                  <a:pt x="2481" y="1260"/>
                  <a:pt x="2481" y="1260"/>
                  <a:pt x="2481" y="1260"/>
                </a:cubicBezTo>
                <a:cubicBezTo>
                  <a:pt x="2488" y="1259"/>
                  <a:pt x="2492" y="1264"/>
                  <a:pt x="2491" y="1272"/>
                </a:cubicBezTo>
                <a:cubicBezTo>
                  <a:pt x="2489" y="1278"/>
                  <a:pt x="2486" y="1286"/>
                  <a:pt x="2481" y="1288"/>
                </a:cubicBezTo>
                <a:close/>
                <a:moveTo>
                  <a:pt x="2481" y="994"/>
                </a:moveTo>
                <a:cubicBezTo>
                  <a:pt x="2481" y="976"/>
                  <a:pt x="2481" y="976"/>
                  <a:pt x="2481" y="976"/>
                </a:cubicBezTo>
                <a:cubicBezTo>
                  <a:pt x="2487" y="986"/>
                  <a:pt x="2495" y="997"/>
                  <a:pt x="2484" y="995"/>
                </a:cubicBezTo>
                <a:cubicBezTo>
                  <a:pt x="2483" y="994"/>
                  <a:pt x="2482" y="994"/>
                  <a:pt x="2481" y="994"/>
                </a:cubicBezTo>
                <a:close/>
                <a:moveTo>
                  <a:pt x="2481" y="164"/>
                </a:moveTo>
                <a:cubicBezTo>
                  <a:pt x="2481" y="153"/>
                  <a:pt x="2481" y="153"/>
                  <a:pt x="2481" y="153"/>
                </a:cubicBezTo>
                <a:cubicBezTo>
                  <a:pt x="2489" y="153"/>
                  <a:pt x="2498" y="164"/>
                  <a:pt x="2484" y="164"/>
                </a:cubicBezTo>
                <a:cubicBezTo>
                  <a:pt x="2483" y="164"/>
                  <a:pt x="2482" y="164"/>
                  <a:pt x="2481" y="164"/>
                </a:cubicBezTo>
                <a:close/>
                <a:moveTo>
                  <a:pt x="2448" y="534"/>
                </a:moveTo>
                <a:cubicBezTo>
                  <a:pt x="2451" y="537"/>
                  <a:pt x="2451" y="542"/>
                  <a:pt x="2455" y="543"/>
                </a:cubicBezTo>
                <a:cubicBezTo>
                  <a:pt x="2460" y="544"/>
                  <a:pt x="2469" y="548"/>
                  <a:pt x="2462" y="552"/>
                </a:cubicBezTo>
                <a:cubicBezTo>
                  <a:pt x="2455" y="556"/>
                  <a:pt x="2452" y="565"/>
                  <a:pt x="2449" y="562"/>
                </a:cubicBezTo>
                <a:cubicBezTo>
                  <a:pt x="2449" y="562"/>
                  <a:pt x="2448" y="562"/>
                  <a:pt x="2448" y="561"/>
                </a:cubicBezTo>
                <a:cubicBezTo>
                  <a:pt x="2448" y="534"/>
                  <a:pt x="2448" y="534"/>
                  <a:pt x="2448" y="534"/>
                </a:cubicBezTo>
                <a:close/>
                <a:moveTo>
                  <a:pt x="2481" y="153"/>
                </a:moveTo>
                <a:cubicBezTo>
                  <a:pt x="2481" y="164"/>
                  <a:pt x="2481" y="164"/>
                  <a:pt x="2481" y="164"/>
                </a:cubicBezTo>
                <a:cubicBezTo>
                  <a:pt x="2469" y="162"/>
                  <a:pt x="2465" y="152"/>
                  <a:pt x="2480" y="153"/>
                </a:cubicBezTo>
                <a:cubicBezTo>
                  <a:pt x="2480" y="153"/>
                  <a:pt x="2481" y="153"/>
                  <a:pt x="2481" y="153"/>
                </a:cubicBezTo>
                <a:close/>
                <a:moveTo>
                  <a:pt x="2481" y="215"/>
                </a:moveTo>
                <a:cubicBezTo>
                  <a:pt x="2481" y="381"/>
                  <a:pt x="2481" y="381"/>
                  <a:pt x="2481" y="381"/>
                </a:cubicBezTo>
                <a:cubicBezTo>
                  <a:pt x="2479" y="381"/>
                  <a:pt x="2478" y="381"/>
                  <a:pt x="2476" y="381"/>
                </a:cubicBezTo>
                <a:cubicBezTo>
                  <a:pt x="2467" y="381"/>
                  <a:pt x="2456" y="378"/>
                  <a:pt x="2448" y="378"/>
                </a:cubicBezTo>
                <a:cubicBezTo>
                  <a:pt x="2448" y="203"/>
                  <a:pt x="2448" y="203"/>
                  <a:pt x="2448" y="203"/>
                </a:cubicBezTo>
                <a:cubicBezTo>
                  <a:pt x="2460" y="200"/>
                  <a:pt x="2470" y="199"/>
                  <a:pt x="2467" y="206"/>
                </a:cubicBezTo>
                <a:cubicBezTo>
                  <a:pt x="2461" y="218"/>
                  <a:pt x="2471" y="229"/>
                  <a:pt x="2476" y="221"/>
                </a:cubicBezTo>
                <a:cubicBezTo>
                  <a:pt x="2478" y="219"/>
                  <a:pt x="2479" y="217"/>
                  <a:pt x="2481" y="215"/>
                </a:cubicBezTo>
                <a:close/>
                <a:moveTo>
                  <a:pt x="2481" y="976"/>
                </a:moveTo>
                <a:cubicBezTo>
                  <a:pt x="2481" y="994"/>
                  <a:pt x="2481" y="994"/>
                  <a:pt x="2481" y="994"/>
                </a:cubicBezTo>
                <a:cubicBezTo>
                  <a:pt x="2466" y="991"/>
                  <a:pt x="2461" y="984"/>
                  <a:pt x="2453" y="986"/>
                </a:cubicBezTo>
                <a:cubicBezTo>
                  <a:pt x="2451" y="987"/>
                  <a:pt x="2450" y="988"/>
                  <a:pt x="2448" y="989"/>
                </a:cubicBezTo>
                <a:cubicBezTo>
                  <a:pt x="2448" y="946"/>
                  <a:pt x="2448" y="946"/>
                  <a:pt x="2448" y="946"/>
                </a:cubicBezTo>
                <a:cubicBezTo>
                  <a:pt x="2458" y="946"/>
                  <a:pt x="2476" y="951"/>
                  <a:pt x="2475" y="961"/>
                </a:cubicBezTo>
                <a:cubicBezTo>
                  <a:pt x="2475" y="965"/>
                  <a:pt x="2477" y="970"/>
                  <a:pt x="2481" y="976"/>
                </a:cubicBezTo>
                <a:close/>
                <a:moveTo>
                  <a:pt x="2481" y="1077"/>
                </a:moveTo>
                <a:cubicBezTo>
                  <a:pt x="2481" y="1253"/>
                  <a:pt x="2481" y="1253"/>
                  <a:pt x="2481" y="1253"/>
                </a:cubicBezTo>
                <a:cubicBezTo>
                  <a:pt x="2476" y="1255"/>
                  <a:pt x="2472" y="1255"/>
                  <a:pt x="2467" y="1253"/>
                </a:cubicBezTo>
                <a:cubicBezTo>
                  <a:pt x="2460" y="1249"/>
                  <a:pt x="2454" y="1247"/>
                  <a:pt x="2448" y="1246"/>
                </a:cubicBezTo>
                <a:cubicBezTo>
                  <a:pt x="2448" y="1018"/>
                  <a:pt x="2448" y="1018"/>
                  <a:pt x="2448" y="1018"/>
                </a:cubicBezTo>
                <a:cubicBezTo>
                  <a:pt x="2452" y="1020"/>
                  <a:pt x="2456" y="1025"/>
                  <a:pt x="2458" y="1035"/>
                </a:cubicBezTo>
                <a:cubicBezTo>
                  <a:pt x="2460" y="1046"/>
                  <a:pt x="2470" y="1062"/>
                  <a:pt x="2481" y="1077"/>
                </a:cubicBezTo>
                <a:close/>
                <a:moveTo>
                  <a:pt x="2481" y="1260"/>
                </a:moveTo>
                <a:cubicBezTo>
                  <a:pt x="2481" y="1288"/>
                  <a:pt x="2481" y="1288"/>
                  <a:pt x="2481" y="1288"/>
                </a:cubicBezTo>
                <a:cubicBezTo>
                  <a:pt x="2478" y="1289"/>
                  <a:pt x="2474" y="1288"/>
                  <a:pt x="2470" y="1284"/>
                </a:cubicBezTo>
                <a:cubicBezTo>
                  <a:pt x="2461" y="1273"/>
                  <a:pt x="2462" y="1266"/>
                  <a:pt x="2474" y="1262"/>
                </a:cubicBezTo>
                <a:cubicBezTo>
                  <a:pt x="2476" y="1261"/>
                  <a:pt x="2479" y="1260"/>
                  <a:pt x="2481" y="1260"/>
                </a:cubicBezTo>
                <a:close/>
                <a:moveTo>
                  <a:pt x="2448" y="585"/>
                </a:moveTo>
                <a:cubicBezTo>
                  <a:pt x="2448" y="582"/>
                  <a:pt x="2448" y="582"/>
                  <a:pt x="2448" y="582"/>
                </a:cubicBezTo>
                <a:cubicBezTo>
                  <a:pt x="2448" y="583"/>
                  <a:pt x="2448" y="584"/>
                  <a:pt x="2448" y="585"/>
                </a:cubicBezTo>
                <a:close/>
                <a:moveTo>
                  <a:pt x="2448" y="529"/>
                </a:moveTo>
                <a:cubicBezTo>
                  <a:pt x="2448" y="518"/>
                  <a:pt x="2448" y="518"/>
                  <a:pt x="2448" y="518"/>
                </a:cubicBezTo>
                <a:cubicBezTo>
                  <a:pt x="2452" y="522"/>
                  <a:pt x="2456" y="528"/>
                  <a:pt x="2454" y="531"/>
                </a:cubicBezTo>
                <a:cubicBezTo>
                  <a:pt x="2453" y="532"/>
                  <a:pt x="2451" y="531"/>
                  <a:pt x="2448" y="529"/>
                </a:cubicBezTo>
                <a:close/>
                <a:moveTo>
                  <a:pt x="2448" y="502"/>
                </a:moveTo>
                <a:cubicBezTo>
                  <a:pt x="2448" y="478"/>
                  <a:pt x="2448" y="478"/>
                  <a:pt x="2448" y="478"/>
                </a:cubicBezTo>
                <a:cubicBezTo>
                  <a:pt x="2457" y="479"/>
                  <a:pt x="2460" y="494"/>
                  <a:pt x="2455" y="493"/>
                </a:cubicBezTo>
                <a:cubicBezTo>
                  <a:pt x="2449" y="492"/>
                  <a:pt x="2457" y="509"/>
                  <a:pt x="2448" y="502"/>
                </a:cubicBezTo>
                <a:cubicBezTo>
                  <a:pt x="2448" y="502"/>
                  <a:pt x="2448" y="502"/>
                  <a:pt x="2448" y="502"/>
                </a:cubicBezTo>
                <a:close/>
                <a:moveTo>
                  <a:pt x="2448" y="451"/>
                </a:moveTo>
                <a:cubicBezTo>
                  <a:pt x="2448" y="442"/>
                  <a:pt x="2448" y="442"/>
                  <a:pt x="2448" y="442"/>
                </a:cubicBezTo>
                <a:cubicBezTo>
                  <a:pt x="2456" y="443"/>
                  <a:pt x="2458" y="452"/>
                  <a:pt x="2450" y="451"/>
                </a:cubicBezTo>
                <a:cubicBezTo>
                  <a:pt x="2450" y="451"/>
                  <a:pt x="2449" y="451"/>
                  <a:pt x="2448" y="451"/>
                </a:cubicBezTo>
                <a:close/>
                <a:moveTo>
                  <a:pt x="2448" y="190"/>
                </a:moveTo>
                <a:cubicBezTo>
                  <a:pt x="2448" y="182"/>
                  <a:pt x="2448" y="182"/>
                  <a:pt x="2448" y="182"/>
                </a:cubicBezTo>
                <a:cubicBezTo>
                  <a:pt x="2451" y="184"/>
                  <a:pt x="2451" y="188"/>
                  <a:pt x="2448" y="190"/>
                </a:cubicBezTo>
                <a:close/>
                <a:moveTo>
                  <a:pt x="2448" y="154"/>
                </a:moveTo>
                <a:cubicBezTo>
                  <a:pt x="2448" y="138"/>
                  <a:pt x="2448" y="138"/>
                  <a:pt x="2448" y="138"/>
                </a:cubicBezTo>
                <a:cubicBezTo>
                  <a:pt x="2451" y="140"/>
                  <a:pt x="2454" y="142"/>
                  <a:pt x="2454" y="146"/>
                </a:cubicBezTo>
                <a:cubicBezTo>
                  <a:pt x="2454" y="150"/>
                  <a:pt x="2451" y="153"/>
                  <a:pt x="2448" y="154"/>
                </a:cubicBezTo>
                <a:close/>
                <a:moveTo>
                  <a:pt x="2443" y="531"/>
                </a:moveTo>
                <a:cubicBezTo>
                  <a:pt x="2445" y="531"/>
                  <a:pt x="2447" y="532"/>
                  <a:pt x="2448" y="534"/>
                </a:cubicBezTo>
                <a:cubicBezTo>
                  <a:pt x="2448" y="561"/>
                  <a:pt x="2448" y="561"/>
                  <a:pt x="2448" y="561"/>
                </a:cubicBezTo>
                <a:cubicBezTo>
                  <a:pt x="2444" y="558"/>
                  <a:pt x="2438" y="551"/>
                  <a:pt x="2441" y="558"/>
                </a:cubicBezTo>
                <a:cubicBezTo>
                  <a:pt x="2444" y="566"/>
                  <a:pt x="2444" y="568"/>
                  <a:pt x="2440" y="568"/>
                </a:cubicBezTo>
                <a:cubicBezTo>
                  <a:pt x="2436" y="568"/>
                  <a:pt x="2432" y="559"/>
                  <a:pt x="2431" y="554"/>
                </a:cubicBezTo>
                <a:cubicBezTo>
                  <a:pt x="2430" y="548"/>
                  <a:pt x="2438" y="555"/>
                  <a:pt x="2441" y="549"/>
                </a:cubicBezTo>
                <a:cubicBezTo>
                  <a:pt x="2443" y="544"/>
                  <a:pt x="2436" y="527"/>
                  <a:pt x="2443" y="531"/>
                </a:cubicBezTo>
                <a:close/>
                <a:moveTo>
                  <a:pt x="2448" y="138"/>
                </a:moveTo>
                <a:cubicBezTo>
                  <a:pt x="2448" y="154"/>
                  <a:pt x="2448" y="154"/>
                  <a:pt x="2448" y="154"/>
                </a:cubicBezTo>
                <a:cubicBezTo>
                  <a:pt x="2441" y="158"/>
                  <a:pt x="2430" y="159"/>
                  <a:pt x="2423" y="159"/>
                </a:cubicBezTo>
                <a:cubicBezTo>
                  <a:pt x="2418" y="160"/>
                  <a:pt x="2412" y="156"/>
                  <a:pt x="2409" y="151"/>
                </a:cubicBezTo>
                <a:cubicBezTo>
                  <a:pt x="2409" y="142"/>
                  <a:pt x="2409" y="142"/>
                  <a:pt x="2409" y="142"/>
                </a:cubicBezTo>
                <a:cubicBezTo>
                  <a:pt x="2411" y="140"/>
                  <a:pt x="2415" y="139"/>
                  <a:pt x="2421" y="138"/>
                </a:cubicBezTo>
                <a:cubicBezTo>
                  <a:pt x="2431" y="138"/>
                  <a:pt x="2442" y="136"/>
                  <a:pt x="2448" y="138"/>
                </a:cubicBezTo>
                <a:close/>
                <a:moveTo>
                  <a:pt x="2448" y="182"/>
                </a:moveTo>
                <a:cubicBezTo>
                  <a:pt x="2448" y="190"/>
                  <a:pt x="2448" y="190"/>
                  <a:pt x="2448" y="190"/>
                </a:cubicBezTo>
                <a:cubicBezTo>
                  <a:pt x="2446" y="192"/>
                  <a:pt x="2444" y="192"/>
                  <a:pt x="2440" y="192"/>
                </a:cubicBezTo>
                <a:cubicBezTo>
                  <a:pt x="2425" y="193"/>
                  <a:pt x="2423" y="180"/>
                  <a:pt x="2437" y="179"/>
                </a:cubicBezTo>
                <a:cubicBezTo>
                  <a:pt x="2442" y="179"/>
                  <a:pt x="2446" y="180"/>
                  <a:pt x="2448" y="182"/>
                </a:cubicBezTo>
                <a:close/>
                <a:moveTo>
                  <a:pt x="2448" y="203"/>
                </a:moveTo>
                <a:cubicBezTo>
                  <a:pt x="2448" y="378"/>
                  <a:pt x="2448" y="378"/>
                  <a:pt x="2448" y="378"/>
                </a:cubicBezTo>
                <a:cubicBezTo>
                  <a:pt x="2441" y="377"/>
                  <a:pt x="2435" y="379"/>
                  <a:pt x="2432" y="385"/>
                </a:cubicBezTo>
                <a:cubicBezTo>
                  <a:pt x="2427" y="397"/>
                  <a:pt x="2420" y="411"/>
                  <a:pt x="2409" y="418"/>
                </a:cubicBezTo>
                <a:cubicBezTo>
                  <a:pt x="2409" y="219"/>
                  <a:pt x="2409" y="219"/>
                  <a:pt x="2409" y="219"/>
                </a:cubicBezTo>
                <a:cubicBezTo>
                  <a:pt x="2413" y="218"/>
                  <a:pt x="2417" y="216"/>
                  <a:pt x="2423" y="213"/>
                </a:cubicBezTo>
                <a:cubicBezTo>
                  <a:pt x="2429" y="209"/>
                  <a:pt x="2439" y="205"/>
                  <a:pt x="2448" y="203"/>
                </a:cubicBezTo>
                <a:close/>
                <a:moveTo>
                  <a:pt x="2448" y="442"/>
                </a:moveTo>
                <a:cubicBezTo>
                  <a:pt x="2448" y="451"/>
                  <a:pt x="2448" y="451"/>
                  <a:pt x="2448" y="451"/>
                </a:cubicBezTo>
                <a:cubicBezTo>
                  <a:pt x="2441" y="449"/>
                  <a:pt x="2436" y="440"/>
                  <a:pt x="2446" y="442"/>
                </a:cubicBezTo>
                <a:cubicBezTo>
                  <a:pt x="2447" y="442"/>
                  <a:pt x="2447" y="442"/>
                  <a:pt x="2448" y="442"/>
                </a:cubicBezTo>
                <a:close/>
                <a:moveTo>
                  <a:pt x="2448" y="478"/>
                </a:moveTo>
                <a:cubicBezTo>
                  <a:pt x="2448" y="502"/>
                  <a:pt x="2448" y="502"/>
                  <a:pt x="2448" y="502"/>
                </a:cubicBezTo>
                <a:cubicBezTo>
                  <a:pt x="2440" y="495"/>
                  <a:pt x="2440" y="476"/>
                  <a:pt x="2447" y="478"/>
                </a:cubicBezTo>
                <a:cubicBezTo>
                  <a:pt x="2447" y="478"/>
                  <a:pt x="2447" y="478"/>
                  <a:pt x="2448" y="478"/>
                </a:cubicBezTo>
                <a:close/>
                <a:moveTo>
                  <a:pt x="2448" y="518"/>
                </a:moveTo>
                <a:cubicBezTo>
                  <a:pt x="2445" y="515"/>
                  <a:pt x="2441" y="513"/>
                  <a:pt x="2439" y="513"/>
                </a:cubicBezTo>
                <a:cubicBezTo>
                  <a:pt x="2431" y="514"/>
                  <a:pt x="2440" y="525"/>
                  <a:pt x="2448" y="529"/>
                </a:cubicBezTo>
                <a:cubicBezTo>
                  <a:pt x="2448" y="518"/>
                  <a:pt x="2448" y="518"/>
                  <a:pt x="2448" y="518"/>
                </a:cubicBezTo>
                <a:close/>
                <a:moveTo>
                  <a:pt x="2448" y="582"/>
                </a:moveTo>
                <a:cubicBezTo>
                  <a:pt x="2448" y="585"/>
                  <a:pt x="2448" y="585"/>
                  <a:pt x="2448" y="585"/>
                </a:cubicBezTo>
                <a:cubicBezTo>
                  <a:pt x="2448" y="585"/>
                  <a:pt x="2447" y="586"/>
                  <a:pt x="2447" y="586"/>
                </a:cubicBezTo>
                <a:cubicBezTo>
                  <a:pt x="2444" y="590"/>
                  <a:pt x="2443" y="596"/>
                  <a:pt x="2442" y="602"/>
                </a:cubicBezTo>
                <a:cubicBezTo>
                  <a:pt x="2442" y="608"/>
                  <a:pt x="2438" y="615"/>
                  <a:pt x="2433" y="616"/>
                </a:cubicBezTo>
                <a:cubicBezTo>
                  <a:pt x="2428" y="617"/>
                  <a:pt x="2424" y="618"/>
                  <a:pt x="2423" y="621"/>
                </a:cubicBezTo>
                <a:cubicBezTo>
                  <a:pt x="2421" y="625"/>
                  <a:pt x="2418" y="625"/>
                  <a:pt x="2415" y="620"/>
                </a:cubicBezTo>
                <a:cubicBezTo>
                  <a:pt x="2414" y="617"/>
                  <a:pt x="2412" y="614"/>
                  <a:pt x="2409" y="612"/>
                </a:cubicBezTo>
                <a:cubicBezTo>
                  <a:pt x="2409" y="602"/>
                  <a:pt x="2409" y="602"/>
                  <a:pt x="2409" y="602"/>
                </a:cubicBezTo>
                <a:cubicBezTo>
                  <a:pt x="2414" y="602"/>
                  <a:pt x="2418" y="603"/>
                  <a:pt x="2421" y="598"/>
                </a:cubicBezTo>
                <a:cubicBezTo>
                  <a:pt x="2425" y="590"/>
                  <a:pt x="2431" y="593"/>
                  <a:pt x="2433" y="586"/>
                </a:cubicBezTo>
                <a:cubicBezTo>
                  <a:pt x="2435" y="579"/>
                  <a:pt x="2435" y="569"/>
                  <a:pt x="2441" y="571"/>
                </a:cubicBezTo>
                <a:cubicBezTo>
                  <a:pt x="2443" y="572"/>
                  <a:pt x="2447" y="577"/>
                  <a:pt x="2448" y="582"/>
                </a:cubicBezTo>
                <a:close/>
                <a:moveTo>
                  <a:pt x="2448" y="946"/>
                </a:moveTo>
                <a:cubicBezTo>
                  <a:pt x="2448" y="989"/>
                  <a:pt x="2448" y="989"/>
                  <a:pt x="2448" y="989"/>
                </a:cubicBezTo>
                <a:cubicBezTo>
                  <a:pt x="2440" y="993"/>
                  <a:pt x="2432" y="1000"/>
                  <a:pt x="2424" y="990"/>
                </a:cubicBezTo>
                <a:cubicBezTo>
                  <a:pt x="2420" y="985"/>
                  <a:pt x="2414" y="978"/>
                  <a:pt x="2409" y="970"/>
                </a:cubicBezTo>
                <a:cubicBezTo>
                  <a:pt x="2409" y="940"/>
                  <a:pt x="2409" y="940"/>
                  <a:pt x="2409" y="940"/>
                </a:cubicBezTo>
                <a:cubicBezTo>
                  <a:pt x="2421" y="941"/>
                  <a:pt x="2438" y="948"/>
                  <a:pt x="2446" y="947"/>
                </a:cubicBezTo>
                <a:cubicBezTo>
                  <a:pt x="2447" y="946"/>
                  <a:pt x="2447" y="946"/>
                  <a:pt x="2448" y="946"/>
                </a:cubicBezTo>
                <a:close/>
                <a:moveTo>
                  <a:pt x="2448" y="1018"/>
                </a:moveTo>
                <a:cubicBezTo>
                  <a:pt x="2448" y="1246"/>
                  <a:pt x="2448" y="1246"/>
                  <a:pt x="2448" y="1246"/>
                </a:cubicBezTo>
                <a:cubicBezTo>
                  <a:pt x="2437" y="1244"/>
                  <a:pt x="2429" y="1244"/>
                  <a:pt x="2422" y="1233"/>
                </a:cubicBezTo>
                <a:cubicBezTo>
                  <a:pt x="2416" y="1224"/>
                  <a:pt x="2412" y="1214"/>
                  <a:pt x="2409" y="1206"/>
                </a:cubicBezTo>
                <a:cubicBezTo>
                  <a:pt x="2409" y="1062"/>
                  <a:pt x="2409" y="1062"/>
                  <a:pt x="2409" y="1062"/>
                </a:cubicBezTo>
                <a:cubicBezTo>
                  <a:pt x="2412" y="1063"/>
                  <a:pt x="2415" y="1063"/>
                  <a:pt x="2420" y="1064"/>
                </a:cubicBezTo>
                <a:cubicBezTo>
                  <a:pt x="2435" y="1063"/>
                  <a:pt x="2434" y="1040"/>
                  <a:pt x="2434" y="1027"/>
                </a:cubicBezTo>
                <a:cubicBezTo>
                  <a:pt x="2434" y="1020"/>
                  <a:pt x="2441" y="1015"/>
                  <a:pt x="2448" y="1018"/>
                </a:cubicBezTo>
                <a:close/>
                <a:moveTo>
                  <a:pt x="2409" y="628"/>
                </a:moveTo>
                <a:cubicBezTo>
                  <a:pt x="2413" y="623"/>
                  <a:pt x="2413" y="622"/>
                  <a:pt x="2411" y="619"/>
                </a:cubicBezTo>
                <a:cubicBezTo>
                  <a:pt x="2410" y="618"/>
                  <a:pt x="2409" y="618"/>
                  <a:pt x="2409" y="618"/>
                </a:cubicBezTo>
                <a:cubicBezTo>
                  <a:pt x="2409" y="628"/>
                  <a:pt x="2409" y="628"/>
                  <a:pt x="2409" y="628"/>
                </a:cubicBezTo>
                <a:close/>
                <a:moveTo>
                  <a:pt x="2409" y="520"/>
                </a:moveTo>
                <a:cubicBezTo>
                  <a:pt x="2409" y="437"/>
                  <a:pt x="2409" y="437"/>
                  <a:pt x="2409" y="437"/>
                </a:cubicBezTo>
                <a:cubicBezTo>
                  <a:pt x="2418" y="438"/>
                  <a:pt x="2425" y="443"/>
                  <a:pt x="2428" y="457"/>
                </a:cubicBezTo>
                <a:cubicBezTo>
                  <a:pt x="2432" y="475"/>
                  <a:pt x="2424" y="492"/>
                  <a:pt x="2416" y="506"/>
                </a:cubicBezTo>
                <a:cubicBezTo>
                  <a:pt x="2414" y="510"/>
                  <a:pt x="2411" y="515"/>
                  <a:pt x="2409" y="520"/>
                </a:cubicBezTo>
                <a:close/>
                <a:moveTo>
                  <a:pt x="2409" y="142"/>
                </a:moveTo>
                <a:cubicBezTo>
                  <a:pt x="2409" y="151"/>
                  <a:pt x="2409" y="151"/>
                  <a:pt x="2409" y="151"/>
                </a:cubicBezTo>
                <a:cubicBezTo>
                  <a:pt x="2407" y="148"/>
                  <a:pt x="2406" y="144"/>
                  <a:pt x="2409" y="142"/>
                </a:cubicBezTo>
                <a:close/>
                <a:moveTo>
                  <a:pt x="2409" y="219"/>
                </a:moveTo>
                <a:cubicBezTo>
                  <a:pt x="2409" y="418"/>
                  <a:pt x="2409" y="418"/>
                  <a:pt x="2409" y="418"/>
                </a:cubicBezTo>
                <a:cubicBezTo>
                  <a:pt x="2406" y="419"/>
                  <a:pt x="2403" y="421"/>
                  <a:pt x="2400" y="421"/>
                </a:cubicBezTo>
                <a:cubicBezTo>
                  <a:pt x="2399" y="421"/>
                  <a:pt x="2398" y="421"/>
                  <a:pt x="2397" y="422"/>
                </a:cubicBezTo>
                <a:cubicBezTo>
                  <a:pt x="2397" y="220"/>
                  <a:pt x="2397" y="220"/>
                  <a:pt x="2397" y="220"/>
                </a:cubicBezTo>
                <a:cubicBezTo>
                  <a:pt x="2402" y="220"/>
                  <a:pt x="2405" y="220"/>
                  <a:pt x="2409" y="219"/>
                </a:cubicBezTo>
                <a:close/>
                <a:moveTo>
                  <a:pt x="2409" y="437"/>
                </a:moveTo>
                <a:cubicBezTo>
                  <a:pt x="2409" y="520"/>
                  <a:pt x="2409" y="520"/>
                  <a:pt x="2409" y="520"/>
                </a:cubicBezTo>
                <a:cubicBezTo>
                  <a:pt x="2406" y="527"/>
                  <a:pt x="2402" y="535"/>
                  <a:pt x="2397" y="541"/>
                </a:cubicBezTo>
                <a:cubicBezTo>
                  <a:pt x="2397" y="438"/>
                  <a:pt x="2397" y="438"/>
                  <a:pt x="2397" y="438"/>
                </a:cubicBezTo>
                <a:cubicBezTo>
                  <a:pt x="2398" y="438"/>
                  <a:pt x="2399" y="438"/>
                  <a:pt x="2400" y="438"/>
                </a:cubicBezTo>
                <a:cubicBezTo>
                  <a:pt x="2403" y="437"/>
                  <a:pt x="2406" y="437"/>
                  <a:pt x="2409" y="437"/>
                </a:cubicBezTo>
                <a:close/>
                <a:moveTo>
                  <a:pt x="2409" y="602"/>
                </a:moveTo>
                <a:cubicBezTo>
                  <a:pt x="2409" y="612"/>
                  <a:pt x="2409" y="612"/>
                  <a:pt x="2409" y="612"/>
                </a:cubicBezTo>
                <a:cubicBezTo>
                  <a:pt x="2407" y="612"/>
                  <a:pt x="2405" y="612"/>
                  <a:pt x="2401" y="613"/>
                </a:cubicBezTo>
                <a:cubicBezTo>
                  <a:pt x="2400" y="614"/>
                  <a:pt x="2398" y="614"/>
                  <a:pt x="2397" y="613"/>
                </a:cubicBezTo>
                <a:cubicBezTo>
                  <a:pt x="2397" y="607"/>
                  <a:pt x="2397" y="607"/>
                  <a:pt x="2397" y="607"/>
                </a:cubicBezTo>
                <a:cubicBezTo>
                  <a:pt x="2398" y="606"/>
                  <a:pt x="2399" y="605"/>
                  <a:pt x="2400" y="604"/>
                </a:cubicBezTo>
                <a:cubicBezTo>
                  <a:pt x="2403" y="603"/>
                  <a:pt x="2406" y="602"/>
                  <a:pt x="2409" y="602"/>
                </a:cubicBezTo>
                <a:close/>
                <a:moveTo>
                  <a:pt x="2409" y="618"/>
                </a:moveTo>
                <a:cubicBezTo>
                  <a:pt x="2409" y="628"/>
                  <a:pt x="2409" y="628"/>
                  <a:pt x="2409" y="628"/>
                </a:cubicBezTo>
                <a:cubicBezTo>
                  <a:pt x="2409" y="628"/>
                  <a:pt x="2409" y="628"/>
                  <a:pt x="2409" y="628"/>
                </a:cubicBezTo>
                <a:cubicBezTo>
                  <a:pt x="2405" y="632"/>
                  <a:pt x="2404" y="619"/>
                  <a:pt x="2409" y="618"/>
                </a:cubicBezTo>
                <a:close/>
                <a:moveTo>
                  <a:pt x="2409" y="940"/>
                </a:moveTo>
                <a:cubicBezTo>
                  <a:pt x="2409" y="970"/>
                  <a:pt x="2409" y="970"/>
                  <a:pt x="2409" y="970"/>
                </a:cubicBezTo>
                <a:cubicBezTo>
                  <a:pt x="2400" y="955"/>
                  <a:pt x="2394" y="940"/>
                  <a:pt x="2403" y="939"/>
                </a:cubicBezTo>
                <a:cubicBezTo>
                  <a:pt x="2404" y="939"/>
                  <a:pt x="2407" y="939"/>
                  <a:pt x="2409" y="940"/>
                </a:cubicBezTo>
                <a:close/>
                <a:moveTo>
                  <a:pt x="2409" y="1062"/>
                </a:moveTo>
                <a:cubicBezTo>
                  <a:pt x="2409" y="1206"/>
                  <a:pt x="2409" y="1206"/>
                  <a:pt x="2409" y="1206"/>
                </a:cubicBezTo>
                <a:cubicBezTo>
                  <a:pt x="2405" y="1197"/>
                  <a:pt x="2403" y="1191"/>
                  <a:pt x="2400" y="1196"/>
                </a:cubicBezTo>
                <a:cubicBezTo>
                  <a:pt x="2396" y="1202"/>
                  <a:pt x="2400" y="1206"/>
                  <a:pt x="2397" y="1205"/>
                </a:cubicBezTo>
                <a:cubicBezTo>
                  <a:pt x="2397" y="1054"/>
                  <a:pt x="2397" y="1054"/>
                  <a:pt x="2397" y="1054"/>
                </a:cubicBezTo>
                <a:cubicBezTo>
                  <a:pt x="2399" y="1059"/>
                  <a:pt x="2402" y="1061"/>
                  <a:pt x="2409" y="1062"/>
                </a:cubicBezTo>
                <a:close/>
                <a:moveTo>
                  <a:pt x="2397" y="634"/>
                </a:moveTo>
                <a:cubicBezTo>
                  <a:pt x="2397" y="623"/>
                  <a:pt x="2397" y="623"/>
                  <a:pt x="2397" y="623"/>
                </a:cubicBezTo>
                <a:cubicBezTo>
                  <a:pt x="2399" y="626"/>
                  <a:pt x="2401" y="630"/>
                  <a:pt x="2397" y="634"/>
                </a:cubicBezTo>
                <a:close/>
                <a:moveTo>
                  <a:pt x="2397" y="220"/>
                </a:moveTo>
                <a:cubicBezTo>
                  <a:pt x="2397" y="422"/>
                  <a:pt x="2397" y="422"/>
                  <a:pt x="2397" y="422"/>
                </a:cubicBezTo>
                <a:cubicBezTo>
                  <a:pt x="2384" y="425"/>
                  <a:pt x="2386" y="438"/>
                  <a:pt x="2397" y="438"/>
                </a:cubicBezTo>
                <a:cubicBezTo>
                  <a:pt x="2397" y="541"/>
                  <a:pt x="2397" y="541"/>
                  <a:pt x="2397" y="541"/>
                </a:cubicBezTo>
                <a:cubicBezTo>
                  <a:pt x="2393" y="546"/>
                  <a:pt x="2389" y="550"/>
                  <a:pt x="2383" y="553"/>
                </a:cubicBezTo>
                <a:cubicBezTo>
                  <a:pt x="2379" y="554"/>
                  <a:pt x="2376" y="555"/>
                  <a:pt x="2373" y="556"/>
                </a:cubicBezTo>
                <a:cubicBezTo>
                  <a:pt x="2373" y="222"/>
                  <a:pt x="2373" y="222"/>
                  <a:pt x="2373" y="222"/>
                </a:cubicBezTo>
                <a:cubicBezTo>
                  <a:pt x="2376" y="221"/>
                  <a:pt x="2379" y="220"/>
                  <a:pt x="2383" y="220"/>
                </a:cubicBezTo>
                <a:cubicBezTo>
                  <a:pt x="2389" y="220"/>
                  <a:pt x="2393" y="220"/>
                  <a:pt x="2397" y="220"/>
                </a:cubicBezTo>
                <a:close/>
                <a:moveTo>
                  <a:pt x="2397" y="607"/>
                </a:moveTo>
                <a:cubicBezTo>
                  <a:pt x="2397" y="613"/>
                  <a:pt x="2397" y="613"/>
                  <a:pt x="2397" y="613"/>
                </a:cubicBezTo>
                <a:cubicBezTo>
                  <a:pt x="2394" y="613"/>
                  <a:pt x="2394" y="610"/>
                  <a:pt x="2397" y="607"/>
                </a:cubicBezTo>
                <a:close/>
                <a:moveTo>
                  <a:pt x="2397" y="623"/>
                </a:moveTo>
                <a:cubicBezTo>
                  <a:pt x="2397" y="634"/>
                  <a:pt x="2397" y="634"/>
                  <a:pt x="2397" y="634"/>
                </a:cubicBezTo>
                <a:cubicBezTo>
                  <a:pt x="2396" y="635"/>
                  <a:pt x="2396" y="636"/>
                  <a:pt x="2395" y="637"/>
                </a:cubicBezTo>
                <a:cubicBezTo>
                  <a:pt x="2385" y="645"/>
                  <a:pt x="2383" y="619"/>
                  <a:pt x="2391" y="621"/>
                </a:cubicBezTo>
                <a:cubicBezTo>
                  <a:pt x="2393" y="620"/>
                  <a:pt x="2395" y="621"/>
                  <a:pt x="2397" y="623"/>
                </a:cubicBezTo>
                <a:close/>
                <a:moveTo>
                  <a:pt x="2397" y="1054"/>
                </a:moveTo>
                <a:cubicBezTo>
                  <a:pt x="2397" y="1205"/>
                  <a:pt x="2397" y="1205"/>
                  <a:pt x="2397" y="1205"/>
                </a:cubicBezTo>
                <a:cubicBezTo>
                  <a:pt x="2395" y="1204"/>
                  <a:pt x="2391" y="1201"/>
                  <a:pt x="2381" y="1194"/>
                </a:cubicBezTo>
                <a:cubicBezTo>
                  <a:pt x="2378" y="1193"/>
                  <a:pt x="2375" y="1191"/>
                  <a:pt x="2373" y="1190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84" y="1022"/>
                  <a:pt x="2391" y="1030"/>
                  <a:pt x="2394" y="1045"/>
                </a:cubicBezTo>
                <a:cubicBezTo>
                  <a:pt x="2395" y="1048"/>
                  <a:pt x="2396" y="1051"/>
                  <a:pt x="2397" y="1054"/>
                </a:cubicBezTo>
                <a:close/>
                <a:moveTo>
                  <a:pt x="2373" y="955"/>
                </a:moveTo>
                <a:cubicBezTo>
                  <a:pt x="2373" y="942"/>
                  <a:pt x="2373" y="942"/>
                  <a:pt x="2373" y="942"/>
                </a:cubicBezTo>
                <a:cubicBezTo>
                  <a:pt x="2380" y="946"/>
                  <a:pt x="2389" y="956"/>
                  <a:pt x="2379" y="956"/>
                </a:cubicBezTo>
                <a:cubicBezTo>
                  <a:pt x="2377" y="956"/>
                  <a:pt x="2375" y="956"/>
                  <a:pt x="2373" y="955"/>
                </a:cubicBezTo>
                <a:close/>
                <a:moveTo>
                  <a:pt x="2373" y="222"/>
                </a:moveTo>
                <a:cubicBezTo>
                  <a:pt x="2373" y="556"/>
                  <a:pt x="2373" y="556"/>
                  <a:pt x="2373" y="556"/>
                </a:cubicBezTo>
                <a:cubicBezTo>
                  <a:pt x="2366" y="556"/>
                  <a:pt x="2361" y="556"/>
                  <a:pt x="2356" y="556"/>
                </a:cubicBezTo>
                <a:cubicBezTo>
                  <a:pt x="2356" y="229"/>
                  <a:pt x="2356" y="229"/>
                  <a:pt x="2356" y="229"/>
                </a:cubicBezTo>
                <a:cubicBezTo>
                  <a:pt x="2361" y="228"/>
                  <a:pt x="2366" y="224"/>
                  <a:pt x="2373" y="222"/>
                </a:cubicBezTo>
                <a:close/>
                <a:moveTo>
                  <a:pt x="2373" y="942"/>
                </a:moveTo>
                <a:cubicBezTo>
                  <a:pt x="2373" y="955"/>
                  <a:pt x="2373" y="955"/>
                  <a:pt x="2373" y="955"/>
                </a:cubicBezTo>
                <a:cubicBezTo>
                  <a:pt x="2363" y="951"/>
                  <a:pt x="2356" y="941"/>
                  <a:pt x="2368" y="941"/>
                </a:cubicBezTo>
                <a:cubicBezTo>
                  <a:pt x="2369" y="941"/>
                  <a:pt x="2371" y="941"/>
                  <a:pt x="2373" y="942"/>
                </a:cubicBezTo>
                <a:close/>
                <a:moveTo>
                  <a:pt x="2373" y="1016"/>
                </a:moveTo>
                <a:cubicBezTo>
                  <a:pt x="2373" y="1190"/>
                  <a:pt x="2373" y="1190"/>
                  <a:pt x="2373" y="1190"/>
                </a:cubicBezTo>
                <a:cubicBezTo>
                  <a:pt x="2366" y="1187"/>
                  <a:pt x="2361" y="1186"/>
                  <a:pt x="2356" y="1185"/>
                </a:cubicBezTo>
                <a:cubicBezTo>
                  <a:pt x="2356" y="1027"/>
                  <a:pt x="2356" y="1027"/>
                  <a:pt x="2356" y="1027"/>
                </a:cubicBezTo>
                <a:cubicBezTo>
                  <a:pt x="2365" y="1025"/>
                  <a:pt x="2363" y="1012"/>
                  <a:pt x="2373" y="1016"/>
                </a:cubicBezTo>
                <a:close/>
                <a:moveTo>
                  <a:pt x="2356" y="658"/>
                </a:moveTo>
                <a:cubicBezTo>
                  <a:pt x="2356" y="645"/>
                  <a:pt x="2356" y="645"/>
                  <a:pt x="2356" y="645"/>
                </a:cubicBezTo>
                <a:cubicBezTo>
                  <a:pt x="2356" y="646"/>
                  <a:pt x="2357" y="646"/>
                  <a:pt x="2357" y="646"/>
                </a:cubicBezTo>
                <a:cubicBezTo>
                  <a:pt x="2361" y="647"/>
                  <a:pt x="2367" y="664"/>
                  <a:pt x="2356" y="658"/>
                </a:cubicBezTo>
                <a:close/>
                <a:moveTo>
                  <a:pt x="2356" y="229"/>
                </a:moveTo>
                <a:cubicBezTo>
                  <a:pt x="2356" y="556"/>
                  <a:pt x="2356" y="556"/>
                  <a:pt x="2356" y="556"/>
                </a:cubicBezTo>
                <a:cubicBezTo>
                  <a:pt x="2352" y="556"/>
                  <a:pt x="2349" y="558"/>
                  <a:pt x="2346" y="562"/>
                </a:cubicBezTo>
                <a:cubicBezTo>
                  <a:pt x="2340" y="574"/>
                  <a:pt x="2342" y="580"/>
                  <a:pt x="2330" y="583"/>
                </a:cubicBezTo>
                <a:cubicBezTo>
                  <a:pt x="2330" y="208"/>
                  <a:pt x="2330" y="208"/>
                  <a:pt x="2330" y="208"/>
                </a:cubicBezTo>
                <a:cubicBezTo>
                  <a:pt x="2337" y="210"/>
                  <a:pt x="2342" y="214"/>
                  <a:pt x="2345" y="221"/>
                </a:cubicBezTo>
                <a:cubicBezTo>
                  <a:pt x="2348" y="230"/>
                  <a:pt x="2352" y="231"/>
                  <a:pt x="2356" y="229"/>
                </a:cubicBezTo>
                <a:close/>
                <a:moveTo>
                  <a:pt x="2356" y="645"/>
                </a:moveTo>
                <a:cubicBezTo>
                  <a:pt x="2356" y="658"/>
                  <a:pt x="2356" y="658"/>
                  <a:pt x="2356" y="658"/>
                </a:cubicBezTo>
                <a:cubicBezTo>
                  <a:pt x="2346" y="652"/>
                  <a:pt x="2351" y="643"/>
                  <a:pt x="2356" y="645"/>
                </a:cubicBezTo>
                <a:close/>
                <a:moveTo>
                  <a:pt x="2356" y="1027"/>
                </a:moveTo>
                <a:cubicBezTo>
                  <a:pt x="2356" y="1185"/>
                  <a:pt x="2356" y="1185"/>
                  <a:pt x="2356" y="1185"/>
                </a:cubicBezTo>
                <a:cubicBezTo>
                  <a:pt x="2344" y="1184"/>
                  <a:pt x="2336" y="1187"/>
                  <a:pt x="2330" y="1189"/>
                </a:cubicBezTo>
                <a:cubicBezTo>
                  <a:pt x="2330" y="1038"/>
                  <a:pt x="2330" y="1038"/>
                  <a:pt x="2330" y="1038"/>
                </a:cubicBezTo>
                <a:cubicBezTo>
                  <a:pt x="2335" y="1043"/>
                  <a:pt x="2334" y="1051"/>
                  <a:pt x="2341" y="1048"/>
                </a:cubicBezTo>
                <a:cubicBezTo>
                  <a:pt x="2350" y="1045"/>
                  <a:pt x="2342" y="1027"/>
                  <a:pt x="2354" y="1027"/>
                </a:cubicBezTo>
                <a:cubicBezTo>
                  <a:pt x="2355" y="1027"/>
                  <a:pt x="2356" y="1027"/>
                  <a:pt x="2356" y="1027"/>
                </a:cubicBezTo>
                <a:close/>
                <a:moveTo>
                  <a:pt x="2330" y="715"/>
                </a:moveTo>
                <a:cubicBezTo>
                  <a:pt x="2330" y="704"/>
                  <a:pt x="2330" y="704"/>
                  <a:pt x="2330" y="704"/>
                </a:cubicBezTo>
                <a:cubicBezTo>
                  <a:pt x="2334" y="702"/>
                  <a:pt x="2336" y="704"/>
                  <a:pt x="2336" y="708"/>
                </a:cubicBezTo>
                <a:cubicBezTo>
                  <a:pt x="2335" y="711"/>
                  <a:pt x="2333" y="715"/>
                  <a:pt x="2330" y="715"/>
                </a:cubicBezTo>
                <a:close/>
                <a:moveTo>
                  <a:pt x="2330" y="642"/>
                </a:moveTo>
                <a:cubicBezTo>
                  <a:pt x="2330" y="601"/>
                  <a:pt x="2330" y="601"/>
                  <a:pt x="2330" y="601"/>
                </a:cubicBezTo>
                <a:cubicBezTo>
                  <a:pt x="2331" y="602"/>
                  <a:pt x="2332" y="603"/>
                  <a:pt x="2332" y="605"/>
                </a:cubicBezTo>
                <a:cubicBezTo>
                  <a:pt x="2339" y="618"/>
                  <a:pt x="2352" y="639"/>
                  <a:pt x="2338" y="642"/>
                </a:cubicBezTo>
                <a:cubicBezTo>
                  <a:pt x="2335" y="642"/>
                  <a:pt x="2332" y="642"/>
                  <a:pt x="2330" y="642"/>
                </a:cubicBezTo>
                <a:close/>
                <a:moveTo>
                  <a:pt x="2330" y="205"/>
                </a:moveTo>
                <a:cubicBezTo>
                  <a:pt x="2333" y="206"/>
                  <a:pt x="2337" y="206"/>
                  <a:pt x="2340" y="207"/>
                </a:cubicBezTo>
                <a:cubicBezTo>
                  <a:pt x="2355" y="209"/>
                  <a:pt x="2346" y="192"/>
                  <a:pt x="2334" y="193"/>
                </a:cubicBezTo>
                <a:cubicBezTo>
                  <a:pt x="2333" y="193"/>
                  <a:pt x="2332" y="193"/>
                  <a:pt x="2330" y="192"/>
                </a:cubicBezTo>
                <a:lnTo>
                  <a:pt x="2330" y="205"/>
                </a:lnTo>
                <a:close/>
                <a:moveTo>
                  <a:pt x="2330" y="192"/>
                </a:moveTo>
                <a:cubicBezTo>
                  <a:pt x="2330" y="205"/>
                  <a:pt x="2330" y="205"/>
                  <a:pt x="2330" y="205"/>
                </a:cubicBezTo>
                <a:cubicBezTo>
                  <a:pt x="2326" y="205"/>
                  <a:pt x="2322" y="204"/>
                  <a:pt x="2319" y="203"/>
                </a:cubicBezTo>
                <a:cubicBezTo>
                  <a:pt x="2319" y="187"/>
                  <a:pt x="2319" y="187"/>
                  <a:pt x="2319" y="187"/>
                </a:cubicBezTo>
                <a:cubicBezTo>
                  <a:pt x="2323" y="190"/>
                  <a:pt x="2327" y="192"/>
                  <a:pt x="2330" y="192"/>
                </a:cubicBezTo>
                <a:close/>
                <a:moveTo>
                  <a:pt x="2330" y="208"/>
                </a:moveTo>
                <a:cubicBezTo>
                  <a:pt x="2327" y="207"/>
                  <a:pt x="2323" y="206"/>
                  <a:pt x="2319" y="205"/>
                </a:cubicBezTo>
                <a:cubicBezTo>
                  <a:pt x="2319" y="632"/>
                  <a:pt x="2319" y="632"/>
                  <a:pt x="2319" y="632"/>
                </a:cubicBezTo>
                <a:cubicBezTo>
                  <a:pt x="2321" y="637"/>
                  <a:pt x="2325" y="640"/>
                  <a:pt x="2330" y="642"/>
                </a:cubicBezTo>
                <a:cubicBezTo>
                  <a:pt x="2330" y="601"/>
                  <a:pt x="2330" y="601"/>
                  <a:pt x="2330" y="601"/>
                </a:cubicBezTo>
                <a:cubicBezTo>
                  <a:pt x="2323" y="590"/>
                  <a:pt x="2314" y="587"/>
                  <a:pt x="2327" y="584"/>
                </a:cubicBezTo>
                <a:cubicBezTo>
                  <a:pt x="2328" y="584"/>
                  <a:pt x="2329" y="584"/>
                  <a:pt x="2330" y="583"/>
                </a:cubicBezTo>
                <a:cubicBezTo>
                  <a:pt x="2330" y="208"/>
                  <a:pt x="2330" y="208"/>
                  <a:pt x="2330" y="208"/>
                </a:cubicBezTo>
                <a:close/>
                <a:moveTo>
                  <a:pt x="2330" y="704"/>
                </a:moveTo>
                <a:cubicBezTo>
                  <a:pt x="2330" y="715"/>
                  <a:pt x="2330" y="715"/>
                  <a:pt x="2330" y="715"/>
                </a:cubicBezTo>
                <a:cubicBezTo>
                  <a:pt x="2329" y="715"/>
                  <a:pt x="2328" y="714"/>
                  <a:pt x="2327" y="713"/>
                </a:cubicBezTo>
                <a:cubicBezTo>
                  <a:pt x="2323" y="709"/>
                  <a:pt x="2324" y="706"/>
                  <a:pt x="2329" y="704"/>
                </a:cubicBezTo>
                <a:cubicBezTo>
                  <a:pt x="2329" y="704"/>
                  <a:pt x="2330" y="704"/>
                  <a:pt x="2330" y="704"/>
                </a:cubicBezTo>
                <a:close/>
                <a:moveTo>
                  <a:pt x="2330" y="1038"/>
                </a:moveTo>
                <a:cubicBezTo>
                  <a:pt x="2330" y="1189"/>
                  <a:pt x="2330" y="1189"/>
                  <a:pt x="2330" y="1189"/>
                </a:cubicBezTo>
                <a:cubicBezTo>
                  <a:pt x="2330" y="1189"/>
                  <a:pt x="2330" y="1189"/>
                  <a:pt x="2330" y="1189"/>
                </a:cubicBezTo>
                <a:cubicBezTo>
                  <a:pt x="2327" y="1189"/>
                  <a:pt x="2323" y="1189"/>
                  <a:pt x="2319" y="1188"/>
                </a:cubicBezTo>
                <a:cubicBezTo>
                  <a:pt x="2319" y="1033"/>
                  <a:pt x="2319" y="1033"/>
                  <a:pt x="2319" y="1033"/>
                </a:cubicBezTo>
                <a:cubicBezTo>
                  <a:pt x="2325" y="1033"/>
                  <a:pt x="2328" y="1035"/>
                  <a:pt x="2330" y="1038"/>
                </a:cubicBezTo>
                <a:close/>
                <a:moveTo>
                  <a:pt x="2319" y="187"/>
                </a:moveTo>
                <a:cubicBezTo>
                  <a:pt x="2319" y="203"/>
                  <a:pt x="2319" y="203"/>
                  <a:pt x="2319" y="203"/>
                </a:cubicBezTo>
                <a:cubicBezTo>
                  <a:pt x="2314" y="202"/>
                  <a:pt x="2309" y="200"/>
                  <a:pt x="2304" y="197"/>
                </a:cubicBezTo>
                <a:cubicBezTo>
                  <a:pt x="2304" y="179"/>
                  <a:pt x="2304" y="179"/>
                  <a:pt x="2304" y="179"/>
                </a:cubicBezTo>
                <a:cubicBezTo>
                  <a:pt x="2309" y="181"/>
                  <a:pt x="2314" y="185"/>
                  <a:pt x="2319" y="187"/>
                </a:cubicBezTo>
                <a:close/>
                <a:moveTo>
                  <a:pt x="2319" y="205"/>
                </a:moveTo>
                <a:cubicBezTo>
                  <a:pt x="2314" y="204"/>
                  <a:pt x="2309" y="204"/>
                  <a:pt x="2304" y="203"/>
                </a:cubicBezTo>
                <a:cubicBezTo>
                  <a:pt x="2304" y="606"/>
                  <a:pt x="2304" y="606"/>
                  <a:pt x="2304" y="606"/>
                </a:cubicBezTo>
                <a:cubicBezTo>
                  <a:pt x="2309" y="610"/>
                  <a:pt x="2315" y="614"/>
                  <a:pt x="2316" y="621"/>
                </a:cubicBezTo>
                <a:cubicBezTo>
                  <a:pt x="2316" y="625"/>
                  <a:pt x="2317" y="629"/>
                  <a:pt x="2319" y="632"/>
                </a:cubicBezTo>
                <a:cubicBezTo>
                  <a:pt x="2319" y="205"/>
                  <a:pt x="2319" y="205"/>
                  <a:pt x="2319" y="205"/>
                </a:cubicBezTo>
                <a:close/>
                <a:moveTo>
                  <a:pt x="2319" y="1033"/>
                </a:moveTo>
                <a:cubicBezTo>
                  <a:pt x="2319" y="1188"/>
                  <a:pt x="2319" y="1188"/>
                  <a:pt x="2319" y="1188"/>
                </a:cubicBezTo>
                <a:cubicBezTo>
                  <a:pt x="2314" y="1188"/>
                  <a:pt x="2309" y="1187"/>
                  <a:pt x="2304" y="1187"/>
                </a:cubicBezTo>
                <a:cubicBezTo>
                  <a:pt x="2304" y="1056"/>
                  <a:pt x="2304" y="1056"/>
                  <a:pt x="2304" y="1056"/>
                </a:cubicBezTo>
                <a:cubicBezTo>
                  <a:pt x="2312" y="1051"/>
                  <a:pt x="2299" y="1033"/>
                  <a:pt x="2317" y="1033"/>
                </a:cubicBezTo>
                <a:cubicBezTo>
                  <a:pt x="2318" y="1033"/>
                  <a:pt x="2318" y="1033"/>
                  <a:pt x="2319" y="1033"/>
                </a:cubicBezTo>
                <a:close/>
                <a:moveTo>
                  <a:pt x="2304" y="1001"/>
                </a:moveTo>
                <a:cubicBezTo>
                  <a:pt x="2304" y="990"/>
                  <a:pt x="2304" y="990"/>
                  <a:pt x="2304" y="990"/>
                </a:cubicBezTo>
                <a:cubicBezTo>
                  <a:pt x="2308" y="988"/>
                  <a:pt x="2312" y="990"/>
                  <a:pt x="2311" y="995"/>
                </a:cubicBezTo>
                <a:cubicBezTo>
                  <a:pt x="2310" y="998"/>
                  <a:pt x="2307" y="1003"/>
                  <a:pt x="2304" y="1001"/>
                </a:cubicBezTo>
                <a:close/>
                <a:moveTo>
                  <a:pt x="2304" y="876"/>
                </a:moveTo>
                <a:cubicBezTo>
                  <a:pt x="2304" y="852"/>
                  <a:pt x="2304" y="852"/>
                  <a:pt x="2304" y="852"/>
                </a:cubicBezTo>
                <a:cubicBezTo>
                  <a:pt x="2311" y="850"/>
                  <a:pt x="2317" y="854"/>
                  <a:pt x="2315" y="862"/>
                </a:cubicBezTo>
                <a:cubicBezTo>
                  <a:pt x="2314" y="869"/>
                  <a:pt x="2309" y="876"/>
                  <a:pt x="2304" y="876"/>
                </a:cubicBezTo>
                <a:close/>
                <a:moveTo>
                  <a:pt x="2304" y="179"/>
                </a:moveTo>
                <a:cubicBezTo>
                  <a:pt x="2304" y="197"/>
                  <a:pt x="2304" y="197"/>
                  <a:pt x="2304" y="197"/>
                </a:cubicBezTo>
                <a:cubicBezTo>
                  <a:pt x="2303" y="197"/>
                  <a:pt x="2303" y="196"/>
                  <a:pt x="2302" y="196"/>
                </a:cubicBezTo>
                <a:cubicBezTo>
                  <a:pt x="2290" y="188"/>
                  <a:pt x="2286" y="179"/>
                  <a:pt x="2293" y="179"/>
                </a:cubicBezTo>
                <a:cubicBezTo>
                  <a:pt x="2296" y="177"/>
                  <a:pt x="2300" y="178"/>
                  <a:pt x="2304" y="179"/>
                </a:cubicBezTo>
                <a:close/>
                <a:moveTo>
                  <a:pt x="2304" y="203"/>
                </a:moveTo>
                <a:cubicBezTo>
                  <a:pt x="2304" y="606"/>
                  <a:pt x="2304" y="606"/>
                  <a:pt x="2304" y="606"/>
                </a:cubicBezTo>
                <a:cubicBezTo>
                  <a:pt x="2301" y="603"/>
                  <a:pt x="2297" y="600"/>
                  <a:pt x="2297" y="596"/>
                </a:cubicBezTo>
                <a:cubicBezTo>
                  <a:pt x="2296" y="589"/>
                  <a:pt x="2294" y="580"/>
                  <a:pt x="2282" y="577"/>
                </a:cubicBezTo>
                <a:cubicBezTo>
                  <a:pt x="2282" y="197"/>
                  <a:pt x="2282" y="197"/>
                  <a:pt x="2282" y="197"/>
                </a:cubicBezTo>
                <a:cubicBezTo>
                  <a:pt x="2282" y="197"/>
                  <a:pt x="2283" y="198"/>
                  <a:pt x="2283" y="198"/>
                </a:cubicBezTo>
                <a:cubicBezTo>
                  <a:pt x="2290" y="200"/>
                  <a:pt x="2297" y="202"/>
                  <a:pt x="2304" y="203"/>
                </a:cubicBezTo>
                <a:close/>
                <a:moveTo>
                  <a:pt x="2304" y="852"/>
                </a:moveTo>
                <a:cubicBezTo>
                  <a:pt x="2304" y="876"/>
                  <a:pt x="2304" y="876"/>
                  <a:pt x="2304" y="876"/>
                </a:cubicBezTo>
                <a:cubicBezTo>
                  <a:pt x="2302" y="876"/>
                  <a:pt x="2300" y="875"/>
                  <a:pt x="2298" y="872"/>
                </a:cubicBezTo>
                <a:cubicBezTo>
                  <a:pt x="2290" y="863"/>
                  <a:pt x="2291" y="857"/>
                  <a:pt x="2301" y="854"/>
                </a:cubicBezTo>
                <a:cubicBezTo>
                  <a:pt x="2302" y="853"/>
                  <a:pt x="2303" y="853"/>
                  <a:pt x="2304" y="852"/>
                </a:cubicBezTo>
                <a:close/>
                <a:moveTo>
                  <a:pt x="2304" y="990"/>
                </a:moveTo>
                <a:cubicBezTo>
                  <a:pt x="2304" y="1001"/>
                  <a:pt x="2304" y="1001"/>
                  <a:pt x="2304" y="1001"/>
                </a:cubicBezTo>
                <a:cubicBezTo>
                  <a:pt x="2304" y="1001"/>
                  <a:pt x="2303" y="1000"/>
                  <a:pt x="2302" y="1000"/>
                </a:cubicBezTo>
                <a:cubicBezTo>
                  <a:pt x="2299" y="995"/>
                  <a:pt x="2299" y="992"/>
                  <a:pt x="2304" y="991"/>
                </a:cubicBezTo>
                <a:cubicBezTo>
                  <a:pt x="2304" y="990"/>
                  <a:pt x="2304" y="990"/>
                  <a:pt x="2304" y="990"/>
                </a:cubicBezTo>
                <a:close/>
                <a:moveTo>
                  <a:pt x="2304" y="1056"/>
                </a:moveTo>
                <a:cubicBezTo>
                  <a:pt x="2304" y="1187"/>
                  <a:pt x="2304" y="1187"/>
                  <a:pt x="2304" y="1187"/>
                </a:cubicBezTo>
                <a:cubicBezTo>
                  <a:pt x="2300" y="1188"/>
                  <a:pt x="2296" y="1190"/>
                  <a:pt x="2295" y="1194"/>
                </a:cubicBezTo>
                <a:cubicBezTo>
                  <a:pt x="2293" y="1202"/>
                  <a:pt x="2288" y="1206"/>
                  <a:pt x="2282" y="1207"/>
                </a:cubicBezTo>
                <a:cubicBezTo>
                  <a:pt x="2282" y="1061"/>
                  <a:pt x="2282" y="1061"/>
                  <a:pt x="2282" y="1061"/>
                </a:cubicBezTo>
                <a:cubicBezTo>
                  <a:pt x="2284" y="1059"/>
                  <a:pt x="2288" y="1058"/>
                  <a:pt x="2297" y="1058"/>
                </a:cubicBezTo>
                <a:cubicBezTo>
                  <a:pt x="2300" y="1058"/>
                  <a:pt x="2303" y="1058"/>
                  <a:pt x="2304" y="1056"/>
                </a:cubicBezTo>
                <a:close/>
                <a:moveTo>
                  <a:pt x="2282" y="951"/>
                </a:moveTo>
                <a:cubicBezTo>
                  <a:pt x="2282" y="939"/>
                  <a:pt x="2282" y="939"/>
                  <a:pt x="2282" y="939"/>
                </a:cubicBezTo>
                <a:cubicBezTo>
                  <a:pt x="2288" y="944"/>
                  <a:pt x="2292" y="952"/>
                  <a:pt x="2285" y="952"/>
                </a:cubicBezTo>
                <a:cubicBezTo>
                  <a:pt x="2284" y="952"/>
                  <a:pt x="2283" y="952"/>
                  <a:pt x="2282" y="951"/>
                </a:cubicBezTo>
                <a:close/>
                <a:moveTo>
                  <a:pt x="2282" y="819"/>
                </a:moveTo>
                <a:cubicBezTo>
                  <a:pt x="2282" y="804"/>
                  <a:pt x="2282" y="804"/>
                  <a:pt x="2282" y="804"/>
                </a:cubicBezTo>
                <a:cubicBezTo>
                  <a:pt x="2287" y="807"/>
                  <a:pt x="2292" y="813"/>
                  <a:pt x="2285" y="817"/>
                </a:cubicBezTo>
                <a:cubicBezTo>
                  <a:pt x="2284" y="818"/>
                  <a:pt x="2283" y="819"/>
                  <a:pt x="2282" y="819"/>
                </a:cubicBezTo>
                <a:close/>
                <a:moveTo>
                  <a:pt x="2282" y="786"/>
                </a:moveTo>
                <a:cubicBezTo>
                  <a:pt x="2282" y="768"/>
                  <a:pt x="2282" y="768"/>
                  <a:pt x="2282" y="768"/>
                </a:cubicBezTo>
                <a:cubicBezTo>
                  <a:pt x="2288" y="773"/>
                  <a:pt x="2290" y="784"/>
                  <a:pt x="2282" y="786"/>
                </a:cubicBezTo>
                <a:close/>
                <a:moveTo>
                  <a:pt x="2282" y="742"/>
                </a:moveTo>
                <a:cubicBezTo>
                  <a:pt x="2282" y="723"/>
                  <a:pt x="2282" y="723"/>
                  <a:pt x="2282" y="723"/>
                </a:cubicBezTo>
                <a:cubicBezTo>
                  <a:pt x="2293" y="724"/>
                  <a:pt x="2290" y="743"/>
                  <a:pt x="2282" y="742"/>
                </a:cubicBezTo>
                <a:close/>
                <a:moveTo>
                  <a:pt x="2282" y="197"/>
                </a:moveTo>
                <a:cubicBezTo>
                  <a:pt x="2282" y="577"/>
                  <a:pt x="2282" y="577"/>
                  <a:pt x="2282" y="577"/>
                </a:cubicBezTo>
                <a:cubicBezTo>
                  <a:pt x="2279" y="576"/>
                  <a:pt x="2275" y="576"/>
                  <a:pt x="2271" y="576"/>
                </a:cubicBezTo>
                <a:cubicBezTo>
                  <a:pt x="2249" y="576"/>
                  <a:pt x="2245" y="598"/>
                  <a:pt x="2259" y="598"/>
                </a:cubicBezTo>
                <a:cubicBezTo>
                  <a:pt x="2272" y="598"/>
                  <a:pt x="2253" y="628"/>
                  <a:pt x="2264" y="640"/>
                </a:cubicBezTo>
                <a:cubicBezTo>
                  <a:pt x="2275" y="653"/>
                  <a:pt x="2287" y="677"/>
                  <a:pt x="2276" y="688"/>
                </a:cubicBezTo>
                <a:cubicBezTo>
                  <a:pt x="2265" y="699"/>
                  <a:pt x="2263" y="716"/>
                  <a:pt x="2252" y="721"/>
                </a:cubicBezTo>
                <a:cubicBezTo>
                  <a:pt x="2241" y="727"/>
                  <a:pt x="2217" y="746"/>
                  <a:pt x="2198" y="746"/>
                </a:cubicBezTo>
                <a:cubicBezTo>
                  <a:pt x="2196" y="746"/>
                  <a:pt x="2193" y="746"/>
                  <a:pt x="2190" y="746"/>
                </a:cubicBezTo>
                <a:cubicBezTo>
                  <a:pt x="2190" y="186"/>
                  <a:pt x="2190" y="186"/>
                  <a:pt x="2190" y="186"/>
                </a:cubicBezTo>
                <a:cubicBezTo>
                  <a:pt x="2196" y="185"/>
                  <a:pt x="2203" y="185"/>
                  <a:pt x="2212" y="187"/>
                </a:cubicBezTo>
                <a:cubicBezTo>
                  <a:pt x="2240" y="192"/>
                  <a:pt x="2258" y="188"/>
                  <a:pt x="2282" y="197"/>
                </a:cubicBezTo>
                <a:close/>
                <a:moveTo>
                  <a:pt x="2282" y="723"/>
                </a:moveTo>
                <a:cubicBezTo>
                  <a:pt x="2282" y="723"/>
                  <a:pt x="2282" y="723"/>
                  <a:pt x="2281" y="723"/>
                </a:cubicBezTo>
                <a:cubicBezTo>
                  <a:pt x="2271" y="721"/>
                  <a:pt x="2274" y="741"/>
                  <a:pt x="2282" y="742"/>
                </a:cubicBezTo>
                <a:cubicBezTo>
                  <a:pt x="2282" y="723"/>
                  <a:pt x="2282" y="723"/>
                  <a:pt x="2282" y="723"/>
                </a:cubicBezTo>
                <a:close/>
                <a:moveTo>
                  <a:pt x="2282" y="768"/>
                </a:moveTo>
                <a:cubicBezTo>
                  <a:pt x="2282" y="786"/>
                  <a:pt x="2282" y="786"/>
                  <a:pt x="2282" y="786"/>
                </a:cubicBezTo>
                <a:cubicBezTo>
                  <a:pt x="2281" y="786"/>
                  <a:pt x="2280" y="786"/>
                  <a:pt x="2278" y="786"/>
                </a:cubicBezTo>
                <a:cubicBezTo>
                  <a:pt x="2263" y="784"/>
                  <a:pt x="2261" y="767"/>
                  <a:pt x="2277" y="766"/>
                </a:cubicBezTo>
                <a:cubicBezTo>
                  <a:pt x="2279" y="766"/>
                  <a:pt x="2280" y="767"/>
                  <a:pt x="2282" y="768"/>
                </a:cubicBezTo>
                <a:close/>
                <a:moveTo>
                  <a:pt x="2282" y="804"/>
                </a:moveTo>
                <a:cubicBezTo>
                  <a:pt x="2282" y="819"/>
                  <a:pt x="2282" y="819"/>
                  <a:pt x="2282" y="819"/>
                </a:cubicBezTo>
                <a:cubicBezTo>
                  <a:pt x="2275" y="818"/>
                  <a:pt x="2269" y="804"/>
                  <a:pt x="2277" y="803"/>
                </a:cubicBezTo>
                <a:cubicBezTo>
                  <a:pt x="2279" y="803"/>
                  <a:pt x="2280" y="804"/>
                  <a:pt x="2282" y="804"/>
                </a:cubicBezTo>
                <a:close/>
                <a:moveTo>
                  <a:pt x="2282" y="939"/>
                </a:moveTo>
                <a:cubicBezTo>
                  <a:pt x="2282" y="951"/>
                  <a:pt x="2282" y="951"/>
                  <a:pt x="2282" y="951"/>
                </a:cubicBezTo>
                <a:cubicBezTo>
                  <a:pt x="2272" y="949"/>
                  <a:pt x="2263" y="933"/>
                  <a:pt x="2272" y="932"/>
                </a:cubicBezTo>
                <a:cubicBezTo>
                  <a:pt x="2274" y="932"/>
                  <a:pt x="2278" y="935"/>
                  <a:pt x="2282" y="939"/>
                </a:cubicBezTo>
                <a:close/>
                <a:moveTo>
                  <a:pt x="2282" y="1061"/>
                </a:moveTo>
                <a:cubicBezTo>
                  <a:pt x="2282" y="1207"/>
                  <a:pt x="2282" y="1207"/>
                  <a:pt x="2282" y="1207"/>
                </a:cubicBezTo>
                <a:cubicBezTo>
                  <a:pt x="2277" y="1209"/>
                  <a:pt x="2271" y="1208"/>
                  <a:pt x="2266" y="1208"/>
                </a:cubicBezTo>
                <a:cubicBezTo>
                  <a:pt x="2254" y="1207"/>
                  <a:pt x="2245" y="1218"/>
                  <a:pt x="2237" y="1213"/>
                </a:cubicBezTo>
                <a:cubicBezTo>
                  <a:pt x="2228" y="1207"/>
                  <a:pt x="2243" y="1198"/>
                  <a:pt x="2234" y="1177"/>
                </a:cubicBezTo>
                <a:cubicBezTo>
                  <a:pt x="2225" y="1156"/>
                  <a:pt x="2226" y="1133"/>
                  <a:pt x="2219" y="1122"/>
                </a:cubicBezTo>
                <a:cubicBezTo>
                  <a:pt x="2213" y="1111"/>
                  <a:pt x="2221" y="1088"/>
                  <a:pt x="2244" y="1087"/>
                </a:cubicBezTo>
                <a:cubicBezTo>
                  <a:pt x="2267" y="1086"/>
                  <a:pt x="2280" y="1081"/>
                  <a:pt x="2280" y="1073"/>
                </a:cubicBezTo>
                <a:cubicBezTo>
                  <a:pt x="2280" y="1068"/>
                  <a:pt x="2279" y="1064"/>
                  <a:pt x="2282" y="1061"/>
                </a:cubicBezTo>
                <a:close/>
                <a:moveTo>
                  <a:pt x="2190" y="987"/>
                </a:moveTo>
                <a:cubicBezTo>
                  <a:pt x="2190" y="976"/>
                  <a:pt x="2190" y="976"/>
                  <a:pt x="2190" y="976"/>
                </a:cubicBezTo>
                <a:cubicBezTo>
                  <a:pt x="2205" y="978"/>
                  <a:pt x="2211" y="987"/>
                  <a:pt x="2192" y="987"/>
                </a:cubicBezTo>
                <a:cubicBezTo>
                  <a:pt x="2192" y="987"/>
                  <a:pt x="2191" y="987"/>
                  <a:pt x="2190" y="987"/>
                </a:cubicBezTo>
                <a:close/>
                <a:moveTo>
                  <a:pt x="2190" y="936"/>
                </a:moveTo>
                <a:cubicBezTo>
                  <a:pt x="2190" y="913"/>
                  <a:pt x="2190" y="913"/>
                  <a:pt x="2190" y="913"/>
                </a:cubicBezTo>
                <a:cubicBezTo>
                  <a:pt x="2193" y="911"/>
                  <a:pt x="2195" y="909"/>
                  <a:pt x="2199" y="907"/>
                </a:cubicBezTo>
                <a:cubicBezTo>
                  <a:pt x="2221" y="896"/>
                  <a:pt x="2228" y="874"/>
                  <a:pt x="2241" y="874"/>
                </a:cubicBezTo>
                <a:cubicBezTo>
                  <a:pt x="2250" y="873"/>
                  <a:pt x="2250" y="886"/>
                  <a:pt x="2248" y="901"/>
                </a:cubicBezTo>
                <a:cubicBezTo>
                  <a:pt x="2246" y="916"/>
                  <a:pt x="2223" y="954"/>
                  <a:pt x="2215" y="954"/>
                </a:cubicBezTo>
                <a:cubicBezTo>
                  <a:pt x="2208" y="953"/>
                  <a:pt x="2196" y="947"/>
                  <a:pt x="2192" y="938"/>
                </a:cubicBezTo>
                <a:cubicBezTo>
                  <a:pt x="2191" y="938"/>
                  <a:pt x="2191" y="937"/>
                  <a:pt x="2190" y="936"/>
                </a:cubicBezTo>
                <a:close/>
                <a:moveTo>
                  <a:pt x="2190" y="772"/>
                </a:moveTo>
                <a:cubicBezTo>
                  <a:pt x="2190" y="757"/>
                  <a:pt x="2190" y="757"/>
                  <a:pt x="2190" y="757"/>
                </a:cubicBezTo>
                <a:cubicBezTo>
                  <a:pt x="2197" y="758"/>
                  <a:pt x="2199" y="775"/>
                  <a:pt x="2192" y="772"/>
                </a:cubicBezTo>
                <a:cubicBezTo>
                  <a:pt x="2191" y="772"/>
                  <a:pt x="2191" y="772"/>
                  <a:pt x="2190" y="772"/>
                </a:cubicBezTo>
                <a:close/>
                <a:moveTo>
                  <a:pt x="2190" y="168"/>
                </a:moveTo>
                <a:cubicBezTo>
                  <a:pt x="2190" y="143"/>
                  <a:pt x="2190" y="143"/>
                  <a:pt x="2190" y="143"/>
                </a:cubicBezTo>
                <a:cubicBezTo>
                  <a:pt x="2196" y="144"/>
                  <a:pt x="2201" y="144"/>
                  <a:pt x="2206" y="144"/>
                </a:cubicBezTo>
                <a:cubicBezTo>
                  <a:pt x="2224" y="144"/>
                  <a:pt x="2209" y="164"/>
                  <a:pt x="2191" y="168"/>
                </a:cubicBezTo>
                <a:lnTo>
                  <a:pt x="2190" y="168"/>
                </a:lnTo>
                <a:close/>
                <a:moveTo>
                  <a:pt x="2190" y="143"/>
                </a:moveTo>
                <a:cubicBezTo>
                  <a:pt x="2190" y="168"/>
                  <a:pt x="2190" y="168"/>
                  <a:pt x="2190" y="168"/>
                </a:cubicBezTo>
                <a:cubicBezTo>
                  <a:pt x="2173" y="172"/>
                  <a:pt x="2156" y="183"/>
                  <a:pt x="2148" y="196"/>
                </a:cubicBezTo>
                <a:cubicBezTo>
                  <a:pt x="2139" y="210"/>
                  <a:pt x="2156" y="214"/>
                  <a:pt x="2167" y="203"/>
                </a:cubicBezTo>
                <a:cubicBezTo>
                  <a:pt x="2174" y="196"/>
                  <a:pt x="2179" y="188"/>
                  <a:pt x="2190" y="186"/>
                </a:cubicBezTo>
                <a:cubicBezTo>
                  <a:pt x="2190" y="746"/>
                  <a:pt x="2190" y="746"/>
                  <a:pt x="2190" y="746"/>
                </a:cubicBezTo>
                <a:cubicBezTo>
                  <a:pt x="2173" y="749"/>
                  <a:pt x="2153" y="759"/>
                  <a:pt x="2163" y="776"/>
                </a:cubicBezTo>
                <a:cubicBezTo>
                  <a:pt x="2174" y="795"/>
                  <a:pt x="2182" y="809"/>
                  <a:pt x="2183" y="817"/>
                </a:cubicBezTo>
                <a:cubicBezTo>
                  <a:pt x="2185" y="825"/>
                  <a:pt x="2169" y="832"/>
                  <a:pt x="2161" y="847"/>
                </a:cubicBezTo>
                <a:cubicBezTo>
                  <a:pt x="2153" y="862"/>
                  <a:pt x="2142" y="854"/>
                  <a:pt x="2131" y="842"/>
                </a:cubicBezTo>
                <a:cubicBezTo>
                  <a:pt x="2129" y="839"/>
                  <a:pt x="2126" y="836"/>
                  <a:pt x="2123" y="834"/>
                </a:cubicBezTo>
                <a:cubicBezTo>
                  <a:pt x="2123" y="146"/>
                  <a:pt x="2123" y="146"/>
                  <a:pt x="2123" y="146"/>
                </a:cubicBezTo>
                <a:cubicBezTo>
                  <a:pt x="2127" y="135"/>
                  <a:pt x="2124" y="119"/>
                  <a:pt x="2141" y="117"/>
                </a:cubicBezTo>
                <a:cubicBezTo>
                  <a:pt x="2165" y="117"/>
                  <a:pt x="2139" y="140"/>
                  <a:pt x="2156" y="139"/>
                </a:cubicBezTo>
                <a:cubicBezTo>
                  <a:pt x="2167" y="138"/>
                  <a:pt x="2179" y="141"/>
                  <a:pt x="2190" y="143"/>
                </a:cubicBezTo>
                <a:close/>
                <a:moveTo>
                  <a:pt x="2190" y="757"/>
                </a:moveTo>
                <a:cubicBezTo>
                  <a:pt x="2190" y="757"/>
                  <a:pt x="2190" y="757"/>
                  <a:pt x="2190" y="757"/>
                </a:cubicBezTo>
                <a:cubicBezTo>
                  <a:pt x="2182" y="758"/>
                  <a:pt x="2184" y="769"/>
                  <a:pt x="2190" y="772"/>
                </a:cubicBezTo>
                <a:cubicBezTo>
                  <a:pt x="2190" y="757"/>
                  <a:pt x="2190" y="757"/>
                  <a:pt x="2190" y="757"/>
                </a:cubicBezTo>
                <a:close/>
                <a:moveTo>
                  <a:pt x="2190" y="913"/>
                </a:moveTo>
                <a:cubicBezTo>
                  <a:pt x="2190" y="936"/>
                  <a:pt x="2190" y="936"/>
                  <a:pt x="2190" y="936"/>
                </a:cubicBezTo>
                <a:cubicBezTo>
                  <a:pt x="2187" y="930"/>
                  <a:pt x="2182" y="922"/>
                  <a:pt x="2190" y="913"/>
                </a:cubicBezTo>
                <a:close/>
                <a:moveTo>
                  <a:pt x="2190" y="976"/>
                </a:moveTo>
                <a:cubicBezTo>
                  <a:pt x="2190" y="987"/>
                  <a:pt x="2190" y="987"/>
                  <a:pt x="2190" y="987"/>
                </a:cubicBezTo>
                <a:cubicBezTo>
                  <a:pt x="2171" y="986"/>
                  <a:pt x="2165" y="975"/>
                  <a:pt x="2186" y="976"/>
                </a:cubicBezTo>
                <a:cubicBezTo>
                  <a:pt x="2188" y="976"/>
                  <a:pt x="2189" y="976"/>
                  <a:pt x="2190" y="976"/>
                </a:cubicBezTo>
                <a:close/>
                <a:moveTo>
                  <a:pt x="2123" y="963"/>
                </a:moveTo>
                <a:cubicBezTo>
                  <a:pt x="2123" y="914"/>
                  <a:pt x="2123" y="914"/>
                  <a:pt x="2123" y="914"/>
                </a:cubicBezTo>
                <a:cubicBezTo>
                  <a:pt x="2141" y="928"/>
                  <a:pt x="2157" y="951"/>
                  <a:pt x="2158" y="966"/>
                </a:cubicBezTo>
                <a:cubicBezTo>
                  <a:pt x="2158" y="983"/>
                  <a:pt x="2138" y="975"/>
                  <a:pt x="2123" y="963"/>
                </a:cubicBezTo>
                <a:close/>
                <a:moveTo>
                  <a:pt x="2123" y="902"/>
                </a:moveTo>
                <a:cubicBezTo>
                  <a:pt x="2133" y="910"/>
                  <a:pt x="2142" y="925"/>
                  <a:pt x="2142" y="909"/>
                </a:cubicBezTo>
                <a:cubicBezTo>
                  <a:pt x="2142" y="895"/>
                  <a:pt x="2132" y="880"/>
                  <a:pt x="2123" y="871"/>
                </a:cubicBezTo>
                <a:lnTo>
                  <a:pt x="2123" y="902"/>
                </a:lnTo>
                <a:close/>
                <a:moveTo>
                  <a:pt x="2123" y="146"/>
                </a:moveTo>
                <a:cubicBezTo>
                  <a:pt x="2123" y="834"/>
                  <a:pt x="2123" y="834"/>
                  <a:pt x="2123" y="834"/>
                </a:cubicBezTo>
                <a:cubicBezTo>
                  <a:pt x="2114" y="825"/>
                  <a:pt x="2104" y="819"/>
                  <a:pt x="2104" y="828"/>
                </a:cubicBezTo>
                <a:cubicBezTo>
                  <a:pt x="2104" y="839"/>
                  <a:pt x="2104" y="859"/>
                  <a:pt x="2113" y="864"/>
                </a:cubicBezTo>
                <a:cubicBezTo>
                  <a:pt x="2116" y="865"/>
                  <a:pt x="2119" y="867"/>
                  <a:pt x="2123" y="871"/>
                </a:cubicBezTo>
                <a:cubicBezTo>
                  <a:pt x="2123" y="902"/>
                  <a:pt x="2123" y="902"/>
                  <a:pt x="2123" y="902"/>
                </a:cubicBezTo>
                <a:cubicBezTo>
                  <a:pt x="2122" y="901"/>
                  <a:pt x="2120" y="900"/>
                  <a:pt x="2119" y="899"/>
                </a:cubicBezTo>
                <a:cubicBezTo>
                  <a:pt x="2108" y="894"/>
                  <a:pt x="2112" y="870"/>
                  <a:pt x="2101" y="864"/>
                </a:cubicBezTo>
                <a:cubicBezTo>
                  <a:pt x="2090" y="857"/>
                  <a:pt x="2085" y="850"/>
                  <a:pt x="2094" y="831"/>
                </a:cubicBezTo>
                <a:cubicBezTo>
                  <a:pt x="2104" y="812"/>
                  <a:pt x="2093" y="799"/>
                  <a:pt x="2076" y="799"/>
                </a:cubicBezTo>
                <a:cubicBezTo>
                  <a:pt x="2062" y="799"/>
                  <a:pt x="2069" y="781"/>
                  <a:pt x="2063" y="771"/>
                </a:cubicBezTo>
                <a:cubicBezTo>
                  <a:pt x="2063" y="151"/>
                  <a:pt x="2063" y="151"/>
                  <a:pt x="2063" y="151"/>
                </a:cubicBezTo>
                <a:cubicBezTo>
                  <a:pt x="2080" y="149"/>
                  <a:pt x="2083" y="157"/>
                  <a:pt x="2091" y="153"/>
                </a:cubicBezTo>
                <a:cubicBezTo>
                  <a:pt x="2101" y="148"/>
                  <a:pt x="2118" y="159"/>
                  <a:pt x="2122" y="148"/>
                </a:cubicBezTo>
                <a:cubicBezTo>
                  <a:pt x="2123" y="147"/>
                  <a:pt x="2123" y="147"/>
                  <a:pt x="2123" y="146"/>
                </a:cubicBezTo>
                <a:close/>
                <a:moveTo>
                  <a:pt x="2123" y="914"/>
                </a:moveTo>
                <a:cubicBezTo>
                  <a:pt x="2123" y="963"/>
                  <a:pt x="2123" y="963"/>
                  <a:pt x="2123" y="963"/>
                </a:cubicBezTo>
                <a:cubicBezTo>
                  <a:pt x="2119" y="960"/>
                  <a:pt x="2116" y="957"/>
                  <a:pt x="2113" y="954"/>
                </a:cubicBezTo>
                <a:cubicBezTo>
                  <a:pt x="2100" y="938"/>
                  <a:pt x="2076" y="906"/>
                  <a:pt x="2097" y="904"/>
                </a:cubicBezTo>
                <a:cubicBezTo>
                  <a:pt x="2105" y="903"/>
                  <a:pt x="2114" y="907"/>
                  <a:pt x="2123" y="914"/>
                </a:cubicBezTo>
                <a:close/>
                <a:moveTo>
                  <a:pt x="2063" y="869"/>
                </a:moveTo>
                <a:cubicBezTo>
                  <a:pt x="2066" y="869"/>
                  <a:pt x="2068" y="865"/>
                  <a:pt x="2069" y="862"/>
                </a:cubicBezTo>
                <a:cubicBezTo>
                  <a:pt x="2069" y="858"/>
                  <a:pt x="2067" y="856"/>
                  <a:pt x="2063" y="857"/>
                </a:cubicBezTo>
                <a:cubicBezTo>
                  <a:pt x="2063" y="869"/>
                  <a:pt x="2063" y="869"/>
                  <a:pt x="2063" y="869"/>
                </a:cubicBezTo>
                <a:close/>
                <a:moveTo>
                  <a:pt x="2063" y="90"/>
                </a:moveTo>
                <a:cubicBezTo>
                  <a:pt x="2063" y="69"/>
                  <a:pt x="2063" y="69"/>
                  <a:pt x="2063" y="69"/>
                </a:cubicBezTo>
                <a:cubicBezTo>
                  <a:pt x="2064" y="69"/>
                  <a:pt x="2064" y="69"/>
                  <a:pt x="2065" y="69"/>
                </a:cubicBezTo>
                <a:cubicBezTo>
                  <a:pt x="2074" y="62"/>
                  <a:pt x="2110" y="63"/>
                  <a:pt x="2098" y="66"/>
                </a:cubicBezTo>
                <a:cubicBezTo>
                  <a:pt x="2085" y="69"/>
                  <a:pt x="2083" y="92"/>
                  <a:pt x="2069" y="92"/>
                </a:cubicBezTo>
                <a:cubicBezTo>
                  <a:pt x="2067" y="92"/>
                  <a:pt x="2065" y="91"/>
                  <a:pt x="2063" y="90"/>
                </a:cubicBezTo>
                <a:close/>
                <a:moveTo>
                  <a:pt x="2063" y="69"/>
                </a:moveTo>
                <a:cubicBezTo>
                  <a:pt x="2063" y="90"/>
                  <a:pt x="2063" y="90"/>
                  <a:pt x="2063" y="90"/>
                </a:cubicBezTo>
                <a:cubicBezTo>
                  <a:pt x="2055" y="85"/>
                  <a:pt x="2054" y="69"/>
                  <a:pt x="2063" y="69"/>
                </a:cubicBezTo>
                <a:close/>
                <a:moveTo>
                  <a:pt x="2063" y="151"/>
                </a:moveTo>
                <a:cubicBezTo>
                  <a:pt x="2063" y="771"/>
                  <a:pt x="2063" y="771"/>
                  <a:pt x="2063" y="771"/>
                </a:cubicBezTo>
                <a:cubicBezTo>
                  <a:pt x="2062" y="769"/>
                  <a:pt x="2061" y="768"/>
                  <a:pt x="2058" y="766"/>
                </a:cubicBezTo>
                <a:cubicBezTo>
                  <a:pt x="2045" y="758"/>
                  <a:pt x="2030" y="749"/>
                  <a:pt x="2011" y="759"/>
                </a:cubicBezTo>
                <a:cubicBezTo>
                  <a:pt x="1991" y="770"/>
                  <a:pt x="1969" y="791"/>
                  <a:pt x="1963" y="792"/>
                </a:cubicBezTo>
                <a:cubicBezTo>
                  <a:pt x="1962" y="793"/>
                  <a:pt x="1961" y="793"/>
                  <a:pt x="1960" y="794"/>
                </a:cubicBezTo>
                <a:cubicBezTo>
                  <a:pt x="1960" y="217"/>
                  <a:pt x="1960" y="217"/>
                  <a:pt x="1960" y="217"/>
                </a:cubicBezTo>
                <a:cubicBezTo>
                  <a:pt x="1964" y="221"/>
                  <a:pt x="1966" y="226"/>
                  <a:pt x="1967" y="231"/>
                </a:cubicBezTo>
                <a:cubicBezTo>
                  <a:pt x="1970" y="239"/>
                  <a:pt x="1987" y="254"/>
                  <a:pt x="1994" y="265"/>
                </a:cubicBezTo>
                <a:cubicBezTo>
                  <a:pt x="2001" y="275"/>
                  <a:pt x="2006" y="279"/>
                  <a:pt x="2006" y="269"/>
                </a:cubicBezTo>
                <a:cubicBezTo>
                  <a:pt x="2006" y="259"/>
                  <a:pt x="1997" y="246"/>
                  <a:pt x="1991" y="242"/>
                </a:cubicBezTo>
                <a:cubicBezTo>
                  <a:pt x="1985" y="238"/>
                  <a:pt x="1993" y="216"/>
                  <a:pt x="1980" y="210"/>
                </a:cubicBezTo>
                <a:cubicBezTo>
                  <a:pt x="1967" y="205"/>
                  <a:pt x="1958" y="189"/>
                  <a:pt x="1975" y="187"/>
                </a:cubicBezTo>
                <a:cubicBezTo>
                  <a:pt x="1991" y="185"/>
                  <a:pt x="1994" y="183"/>
                  <a:pt x="2002" y="175"/>
                </a:cubicBezTo>
                <a:cubicBezTo>
                  <a:pt x="2010" y="167"/>
                  <a:pt x="2036" y="158"/>
                  <a:pt x="2058" y="152"/>
                </a:cubicBezTo>
                <a:cubicBezTo>
                  <a:pt x="2060" y="152"/>
                  <a:pt x="2061" y="151"/>
                  <a:pt x="2063" y="151"/>
                </a:cubicBezTo>
                <a:close/>
                <a:moveTo>
                  <a:pt x="2063" y="857"/>
                </a:moveTo>
                <a:cubicBezTo>
                  <a:pt x="2063" y="869"/>
                  <a:pt x="2063" y="869"/>
                  <a:pt x="2063" y="869"/>
                </a:cubicBezTo>
                <a:cubicBezTo>
                  <a:pt x="2062" y="869"/>
                  <a:pt x="2061" y="868"/>
                  <a:pt x="2060" y="867"/>
                </a:cubicBezTo>
                <a:cubicBezTo>
                  <a:pt x="2056" y="862"/>
                  <a:pt x="2057" y="859"/>
                  <a:pt x="2062" y="858"/>
                </a:cubicBezTo>
                <a:cubicBezTo>
                  <a:pt x="2062" y="858"/>
                  <a:pt x="2063" y="858"/>
                  <a:pt x="2063" y="857"/>
                </a:cubicBezTo>
                <a:close/>
                <a:moveTo>
                  <a:pt x="1960" y="871"/>
                </a:moveTo>
                <a:cubicBezTo>
                  <a:pt x="1960" y="847"/>
                  <a:pt x="1960" y="847"/>
                  <a:pt x="1960" y="847"/>
                </a:cubicBezTo>
                <a:cubicBezTo>
                  <a:pt x="1969" y="849"/>
                  <a:pt x="1975" y="866"/>
                  <a:pt x="1963" y="870"/>
                </a:cubicBezTo>
                <a:cubicBezTo>
                  <a:pt x="1962" y="871"/>
                  <a:pt x="1961" y="871"/>
                  <a:pt x="1960" y="871"/>
                </a:cubicBezTo>
                <a:close/>
                <a:moveTo>
                  <a:pt x="1960" y="217"/>
                </a:moveTo>
                <a:cubicBezTo>
                  <a:pt x="1960" y="794"/>
                  <a:pt x="1960" y="794"/>
                  <a:pt x="1960" y="794"/>
                </a:cubicBezTo>
                <a:cubicBezTo>
                  <a:pt x="1957" y="800"/>
                  <a:pt x="1959" y="818"/>
                  <a:pt x="1956" y="829"/>
                </a:cubicBezTo>
                <a:cubicBezTo>
                  <a:pt x="1952" y="843"/>
                  <a:pt x="1945" y="854"/>
                  <a:pt x="1935" y="853"/>
                </a:cubicBezTo>
                <a:cubicBezTo>
                  <a:pt x="1929" y="852"/>
                  <a:pt x="1921" y="838"/>
                  <a:pt x="1913" y="824"/>
                </a:cubicBezTo>
                <a:cubicBezTo>
                  <a:pt x="1913" y="273"/>
                  <a:pt x="1913" y="273"/>
                  <a:pt x="1913" y="273"/>
                </a:cubicBezTo>
                <a:cubicBezTo>
                  <a:pt x="1914" y="272"/>
                  <a:pt x="1915" y="272"/>
                  <a:pt x="1916" y="272"/>
                </a:cubicBezTo>
                <a:cubicBezTo>
                  <a:pt x="1926" y="272"/>
                  <a:pt x="1935" y="288"/>
                  <a:pt x="1949" y="288"/>
                </a:cubicBezTo>
                <a:cubicBezTo>
                  <a:pt x="1963" y="288"/>
                  <a:pt x="1950" y="268"/>
                  <a:pt x="1935" y="261"/>
                </a:cubicBezTo>
                <a:cubicBezTo>
                  <a:pt x="1928" y="257"/>
                  <a:pt x="1919" y="257"/>
                  <a:pt x="1913" y="256"/>
                </a:cubicBezTo>
                <a:cubicBezTo>
                  <a:pt x="1913" y="207"/>
                  <a:pt x="1913" y="207"/>
                  <a:pt x="1913" y="207"/>
                </a:cubicBezTo>
                <a:cubicBezTo>
                  <a:pt x="1921" y="206"/>
                  <a:pt x="1902" y="238"/>
                  <a:pt x="1927" y="227"/>
                </a:cubicBezTo>
                <a:cubicBezTo>
                  <a:pt x="1954" y="214"/>
                  <a:pt x="1932" y="216"/>
                  <a:pt x="1946" y="213"/>
                </a:cubicBezTo>
                <a:cubicBezTo>
                  <a:pt x="1953" y="212"/>
                  <a:pt x="1957" y="214"/>
                  <a:pt x="1960" y="217"/>
                </a:cubicBezTo>
                <a:close/>
                <a:moveTo>
                  <a:pt x="1960" y="847"/>
                </a:moveTo>
                <a:cubicBezTo>
                  <a:pt x="1959" y="847"/>
                  <a:pt x="1959" y="847"/>
                  <a:pt x="1958" y="847"/>
                </a:cubicBezTo>
                <a:cubicBezTo>
                  <a:pt x="1946" y="846"/>
                  <a:pt x="1950" y="870"/>
                  <a:pt x="1960" y="871"/>
                </a:cubicBezTo>
                <a:cubicBezTo>
                  <a:pt x="1960" y="847"/>
                  <a:pt x="1960" y="847"/>
                  <a:pt x="1960" y="847"/>
                </a:cubicBezTo>
                <a:close/>
                <a:moveTo>
                  <a:pt x="1913" y="917"/>
                </a:moveTo>
                <a:cubicBezTo>
                  <a:pt x="1913" y="907"/>
                  <a:pt x="1913" y="907"/>
                  <a:pt x="1913" y="907"/>
                </a:cubicBezTo>
                <a:cubicBezTo>
                  <a:pt x="1913" y="907"/>
                  <a:pt x="1913" y="907"/>
                  <a:pt x="1913" y="907"/>
                </a:cubicBezTo>
                <a:cubicBezTo>
                  <a:pt x="1917" y="904"/>
                  <a:pt x="1921" y="906"/>
                  <a:pt x="1920" y="911"/>
                </a:cubicBezTo>
                <a:cubicBezTo>
                  <a:pt x="1919" y="915"/>
                  <a:pt x="1916" y="919"/>
                  <a:pt x="1913" y="917"/>
                </a:cubicBezTo>
                <a:close/>
                <a:moveTo>
                  <a:pt x="1913" y="897"/>
                </a:moveTo>
                <a:cubicBezTo>
                  <a:pt x="1913" y="890"/>
                  <a:pt x="1913" y="890"/>
                  <a:pt x="1913" y="890"/>
                </a:cubicBezTo>
                <a:cubicBezTo>
                  <a:pt x="1914" y="891"/>
                  <a:pt x="1914" y="892"/>
                  <a:pt x="1914" y="894"/>
                </a:cubicBezTo>
                <a:cubicBezTo>
                  <a:pt x="1914" y="895"/>
                  <a:pt x="1913" y="896"/>
                  <a:pt x="1913" y="897"/>
                </a:cubicBezTo>
                <a:close/>
                <a:moveTo>
                  <a:pt x="1913" y="884"/>
                </a:moveTo>
                <a:cubicBezTo>
                  <a:pt x="1913" y="872"/>
                  <a:pt x="1913" y="872"/>
                  <a:pt x="1913" y="872"/>
                </a:cubicBezTo>
                <a:cubicBezTo>
                  <a:pt x="1916" y="871"/>
                  <a:pt x="1919" y="873"/>
                  <a:pt x="1918" y="877"/>
                </a:cubicBezTo>
                <a:cubicBezTo>
                  <a:pt x="1918" y="880"/>
                  <a:pt x="1915" y="884"/>
                  <a:pt x="1913" y="884"/>
                </a:cubicBezTo>
                <a:close/>
                <a:moveTo>
                  <a:pt x="1913" y="207"/>
                </a:moveTo>
                <a:cubicBezTo>
                  <a:pt x="1913" y="256"/>
                  <a:pt x="1913" y="256"/>
                  <a:pt x="1913" y="256"/>
                </a:cubicBezTo>
                <a:cubicBezTo>
                  <a:pt x="1911" y="256"/>
                  <a:pt x="1909" y="256"/>
                  <a:pt x="1908" y="255"/>
                </a:cubicBezTo>
                <a:cubicBezTo>
                  <a:pt x="1908" y="209"/>
                  <a:pt x="1908" y="209"/>
                  <a:pt x="1908" y="209"/>
                </a:cubicBezTo>
                <a:cubicBezTo>
                  <a:pt x="1908" y="209"/>
                  <a:pt x="1909" y="209"/>
                  <a:pt x="1909" y="209"/>
                </a:cubicBezTo>
                <a:cubicBezTo>
                  <a:pt x="1911" y="208"/>
                  <a:pt x="1912" y="207"/>
                  <a:pt x="1913" y="207"/>
                </a:cubicBezTo>
                <a:close/>
                <a:moveTo>
                  <a:pt x="1913" y="273"/>
                </a:moveTo>
                <a:cubicBezTo>
                  <a:pt x="1913" y="824"/>
                  <a:pt x="1913" y="824"/>
                  <a:pt x="1913" y="824"/>
                </a:cubicBezTo>
                <a:cubicBezTo>
                  <a:pt x="1911" y="821"/>
                  <a:pt x="1910" y="818"/>
                  <a:pt x="1908" y="816"/>
                </a:cubicBezTo>
                <a:cubicBezTo>
                  <a:pt x="1908" y="285"/>
                  <a:pt x="1908" y="285"/>
                  <a:pt x="1908" y="285"/>
                </a:cubicBezTo>
                <a:cubicBezTo>
                  <a:pt x="1911" y="280"/>
                  <a:pt x="1910" y="275"/>
                  <a:pt x="1913" y="273"/>
                </a:cubicBezTo>
                <a:close/>
                <a:moveTo>
                  <a:pt x="1913" y="872"/>
                </a:moveTo>
                <a:cubicBezTo>
                  <a:pt x="1913" y="884"/>
                  <a:pt x="1913" y="884"/>
                  <a:pt x="1913" y="884"/>
                </a:cubicBezTo>
                <a:cubicBezTo>
                  <a:pt x="1912" y="884"/>
                  <a:pt x="1911" y="883"/>
                  <a:pt x="1910" y="882"/>
                </a:cubicBezTo>
                <a:cubicBezTo>
                  <a:pt x="1909" y="881"/>
                  <a:pt x="1908" y="880"/>
                  <a:pt x="1908" y="879"/>
                </a:cubicBezTo>
                <a:cubicBezTo>
                  <a:pt x="1908" y="875"/>
                  <a:pt x="1908" y="875"/>
                  <a:pt x="1908" y="875"/>
                </a:cubicBezTo>
                <a:cubicBezTo>
                  <a:pt x="1909" y="874"/>
                  <a:pt x="1910" y="874"/>
                  <a:pt x="1911" y="873"/>
                </a:cubicBezTo>
                <a:cubicBezTo>
                  <a:pt x="1912" y="873"/>
                  <a:pt x="1912" y="873"/>
                  <a:pt x="1913" y="872"/>
                </a:cubicBezTo>
                <a:close/>
                <a:moveTo>
                  <a:pt x="1913" y="890"/>
                </a:moveTo>
                <a:cubicBezTo>
                  <a:pt x="1913" y="897"/>
                  <a:pt x="1913" y="897"/>
                  <a:pt x="1913" y="897"/>
                </a:cubicBezTo>
                <a:cubicBezTo>
                  <a:pt x="1912" y="899"/>
                  <a:pt x="1910" y="901"/>
                  <a:pt x="1908" y="901"/>
                </a:cubicBezTo>
                <a:cubicBezTo>
                  <a:pt x="1908" y="889"/>
                  <a:pt x="1908" y="889"/>
                  <a:pt x="1908" y="889"/>
                </a:cubicBezTo>
                <a:cubicBezTo>
                  <a:pt x="1910" y="889"/>
                  <a:pt x="1912" y="889"/>
                  <a:pt x="1913" y="890"/>
                </a:cubicBezTo>
                <a:close/>
                <a:moveTo>
                  <a:pt x="1913" y="907"/>
                </a:moveTo>
                <a:cubicBezTo>
                  <a:pt x="1913" y="917"/>
                  <a:pt x="1913" y="917"/>
                  <a:pt x="1913" y="917"/>
                </a:cubicBezTo>
                <a:cubicBezTo>
                  <a:pt x="1912" y="917"/>
                  <a:pt x="1912" y="916"/>
                  <a:pt x="1912" y="916"/>
                </a:cubicBezTo>
                <a:cubicBezTo>
                  <a:pt x="1908" y="911"/>
                  <a:pt x="1908" y="908"/>
                  <a:pt x="1913" y="907"/>
                </a:cubicBezTo>
                <a:close/>
                <a:moveTo>
                  <a:pt x="1908" y="868"/>
                </a:moveTo>
                <a:cubicBezTo>
                  <a:pt x="1908" y="863"/>
                  <a:pt x="1908" y="863"/>
                  <a:pt x="1908" y="863"/>
                </a:cubicBezTo>
                <a:cubicBezTo>
                  <a:pt x="1909" y="864"/>
                  <a:pt x="1909" y="865"/>
                  <a:pt x="1909" y="867"/>
                </a:cubicBezTo>
                <a:cubicBezTo>
                  <a:pt x="1908" y="867"/>
                  <a:pt x="1908" y="868"/>
                  <a:pt x="1908" y="868"/>
                </a:cubicBezTo>
                <a:close/>
                <a:moveTo>
                  <a:pt x="1908" y="209"/>
                </a:moveTo>
                <a:cubicBezTo>
                  <a:pt x="1908" y="255"/>
                  <a:pt x="1908" y="255"/>
                  <a:pt x="1908" y="255"/>
                </a:cubicBezTo>
                <a:cubicBezTo>
                  <a:pt x="1905" y="254"/>
                  <a:pt x="1903" y="253"/>
                  <a:pt x="1905" y="248"/>
                </a:cubicBezTo>
                <a:cubicBezTo>
                  <a:pt x="1908" y="243"/>
                  <a:pt x="1905" y="236"/>
                  <a:pt x="1903" y="229"/>
                </a:cubicBezTo>
                <a:cubicBezTo>
                  <a:pt x="1903" y="215"/>
                  <a:pt x="1903" y="215"/>
                  <a:pt x="1903" y="215"/>
                </a:cubicBezTo>
                <a:cubicBezTo>
                  <a:pt x="1904" y="213"/>
                  <a:pt x="1906" y="211"/>
                  <a:pt x="1908" y="209"/>
                </a:cubicBezTo>
                <a:close/>
                <a:moveTo>
                  <a:pt x="1908" y="285"/>
                </a:moveTo>
                <a:cubicBezTo>
                  <a:pt x="1908" y="816"/>
                  <a:pt x="1908" y="816"/>
                  <a:pt x="1908" y="816"/>
                </a:cubicBezTo>
                <a:cubicBezTo>
                  <a:pt x="1906" y="813"/>
                  <a:pt x="1905" y="810"/>
                  <a:pt x="1903" y="808"/>
                </a:cubicBezTo>
                <a:cubicBezTo>
                  <a:pt x="1903" y="290"/>
                  <a:pt x="1903" y="290"/>
                  <a:pt x="1903" y="290"/>
                </a:cubicBezTo>
                <a:cubicBezTo>
                  <a:pt x="1905" y="288"/>
                  <a:pt x="1907" y="287"/>
                  <a:pt x="1908" y="285"/>
                </a:cubicBezTo>
                <a:close/>
                <a:moveTo>
                  <a:pt x="1908" y="863"/>
                </a:moveTo>
                <a:cubicBezTo>
                  <a:pt x="1908" y="868"/>
                  <a:pt x="1908" y="868"/>
                  <a:pt x="1908" y="868"/>
                </a:cubicBezTo>
                <a:cubicBezTo>
                  <a:pt x="1907" y="871"/>
                  <a:pt x="1905" y="873"/>
                  <a:pt x="1903" y="873"/>
                </a:cubicBezTo>
                <a:cubicBezTo>
                  <a:pt x="1903" y="862"/>
                  <a:pt x="1903" y="862"/>
                  <a:pt x="1903" y="862"/>
                </a:cubicBezTo>
                <a:cubicBezTo>
                  <a:pt x="1905" y="861"/>
                  <a:pt x="1907" y="862"/>
                  <a:pt x="1908" y="863"/>
                </a:cubicBezTo>
                <a:close/>
                <a:moveTo>
                  <a:pt x="1908" y="875"/>
                </a:moveTo>
                <a:cubicBezTo>
                  <a:pt x="1908" y="879"/>
                  <a:pt x="1908" y="879"/>
                  <a:pt x="1908" y="879"/>
                </a:cubicBezTo>
                <a:cubicBezTo>
                  <a:pt x="1907" y="877"/>
                  <a:pt x="1907" y="876"/>
                  <a:pt x="1908" y="875"/>
                </a:cubicBezTo>
                <a:close/>
                <a:moveTo>
                  <a:pt x="1908" y="889"/>
                </a:moveTo>
                <a:cubicBezTo>
                  <a:pt x="1908" y="901"/>
                  <a:pt x="1908" y="901"/>
                  <a:pt x="1908" y="901"/>
                </a:cubicBezTo>
                <a:cubicBezTo>
                  <a:pt x="1907" y="900"/>
                  <a:pt x="1906" y="900"/>
                  <a:pt x="1905" y="899"/>
                </a:cubicBezTo>
                <a:cubicBezTo>
                  <a:pt x="1904" y="897"/>
                  <a:pt x="1904" y="896"/>
                  <a:pt x="1903" y="895"/>
                </a:cubicBezTo>
                <a:cubicBezTo>
                  <a:pt x="1903" y="892"/>
                  <a:pt x="1903" y="892"/>
                  <a:pt x="1903" y="892"/>
                </a:cubicBezTo>
                <a:cubicBezTo>
                  <a:pt x="1904" y="891"/>
                  <a:pt x="1905" y="890"/>
                  <a:pt x="1907" y="890"/>
                </a:cubicBezTo>
                <a:cubicBezTo>
                  <a:pt x="1907" y="890"/>
                  <a:pt x="1908" y="889"/>
                  <a:pt x="1908" y="889"/>
                </a:cubicBezTo>
                <a:close/>
                <a:moveTo>
                  <a:pt x="1903" y="833"/>
                </a:moveTo>
                <a:cubicBezTo>
                  <a:pt x="1903" y="824"/>
                  <a:pt x="1903" y="824"/>
                  <a:pt x="1903" y="824"/>
                </a:cubicBezTo>
                <a:cubicBezTo>
                  <a:pt x="1905" y="824"/>
                  <a:pt x="1906" y="826"/>
                  <a:pt x="1905" y="828"/>
                </a:cubicBezTo>
                <a:cubicBezTo>
                  <a:pt x="1905" y="830"/>
                  <a:pt x="1904" y="832"/>
                  <a:pt x="1903" y="833"/>
                </a:cubicBezTo>
                <a:close/>
                <a:moveTo>
                  <a:pt x="1903" y="215"/>
                </a:moveTo>
                <a:cubicBezTo>
                  <a:pt x="1903" y="229"/>
                  <a:pt x="1903" y="229"/>
                  <a:pt x="1903" y="229"/>
                </a:cubicBezTo>
                <a:cubicBezTo>
                  <a:pt x="1902" y="224"/>
                  <a:pt x="1901" y="219"/>
                  <a:pt x="1903" y="215"/>
                </a:cubicBezTo>
                <a:close/>
                <a:moveTo>
                  <a:pt x="1903" y="290"/>
                </a:moveTo>
                <a:cubicBezTo>
                  <a:pt x="1901" y="291"/>
                  <a:pt x="1899" y="293"/>
                  <a:pt x="1897" y="294"/>
                </a:cubicBezTo>
                <a:cubicBezTo>
                  <a:pt x="1878" y="302"/>
                  <a:pt x="1871" y="292"/>
                  <a:pt x="1880" y="280"/>
                </a:cubicBezTo>
                <a:cubicBezTo>
                  <a:pt x="1890" y="268"/>
                  <a:pt x="1895" y="259"/>
                  <a:pt x="1891" y="238"/>
                </a:cubicBezTo>
                <a:cubicBezTo>
                  <a:pt x="1887" y="216"/>
                  <a:pt x="1891" y="195"/>
                  <a:pt x="1878" y="198"/>
                </a:cubicBezTo>
                <a:cubicBezTo>
                  <a:pt x="1864" y="201"/>
                  <a:pt x="1854" y="235"/>
                  <a:pt x="1854" y="247"/>
                </a:cubicBezTo>
                <a:cubicBezTo>
                  <a:pt x="1854" y="259"/>
                  <a:pt x="1864" y="264"/>
                  <a:pt x="1848" y="264"/>
                </a:cubicBezTo>
                <a:cubicBezTo>
                  <a:pt x="1831" y="264"/>
                  <a:pt x="1826" y="247"/>
                  <a:pt x="1813" y="247"/>
                </a:cubicBezTo>
                <a:cubicBezTo>
                  <a:pt x="1801" y="247"/>
                  <a:pt x="1811" y="261"/>
                  <a:pt x="1798" y="261"/>
                </a:cubicBezTo>
                <a:cubicBezTo>
                  <a:pt x="1789" y="261"/>
                  <a:pt x="1775" y="264"/>
                  <a:pt x="1762" y="268"/>
                </a:cubicBezTo>
                <a:cubicBezTo>
                  <a:pt x="1762" y="564"/>
                  <a:pt x="1762" y="564"/>
                  <a:pt x="1762" y="564"/>
                </a:cubicBezTo>
                <a:cubicBezTo>
                  <a:pt x="1800" y="574"/>
                  <a:pt x="1787" y="595"/>
                  <a:pt x="1762" y="603"/>
                </a:cubicBezTo>
                <a:cubicBezTo>
                  <a:pt x="1762" y="707"/>
                  <a:pt x="1762" y="707"/>
                  <a:pt x="1762" y="707"/>
                </a:cubicBezTo>
                <a:cubicBezTo>
                  <a:pt x="1765" y="708"/>
                  <a:pt x="1769" y="709"/>
                  <a:pt x="1772" y="712"/>
                </a:cubicBezTo>
                <a:cubicBezTo>
                  <a:pt x="1787" y="722"/>
                  <a:pt x="1783" y="712"/>
                  <a:pt x="1808" y="712"/>
                </a:cubicBezTo>
                <a:cubicBezTo>
                  <a:pt x="1832" y="712"/>
                  <a:pt x="1831" y="709"/>
                  <a:pt x="1850" y="725"/>
                </a:cubicBezTo>
                <a:cubicBezTo>
                  <a:pt x="1869" y="742"/>
                  <a:pt x="1880" y="747"/>
                  <a:pt x="1893" y="747"/>
                </a:cubicBezTo>
                <a:cubicBezTo>
                  <a:pt x="1905" y="747"/>
                  <a:pt x="1887" y="788"/>
                  <a:pt x="1900" y="803"/>
                </a:cubicBezTo>
                <a:cubicBezTo>
                  <a:pt x="1901" y="805"/>
                  <a:pt x="1902" y="806"/>
                  <a:pt x="1903" y="808"/>
                </a:cubicBezTo>
                <a:cubicBezTo>
                  <a:pt x="1903" y="290"/>
                  <a:pt x="1903" y="290"/>
                  <a:pt x="1903" y="290"/>
                </a:cubicBezTo>
                <a:close/>
                <a:moveTo>
                  <a:pt x="1903" y="824"/>
                </a:moveTo>
                <a:cubicBezTo>
                  <a:pt x="1903" y="833"/>
                  <a:pt x="1903" y="833"/>
                  <a:pt x="1903" y="833"/>
                </a:cubicBezTo>
                <a:cubicBezTo>
                  <a:pt x="1901" y="835"/>
                  <a:pt x="1899" y="836"/>
                  <a:pt x="1897" y="833"/>
                </a:cubicBezTo>
                <a:cubicBezTo>
                  <a:pt x="1893" y="829"/>
                  <a:pt x="1893" y="826"/>
                  <a:pt x="1898" y="824"/>
                </a:cubicBezTo>
                <a:cubicBezTo>
                  <a:pt x="1900" y="823"/>
                  <a:pt x="1902" y="823"/>
                  <a:pt x="1903" y="824"/>
                </a:cubicBezTo>
                <a:close/>
                <a:moveTo>
                  <a:pt x="1903" y="862"/>
                </a:moveTo>
                <a:cubicBezTo>
                  <a:pt x="1903" y="873"/>
                  <a:pt x="1903" y="873"/>
                  <a:pt x="1903" y="873"/>
                </a:cubicBezTo>
                <a:cubicBezTo>
                  <a:pt x="1902" y="873"/>
                  <a:pt x="1901" y="873"/>
                  <a:pt x="1900" y="871"/>
                </a:cubicBezTo>
                <a:cubicBezTo>
                  <a:pt x="1896" y="867"/>
                  <a:pt x="1897" y="864"/>
                  <a:pt x="1902" y="862"/>
                </a:cubicBezTo>
                <a:cubicBezTo>
                  <a:pt x="1902" y="862"/>
                  <a:pt x="1903" y="862"/>
                  <a:pt x="1903" y="862"/>
                </a:cubicBezTo>
                <a:close/>
                <a:moveTo>
                  <a:pt x="1903" y="892"/>
                </a:moveTo>
                <a:cubicBezTo>
                  <a:pt x="1903" y="895"/>
                  <a:pt x="1903" y="895"/>
                  <a:pt x="1903" y="895"/>
                </a:cubicBezTo>
                <a:cubicBezTo>
                  <a:pt x="1903" y="894"/>
                  <a:pt x="1903" y="893"/>
                  <a:pt x="1903" y="892"/>
                </a:cubicBezTo>
                <a:close/>
                <a:moveTo>
                  <a:pt x="1762" y="968"/>
                </a:moveTo>
                <a:cubicBezTo>
                  <a:pt x="1762" y="956"/>
                  <a:pt x="1762" y="956"/>
                  <a:pt x="1762" y="956"/>
                </a:cubicBezTo>
                <a:cubicBezTo>
                  <a:pt x="1765" y="955"/>
                  <a:pt x="1768" y="957"/>
                  <a:pt x="1767" y="961"/>
                </a:cubicBezTo>
                <a:cubicBezTo>
                  <a:pt x="1766" y="964"/>
                  <a:pt x="1764" y="968"/>
                  <a:pt x="1762" y="968"/>
                </a:cubicBezTo>
                <a:close/>
                <a:moveTo>
                  <a:pt x="1762" y="783"/>
                </a:moveTo>
                <a:cubicBezTo>
                  <a:pt x="1762" y="717"/>
                  <a:pt x="1762" y="717"/>
                  <a:pt x="1762" y="717"/>
                </a:cubicBezTo>
                <a:cubicBezTo>
                  <a:pt x="1771" y="718"/>
                  <a:pt x="1780" y="722"/>
                  <a:pt x="1786" y="728"/>
                </a:cubicBezTo>
                <a:cubicBezTo>
                  <a:pt x="1794" y="738"/>
                  <a:pt x="1767" y="770"/>
                  <a:pt x="1763" y="781"/>
                </a:cubicBezTo>
                <a:cubicBezTo>
                  <a:pt x="1762" y="782"/>
                  <a:pt x="1762" y="783"/>
                  <a:pt x="1762" y="783"/>
                </a:cubicBezTo>
                <a:close/>
                <a:moveTo>
                  <a:pt x="1762" y="238"/>
                </a:moveTo>
                <a:cubicBezTo>
                  <a:pt x="1762" y="178"/>
                  <a:pt x="1762" y="178"/>
                  <a:pt x="1762" y="178"/>
                </a:cubicBezTo>
                <a:cubicBezTo>
                  <a:pt x="1776" y="168"/>
                  <a:pt x="1771" y="142"/>
                  <a:pt x="1799" y="142"/>
                </a:cubicBezTo>
                <a:cubicBezTo>
                  <a:pt x="1830" y="142"/>
                  <a:pt x="1811" y="125"/>
                  <a:pt x="1847" y="134"/>
                </a:cubicBezTo>
                <a:cubicBezTo>
                  <a:pt x="1867" y="132"/>
                  <a:pt x="1850" y="157"/>
                  <a:pt x="1833" y="157"/>
                </a:cubicBezTo>
                <a:cubicBezTo>
                  <a:pt x="1816" y="157"/>
                  <a:pt x="1776" y="191"/>
                  <a:pt x="1771" y="208"/>
                </a:cubicBezTo>
                <a:cubicBezTo>
                  <a:pt x="1768" y="220"/>
                  <a:pt x="1767" y="235"/>
                  <a:pt x="1762" y="238"/>
                </a:cubicBezTo>
                <a:close/>
                <a:moveTo>
                  <a:pt x="1762" y="178"/>
                </a:moveTo>
                <a:cubicBezTo>
                  <a:pt x="1762" y="238"/>
                  <a:pt x="1762" y="238"/>
                  <a:pt x="1762" y="238"/>
                </a:cubicBezTo>
                <a:cubicBezTo>
                  <a:pt x="1760" y="239"/>
                  <a:pt x="1757" y="238"/>
                  <a:pt x="1753" y="235"/>
                </a:cubicBezTo>
                <a:cubicBezTo>
                  <a:pt x="1753" y="181"/>
                  <a:pt x="1753" y="181"/>
                  <a:pt x="1753" y="181"/>
                </a:cubicBezTo>
                <a:cubicBezTo>
                  <a:pt x="1754" y="181"/>
                  <a:pt x="1755" y="181"/>
                  <a:pt x="1755" y="180"/>
                </a:cubicBezTo>
                <a:cubicBezTo>
                  <a:pt x="1758" y="180"/>
                  <a:pt x="1760" y="179"/>
                  <a:pt x="1762" y="178"/>
                </a:cubicBezTo>
                <a:close/>
                <a:moveTo>
                  <a:pt x="1762" y="268"/>
                </a:moveTo>
                <a:cubicBezTo>
                  <a:pt x="1762" y="564"/>
                  <a:pt x="1762" y="564"/>
                  <a:pt x="1762" y="564"/>
                </a:cubicBezTo>
                <a:cubicBezTo>
                  <a:pt x="1762" y="564"/>
                  <a:pt x="1762" y="564"/>
                  <a:pt x="1762" y="564"/>
                </a:cubicBezTo>
                <a:cubicBezTo>
                  <a:pt x="1758" y="563"/>
                  <a:pt x="1755" y="562"/>
                  <a:pt x="1753" y="561"/>
                </a:cubicBezTo>
                <a:cubicBezTo>
                  <a:pt x="1753" y="271"/>
                  <a:pt x="1753" y="271"/>
                  <a:pt x="1753" y="271"/>
                </a:cubicBezTo>
                <a:cubicBezTo>
                  <a:pt x="1756" y="270"/>
                  <a:pt x="1759" y="269"/>
                  <a:pt x="1762" y="268"/>
                </a:cubicBezTo>
                <a:close/>
                <a:moveTo>
                  <a:pt x="1762" y="603"/>
                </a:moveTo>
                <a:cubicBezTo>
                  <a:pt x="1762" y="707"/>
                  <a:pt x="1762" y="707"/>
                  <a:pt x="1762" y="707"/>
                </a:cubicBezTo>
                <a:cubicBezTo>
                  <a:pt x="1759" y="706"/>
                  <a:pt x="1756" y="706"/>
                  <a:pt x="1753" y="706"/>
                </a:cubicBezTo>
                <a:cubicBezTo>
                  <a:pt x="1753" y="606"/>
                  <a:pt x="1753" y="606"/>
                  <a:pt x="1753" y="606"/>
                </a:cubicBezTo>
                <a:cubicBezTo>
                  <a:pt x="1756" y="605"/>
                  <a:pt x="1759" y="604"/>
                  <a:pt x="1762" y="603"/>
                </a:cubicBezTo>
                <a:close/>
                <a:moveTo>
                  <a:pt x="1762" y="717"/>
                </a:moveTo>
                <a:cubicBezTo>
                  <a:pt x="1762" y="783"/>
                  <a:pt x="1762" y="783"/>
                  <a:pt x="1762" y="783"/>
                </a:cubicBezTo>
                <a:cubicBezTo>
                  <a:pt x="1760" y="785"/>
                  <a:pt x="1757" y="788"/>
                  <a:pt x="1753" y="790"/>
                </a:cubicBezTo>
                <a:cubicBezTo>
                  <a:pt x="1753" y="718"/>
                  <a:pt x="1753" y="718"/>
                  <a:pt x="1753" y="718"/>
                </a:cubicBezTo>
                <a:cubicBezTo>
                  <a:pt x="1756" y="717"/>
                  <a:pt x="1759" y="717"/>
                  <a:pt x="1762" y="717"/>
                </a:cubicBezTo>
                <a:close/>
                <a:moveTo>
                  <a:pt x="1762" y="956"/>
                </a:moveTo>
                <a:cubicBezTo>
                  <a:pt x="1762" y="968"/>
                  <a:pt x="1762" y="968"/>
                  <a:pt x="1762" y="968"/>
                </a:cubicBezTo>
                <a:cubicBezTo>
                  <a:pt x="1761" y="968"/>
                  <a:pt x="1760" y="967"/>
                  <a:pt x="1759" y="966"/>
                </a:cubicBezTo>
                <a:cubicBezTo>
                  <a:pt x="1755" y="961"/>
                  <a:pt x="1755" y="958"/>
                  <a:pt x="1760" y="957"/>
                </a:cubicBezTo>
                <a:cubicBezTo>
                  <a:pt x="1761" y="957"/>
                  <a:pt x="1761" y="957"/>
                  <a:pt x="1762" y="956"/>
                </a:cubicBezTo>
                <a:close/>
                <a:moveTo>
                  <a:pt x="1753" y="878"/>
                </a:moveTo>
                <a:cubicBezTo>
                  <a:pt x="1753" y="866"/>
                  <a:pt x="1753" y="866"/>
                  <a:pt x="1753" y="866"/>
                </a:cubicBezTo>
                <a:cubicBezTo>
                  <a:pt x="1756" y="865"/>
                  <a:pt x="1759" y="867"/>
                  <a:pt x="1758" y="871"/>
                </a:cubicBezTo>
                <a:cubicBezTo>
                  <a:pt x="1758" y="874"/>
                  <a:pt x="1755" y="878"/>
                  <a:pt x="1753" y="878"/>
                </a:cubicBezTo>
                <a:close/>
                <a:moveTo>
                  <a:pt x="1753" y="181"/>
                </a:moveTo>
                <a:cubicBezTo>
                  <a:pt x="1753" y="235"/>
                  <a:pt x="1753" y="235"/>
                  <a:pt x="1753" y="235"/>
                </a:cubicBezTo>
                <a:cubicBezTo>
                  <a:pt x="1752" y="234"/>
                  <a:pt x="1752" y="234"/>
                  <a:pt x="1751" y="233"/>
                </a:cubicBezTo>
                <a:cubicBezTo>
                  <a:pt x="1734" y="218"/>
                  <a:pt x="1734" y="188"/>
                  <a:pt x="1753" y="181"/>
                </a:cubicBezTo>
                <a:close/>
                <a:moveTo>
                  <a:pt x="1753" y="271"/>
                </a:moveTo>
                <a:cubicBezTo>
                  <a:pt x="1753" y="561"/>
                  <a:pt x="1753" y="561"/>
                  <a:pt x="1753" y="561"/>
                </a:cubicBezTo>
                <a:cubicBezTo>
                  <a:pt x="1727" y="551"/>
                  <a:pt x="1748" y="534"/>
                  <a:pt x="1737" y="528"/>
                </a:cubicBezTo>
                <a:cubicBezTo>
                  <a:pt x="1737" y="264"/>
                  <a:pt x="1737" y="264"/>
                  <a:pt x="1737" y="264"/>
                </a:cubicBezTo>
                <a:cubicBezTo>
                  <a:pt x="1750" y="263"/>
                  <a:pt x="1731" y="280"/>
                  <a:pt x="1748" y="273"/>
                </a:cubicBezTo>
                <a:cubicBezTo>
                  <a:pt x="1749" y="272"/>
                  <a:pt x="1751" y="272"/>
                  <a:pt x="1753" y="271"/>
                </a:cubicBezTo>
                <a:close/>
                <a:moveTo>
                  <a:pt x="1753" y="606"/>
                </a:moveTo>
                <a:cubicBezTo>
                  <a:pt x="1753" y="706"/>
                  <a:pt x="1753" y="706"/>
                  <a:pt x="1753" y="706"/>
                </a:cubicBezTo>
                <a:cubicBezTo>
                  <a:pt x="1747" y="705"/>
                  <a:pt x="1742" y="704"/>
                  <a:pt x="1737" y="699"/>
                </a:cubicBezTo>
                <a:cubicBezTo>
                  <a:pt x="1737" y="607"/>
                  <a:pt x="1737" y="607"/>
                  <a:pt x="1737" y="607"/>
                </a:cubicBezTo>
                <a:cubicBezTo>
                  <a:pt x="1742" y="607"/>
                  <a:pt x="1748" y="607"/>
                  <a:pt x="1753" y="606"/>
                </a:cubicBezTo>
                <a:close/>
                <a:moveTo>
                  <a:pt x="1753" y="718"/>
                </a:moveTo>
                <a:cubicBezTo>
                  <a:pt x="1753" y="790"/>
                  <a:pt x="1753" y="790"/>
                  <a:pt x="1753" y="790"/>
                </a:cubicBezTo>
                <a:cubicBezTo>
                  <a:pt x="1748" y="792"/>
                  <a:pt x="1743" y="794"/>
                  <a:pt x="1737" y="796"/>
                </a:cubicBezTo>
                <a:cubicBezTo>
                  <a:pt x="1737" y="718"/>
                  <a:pt x="1737" y="718"/>
                  <a:pt x="1737" y="718"/>
                </a:cubicBezTo>
                <a:cubicBezTo>
                  <a:pt x="1740" y="721"/>
                  <a:pt x="1744" y="721"/>
                  <a:pt x="1748" y="720"/>
                </a:cubicBezTo>
                <a:cubicBezTo>
                  <a:pt x="1749" y="719"/>
                  <a:pt x="1751" y="719"/>
                  <a:pt x="1753" y="718"/>
                </a:cubicBezTo>
                <a:close/>
                <a:moveTo>
                  <a:pt x="1753" y="866"/>
                </a:moveTo>
                <a:cubicBezTo>
                  <a:pt x="1753" y="878"/>
                  <a:pt x="1753" y="878"/>
                  <a:pt x="1753" y="878"/>
                </a:cubicBezTo>
                <a:cubicBezTo>
                  <a:pt x="1752" y="878"/>
                  <a:pt x="1751" y="877"/>
                  <a:pt x="1750" y="876"/>
                </a:cubicBezTo>
                <a:cubicBezTo>
                  <a:pt x="1746" y="871"/>
                  <a:pt x="1746" y="868"/>
                  <a:pt x="1751" y="867"/>
                </a:cubicBezTo>
                <a:cubicBezTo>
                  <a:pt x="1752" y="867"/>
                  <a:pt x="1752" y="866"/>
                  <a:pt x="1753" y="866"/>
                </a:cubicBezTo>
                <a:close/>
                <a:moveTo>
                  <a:pt x="1737" y="836"/>
                </a:moveTo>
                <a:cubicBezTo>
                  <a:pt x="1737" y="825"/>
                  <a:pt x="1737" y="825"/>
                  <a:pt x="1737" y="825"/>
                </a:cubicBezTo>
                <a:cubicBezTo>
                  <a:pt x="1741" y="824"/>
                  <a:pt x="1743" y="826"/>
                  <a:pt x="1742" y="829"/>
                </a:cubicBezTo>
                <a:cubicBezTo>
                  <a:pt x="1742" y="833"/>
                  <a:pt x="1740" y="836"/>
                  <a:pt x="1737" y="836"/>
                </a:cubicBezTo>
                <a:close/>
                <a:moveTo>
                  <a:pt x="1737" y="264"/>
                </a:moveTo>
                <a:cubicBezTo>
                  <a:pt x="1737" y="528"/>
                  <a:pt x="1737" y="528"/>
                  <a:pt x="1737" y="528"/>
                </a:cubicBezTo>
                <a:cubicBezTo>
                  <a:pt x="1733" y="526"/>
                  <a:pt x="1723" y="525"/>
                  <a:pt x="1704" y="527"/>
                </a:cubicBezTo>
                <a:cubicBezTo>
                  <a:pt x="1700" y="530"/>
                  <a:pt x="1697" y="533"/>
                  <a:pt x="1694" y="536"/>
                </a:cubicBezTo>
                <a:cubicBezTo>
                  <a:pt x="1694" y="286"/>
                  <a:pt x="1694" y="286"/>
                  <a:pt x="1694" y="286"/>
                </a:cubicBezTo>
                <a:cubicBezTo>
                  <a:pt x="1705" y="277"/>
                  <a:pt x="1717" y="268"/>
                  <a:pt x="1734" y="265"/>
                </a:cubicBezTo>
                <a:cubicBezTo>
                  <a:pt x="1735" y="265"/>
                  <a:pt x="1736" y="264"/>
                  <a:pt x="1737" y="264"/>
                </a:cubicBezTo>
                <a:close/>
                <a:moveTo>
                  <a:pt x="1737" y="607"/>
                </a:moveTo>
                <a:cubicBezTo>
                  <a:pt x="1737" y="699"/>
                  <a:pt x="1737" y="699"/>
                  <a:pt x="1737" y="699"/>
                </a:cubicBezTo>
                <a:cubicBezTo>
                  <a:pt x="1735" y="697"/>
                  <a:pt x="1734" y="694"/>
                  <a:pt x="1732" y="691"/>
                </a:cubicBezTo>
                <a:cubicBezTo>
                  <a:pt x="1723" y="669"/>
                  <a:pt x="1705" y="673"/>
                  <a:pt x="1713" y="687"/>
                </a:cubicBezTo>
                <a:cubicBezTo>
                  <a:pt x="1719" y="697"/>
                  <a:pt x="1728" y="713"/>
                  <a:pt x="1737" y="718"/>
                </a:cubicBezTo>
                <a:cubicBezTo>
                  <a:pt x="1737" y="796"/>
                  <a:pt x="1737" y="796"/>
                  <a:pt x="1737" y="796"/>
                </a:cubicBezTo>
                <a:cubicBezTo>
                  <a:pt x="1726" y="800"/>
                  <a:pt x="1715" y="804"/>
                  <a:pt x="1709" y="807"/>
                </a:cubicBezTo>
                <a:cubicBezTo>
                  <a:pt x="1705" y="811"/>
                  <a:pt x="1699" y="816"/>
                  <a:pt x="1694" y="819"/>
                </a:cubicBezTo>
                <a:cubicBezTo>
                  <a:pt x="1694" y="566"/>
                  <a:pt x="1694" y="566"/>
                  <a:pt x="1694" y="566"/>
                </a:cubicBezTo>
                <a:cubicBezTo>
                  <a:pt x="1696" y="568"/>
                  <a:pt x="1698" y="569"/>
                  <a:pt x="1700" y="571"/>
                </a:cubicBezTo>
                <a:cubicBezTo>
                  <a:pt x="1718" y="587"/>
                  <a:pt x="1690" y="599"/>
                  <a:pt x="1730" y="606"/>
                </a:cubicBezTo>
                <a:cubicBezTo>
                  <a:pt x="1732" y="606"/>
                  <a:pt x="1735" y="607"/>
                  <a:pt x="1737" y="607"/>
                </a:cubicBezTo>
                <a:close/>
                <a:moveTo>
                  <a:pt x="1737" y="825"/>
                </a:moveTo>
                <a:cubicBezTo>
                  <a:pt x="1737" y="836"/>
                  <a:pt x="1737" y="836"/>
                  <a:pt x="1737" y="836"/>
                </a:cubicBezTo>
                <a:cubicBezTo>
                  <a:pt x="1736" y="836"/>
                  <a:pt x="1735" y="836"/>
                  <a:pt x="1734" y="834"/>
                </a:cubicBezTo>
                <a:cubicBezTo>
                  <a:pt x="1730" y="830"/>
                  <a:pt x="1730" y="827"/>
                  <a:pt x="1735" y="825"/>
                </a:cubicBezTo>
                <a:cubicBezTo>
                  <a:pt x="1736" y="825"/>
                  <a:pt x="1736" y="825"/>
                  <a:pt x="1737" y="825"/>
                </a:cubicBezTo>
                <a:close/>
                <a:moveTo>
                  <a:pt x="1694" y="1136"/>
                </a:moveTo>
                <a:cubicBezTo>
                  <a:pt x="1694" y="1038"/>
                  <a:pt x="1694" y="1038"/>
                  <a:pt x="1694" y="1038"/>
                </a:cubicBezTo>
                <a:cubicBezTo>
                  <a:pt x="1701" y="1030"/>
                  <a:pt x="1707" y="1024"/>
                  <a:pt x="1712" y="1023"/>
                </a:cubicBezTo>
                <a:cubicBezTo>
                  <a:pt x="1728" y="1022"/>
                  <a:pt x="1728" y="1042"/>
                  <a:pt x="1718" y="1051"/>
                </a:cubicBezTo>
                <a:cubicBezTo>
                  <a:pt x="1707" y="1059"/>
                  <a:pt x="1728" y="1104"/>
                  <a:pt x="1717" y="1108"/>
                </a:cubicBezTo>
                <a:cubicBezTo>
                  <a:pt x="1709" y="1111"/>
                  <a:pt x="1702" y="1126"/>
                  <a:pt x="1694" y="1136"/>
                </a:cubicBezTo>
                <a:close/>
                <a:moveTo>
                  <a:pt x="1694" y="892"/>
                </a:moveTo>
                <a:cubicBezTo>
                  <a:pt x="1705" y="878"/>
                  <a:pt x="1715" y="863"/>
                  <a:pt x="1720" y="850"/>
                </a:cubicBezTo>
                <a:cubicBezTo>
                  <a:pt x="1731" y="824"/>
                  <a:pt x="1715" y="825"/>
                  <a:pt x="1700" y="831"/>
                </a:cubicBezTo>
                <a:cubicBezTo>
                  <a:pt x="1698" y="831"/>
                  <a:pt x="1696" y="832"/>
                  <a:pt x="1694" y="832"/>
                </a:cubicBezTo>
                <a:lnTo>
                  <a:pt x="1694" y="892"/>
                </a:lnTo>
                <a:close/>
                <a:moveTo>
                  <a:pt x="1694" y="286"/>
                </a:moveTo>
                <a:cubicBezTo>
                  <a:pt x="1694" y="536"/>
                  <a:pt x="1694" y="536"/>
                  <a:pt x="1694" y="536"/>
                </a:cubicBezTo>
                <a:cubicBezTo>
                  <a:pt x="1686" y="546"/>
                  <a:pt x="1685" y="555"/>
                  <a:pt x="1694" y="566"/>
                </a:cubicBezTo>
                <a:cubicBezTo>
                  <a:pt x="1694" y="819"/>
                  <a:pt x="1694" y="819"/>
                  <a:pt x="1694" y="819"/>
                </a:cubicBezTo>
                <a:cubicBezTo>
                  <a:pt x="1686" y="825"/>
                  <a:pt x="1677" y="827"/>
                  <a:pt x="1669" y="809"/>
                </a:cubicBezTo>
                <a:cubicBezTo>
                  <a:pt x="1669" y="807"/>
                  <a:pt x="1668" y="805"/>
                  <a:pt x="1667" y="804"/>
                </a:cubicBezTo>
                <a:cubicBezTo>
                  <a:pt x="1667" y="296"/>
                  <a:pt x="1667" y="296"/>
                  <a:pt x="1667" y="296"/>
                </a:cubicBezTo>
                <a:cubicBezTo>
                  <a:pt x="1681" y="296"/>
                  <a:pt x="1661" y="264"/>
                  <a:pt x="1676" y="264"/>
                </a:cubicBezTo>
                <a:cubicBezTo>
                  <a:pt x="1691" y="264"/>
                  <a:pt x="1679" y="299"/>
                  <a:pt x="1690" y="290"/>
                </a:cubicBezTo>
                <a:cubicBezTo>
                  <a:pt x="1691" y="288"/>
                  <a:pt x="1693" y="287"/>
                  <a:pt x="1694" y="286"/>
                </a:cubicBezTo>
                <a:close/>
                <a:moveTo>
                  <a:pt x="1694" y="832"/>
                </a:moveTo>
                <a:cubicBezTo>
                  <a:pt x="1686" y="834"/>
                  <a:pt x="1676" y="831"/>
                  <a:pt x="1667" y="826"/>
                </a:cubicBezTo>
                <a:cubicBezTo>
                  <a:pt x="1667" y="923"/>
                  <a:pt x="1667" y="923"/>
                  <a:pt x="1667" y="923"/>
                </a:cubicBezTo>
                <a:cubicBezTo>
                  <a:pt x="1675" y="916"/>
                  <a:pt x="1685" y="905"/>
                  <a:pt x="1694" y="892"/>
                </a:cubicBezTo>
                <a:cubicBezTo>
                  <a:pt x="1694" y="832"/>
                  <a:pt x="1694" y="832"/>
                  <a:pt x="1694" y="832"/>
                </a:cubicBezTo>
                <a:close/>
                <a:moveTo>
                  <a:pt x="1694" y="1038"/>
                </a:moveTo>
                <a:cubicBezTo>
                  <a:pt x="1694" y="1136"/>
                  <a:pt x="1694" y="1136"/>
                  <a:pt x="1694" y="1136"/>
                </a:cubicBezTo>
                <a:cubicBezTo>
                  <a:pt x="1691" y="1140"/>
                  <a:pt x="1687" y="1143"/>
                  <a:pt x="1683" y="1143"/>
                </a:cubicBezTo>
                <a:cubicBezTo>
                  <a:pt x="1669" y="1146"/>
                  <a:pt x="1675" y="1113"/>
                  <a:pt x="1667" y="1105"/>
                </a:cubicBezTo>
                <a:cubicBezTo>
                  <a:pt x="1667" y="1104"/>
                  <a:pt x="1667" y="1104"/>
                  <a:pt x="1667" y="1104"/>
                </a:cubicBezTo>
                <a:cubicBezTo>
                  <a:pt x="1667" y="1075"/>
                  <a:pt x="1667" y="1075"/>
                  <a:pt x="1667" y="1075"/>
                </a:cubicBezTo>
                <a:cubicBezTo>
                  <a:pt x="1669" y="1069"/>
                  <a:pt x="1672" y="1065"/>
                  <a:pt x="1674" y="1063"/>
                </a:cubicBezTo>
                <a:cubicBezTo>
                  <a:pt x="1679" y="1060"/>
                  <a:pt x="1686" y="1048"/>
                  <a:pt x="1694" y="1038"/>
                </a:cubicBezTo>
                <a:close/>
                <a:moveTo>
                  <a:pt x="1667" y="1029"/>
                </a:moveTo>
                <a:cubicBezTo>
                  <a:pt x="1667" y="1017"/>
                  <a:pt x="1667" y="1017"/>
                  <a:pt x="1667" y="1017"/>
                </a:cubicBezTo>
                <a:cubicBezTo>
                  <a:pt x="1671" y="1016"/>
                  <a:pt x="1673" y="1018"/>
                  <a:pt x="1673" y="1022"/>
                </a:cubicBezTo>
                <a:cubicBezTo>
                  <a:pt x="1672" y="1025"/>
                  <a:pt x="1670" y="1029"/>
                  <a:pt x="1667" y="1029"/>
                </a:cubicBezTo>
                <a:close/>
                <a:moveTo>
                  <a:pt x="1667" y="296"/>
                </a:moveTo>
                <a:cubicBezTo>
                  <a:pt x="1667" y="804"/>
                  <a:pt x="1667" y="804"/>
                  <a:pt x="1667" y="804"/>
                </a:cubicBezTo>
                <a:cubicBezTo>
                  <a:pt x="1654" y="776"/>
                  <a:pt x="1629" y="747"/>
                  <a:pt x="1620" y="722"/>
                </a:cubicBezTo>
                <a:cubicBezTo>
                  <a:pt x="1611" y="696"/>
                  <a:pt x="1601" y="680"/>
                  <a:pt x="1591" y="681"/>
                </a:cubicBezTo>
                <a:cubicBezTo>
                  <a:pt x="1582" y="683"/>
                  <a:pt x="1604" y="732"/>
                  <a:pt x="1613" y="750"/>
                </a:cubicBezTo>
                <a:cubicBezTo>
                  <a:pt x="1623" y="768"/>
                  <a:pt x="1634" y="796"/>
                  <a:pt x="1650" y="813"/>
                </a:cubicBezTo>
                <a:cubicBezTo>
                  <a:pt x="1656" y="818"/>
                  <a:pt x="1661" y="823"/>
                  <a:pt x="1667" y="826"/>
                </a:cubicBezTo>
                <a:cubicBezTo>
                  <a:pt x="1667" y="923"/>
                  <a:pt x="1667" y="923"/>
                  <a:pt x="1667" y="923"/>
                </a:cubicBezTo>
                <a:cubicBezTo>
                  <a:pt x="1666" y="924"/>
                  <a:pt x="1665" y="924"/>
                  <a:pt x="1664" y="925"/>
                </a:cubicBezTo>
                <a:cubicBezTo>
                  <a:pt x="1648" y="938"/>
                  <a:pt x="1643" y="966"/>
                  <a:pt x="1634" y="970"/>
                </a:cubicBezTo>
                <a:cubicBezTo>
                  <a:pt x="1624" y="975"/>
                  <a:pt x="1637" y="981"/>
                  <a:pt x="1642" y="992"/>
                </a:cubicBezTo>
                <a:cubicBezTo>
                  <a:pt x="1648" y="1003"/>
                  <a:pt x="1649" y="1039"/>
                  <a:pt x="1642" y="1053"/>
                </a:cubicBezTo>
                <a:cubicBezTo>
                  <a:pt x="1635" y="1066"/>
                  <a:pt x="1623" y="1083"/>
                  <a:pt x="1612" y="1084"/>
                </a:cubicBezTo>
                <a:cubicBezTo>
                  <a:pt x="1601" y="1086"/>
                  <a:pt x="1600" y="1105"/>
                  <a:pt x="1608" y="1110"/>
                </a:cubicBezTo>
                <a:cubicBezTo>
                  <a:pt x="1616" y="1116"/>
                  <a:pt x="1605" y="1128"/>
                  <a:pt x="1589" y="1129"/>
                </a:cubicBezTo>
                <a:cubicBezTo>
                  <a:pt x="1572" y="1131"/>
                  <a:pt x="1590" y="1180"/>
                  <a:pt x="1575" y="1181"/>
                </a:cubicBezTo>
                <a:cubicBezTo>
                  <a:pt x="1560" y="1183"/>
                  <a:pt x="1542" y="1202"/>
                  <a:pt x="1520" y="1205"/>
                </a:cubicBezTo>
                <a:cubicBezTo>
                  <a:pt x="1500" y="1207"/>
                  <a:pt x="1477" y="1215"/>
                  <a:pt x="1465" y="1203"/>
                </a:cubicBezTo>
                <a:cubicBezTo>
                  <a:pt x="1465" y="662"/>
                  <a:pt x="1465" y="662"/>
                  <a:pt x="1465" y="662"/>
                </a:cubicBezTo>
                <a:cubicBezTo>
                  <a:pt x="1475" y="666"/>
                  <a:pt x="1484" y="667"/>
                  <a:pt x="1487" y="659"/>
                </a:cubicBezTo>
                <a:cubicBezTo>
                  <a:pt x="1493" y="647"/>
                  <a:pt x="1511" y="651"/>
                  <a:pt x="1526" y="654"/>
                </a:cubicBezTo>
                <a:cubicBezTo>
                  <a:pt x="1541" y="657"/>
                  <a:pt x="1567" y="662"/>
                  <a:pt x="1580" y="661"/>
                </a:cubicBezTo>
                <a:cubicBezTo>
                  <a:pt x="1594" y="659"/>
                  <a:pt x="1608" y="647"/>
                  <a:pt x="1609" y="635"/>
                </a:cubicBezTo>
                <a:cubicBezTo>
                  <a:pt x="1611" y="622"/>
                  <a:pt x="1591" y="620"/>
                  <a:pt x="1568" y="620"/>
                </a:cubicBezTo>
                <a:cubicBezTo>
                  <a:pt x="1545" y="620"/>
                  <a:pt x="1535" y="616"/>
                  <a:pt x="1539" y="602"/>
                </a:cubicBezTo>
                <a:cubicBezTo>
                  <a:pt x="1543" y="588"/>
                  <a:pt x="1550" y="576"/>
                  <a:pt x="1563" y="570"/>
                </a:cubicBezTo>
                <a:cubicBezTo>
                  <a:pt x="1575" y="565"/>
                  <a:pt x="1586" y="562"/>
                  <a:pt x="1598" y="562"/>
                </a:cubicBezTo>
                <a:cubicBezTo>
                  <a:pt x="1611" y="562"/>
                  <a:pt x="1627" y="572"/>
                  <a:pt x="1642" y="570"/>
                </a:cubicBezTo>
                <a:cubicBezTo>
                  <a:pt x="1657" y="569"/>
                  <a:pt x="1652" y="555"/>
                  <a:pt x="1637" y="547"/>
                </a:cubicBezTo>
                <a:cubicBezTo>
                  <a:pt x="1621" y="539"/>
                  <a:pt x="1619" y="527"/>
                  <a:pt x="1626" y="520"/>
                </a:cubicBezTo>
                <a:cubicBezTo>
                  <a:pt x="1632" y="513"/>
                  <a:pt x="1628" y="506"/>
                  <a:pt x="1616" y="513"/>
                </a:cubicBezTo>
                <a:cubicBezTo>
                  <a:pt x="1604" y="520"/>
                  <a:pt x="1586" y="538"/>
                  <a:pt x="1582" y="527"/>
                </a:cubicBezTo>
                <a:cubicBezTo>
                  <a:pt x="1578" y="516"/>
                  <a:pt x="1548" y="525"/>
                  <a:pt x="1548" y="542"/>
                </a:cubicBezTo>
                <a:cubicBezTo>
                  <a:pt x="1548" y="558"/>
                  <a:pt x="1552" y="561"/>
                  <a:pt x="1546" y="572"/>
                </a:cubicBezTo>
                <a:cubicBezTo>
                  <a:pt x="1541" y="583"/>
                  <a:pt x="1528" y="591"/>
                  <a:pt x="1517" y="590"/>
                </a:cubicBezTo>
                <a:cubicBezTo>
                  <a:pt x="1506" y="588"/>
                  <a:pt x="1519" y="609"/>
                  <a:pt x="1508" y="614"/>
                </a:cubicBezTo>
                <a:cubicBezTo>
                  <a:pt x="1497" y="620"/>
                  <a:pt x="1491" y="606"/>
                  <a:pt x="1484" y="592"/>
                </a:cubicBezTo>
                <a:cubicBezTo>
                  <a:pt x="1478" y="579"/>
                  <a:pt x="1472" y="570"/>
                  <a:pt x="1465" y="562"/>
                </a:cubicBezTo>
                <a:cubicBezTo>
                  <a:pt x="1465" y="428"/>
                  <a:pt x="1465" y="428"/>
                  <a:pt x="1465" y="428"/>
                </a:cubicBezTo>
                <a:cubicBezTo>
                  <a:pt x="1475" y="431"/>
                  <a:pt x="1482" y="435"/>
                  <a:pt x="1490" y="428"/>
                </a:cubicBezTo>
                <a:cubicBezTo>
                  <a:pt x="1501" y="418"/>
                  <a:pt x="1482" y="402"/>
                  <a:pt x="1498" y="402"/>
                </a:cubicBezTo>
                <a:cubicBezTo>
                  <a:pt x="1515" y="402"/>
                  <a:pt x="1528" y="403"/>
                  <a:pt x="1516" y="391"/>
                </a:cubicBezTo>
                <a:cubicBezTo>
                  <a:pt x="1504" y="379"/>
                  <a:pt x="1520" y="385"/>
                  <a:pt x="1534" y="379"/>
                </a:cubicBezTo>
                <a:cubicBezTo>
                  <a:pt x="1548" y="372"/>
                  <a:pt x="1546" y="361"/>
                  <a:pt x="1530" y="364"/>
                </a:cubicBezTo>
                <a:cubicBezTo>
                  <a:pt x="1513" y="366"/>
                  <a:pt x="1500" y="376"/>
                  <a:pt x="1493" y="359"/>
                </a:cubicBezTo>
                <a:cubicBezTo>
                  <a:pt x="1486" y="343"/>
                  <a:pt x="1506" y="324"/>
                  <a:pt x="1517" y="311"/>
                </a:cubicBezTo>
                <a:cubicBezTo>
                  <a:pt x="1528" y="299"/>
                  <a:pt x="1500" y="294"/>
                  <a:pt x="1495" y="309"/>
                </a:cubicBezTo>
                <a:cubicBezTo>
                  <a:pt x="1491" y="324"/>
                  <a:pt x="1475" y="331"/>
                  <a:pt x="1469" y="346"/>
                </a:cubicBezTo>
                <a:cubicBezTo>
                  <a:pt x="1464" y="361"/>
                  <a:pt x="1484" y="375"/>
                  <a:pt x="1474" y="385"/>
                </a:cubicBezTo>
                <a:cubicBezTo>
                  <a:pt x="1470" y="389"/>
                  <a:pt x="1468" y="392"/>
                  <a:pt x="1465" y="395"/>
                </a:cubicBezTo>
                <a:cubicBezTo>
                  <a:pt x="1465" y="250"/>
                  <a:pt x="1465" y="250"/>
                  <a:pt x="1465" y="250"/>
                </a:cubicBezTo>
                <a:cubicBezTo>
                  <a:pt x="1469" y="248"/>
                  <a:pt x="1472" y="246"/>
                  <a:pt x="1475" y="246"/>
                </a:cubicBezTo>
                <a:cubicBezTo>
                  <a:pt x="1494" y="242"/>
                  <a:pt x="1521" y="217"/>
                  <a:pt x="1543" y="227"/>
                </a:cubicBezTo>
                <a:cubicBezTo>
                  <a:pt x="1565" y="236"/>
                  <a:pt x="1574" y="233"/>
                  <a:pt x="1590" y="246"/>
                </a:cubicBezTo>
                <a:cubicBezTo>
                  <a:pt x="1606" y="258"/>
                  <a:pt x="1605" y="265"/>
                  <a:pt x="1623" y="268"/>
                </a:cubicBezTo>
                <a:cubicBezTo>
                  <a:pt x="1641" y="270"/>
                  <a:pt x="1645" y="294"/>
                  <a:pt x="1623" y="294"/>
                </a:cubicBezTo>
                <a:cubicBezTo>
                  <a:pt x="1601" y="294"/>
                  <a:pt x="1587" y="281"/>
                  <a:pt x="1579" y="288"/>
                </a:cubicBezTo>
                <a:cubicBezTo>
                  <a:pt x="1571" y="295"/>
                  <a:pt x="1587" y="302"/>
                  <a:pt x="1595" y="311"/>
                </a:cubicBezTo>
                <a:cubicBezTo>
                  <a:pt x="1604" y="321"/>
                  <a:pt x="1619" y="328"/>
                  <a:pt x="1626" y="324"/>
                </a:cubicBezTo>
                <a:cubicBezTo>
                  <a:pt x="1632" y="320"/>
                  <a:pt x="1612" y="306"/>
                  <a:pt x="1627" y="310"/>
                </a:cubicBezTo>
                <a:cubicBezTo>
                  <a:pt x="1642" y="314"/>
                  <a:pt x="1657" y="316"/>
                  <a:pt x="1648" y="307"/>
                </a:cubicBezTo>
                <a:cubicBezTo>
                  <a:pt x="1638" y="299"/>
                  <a:pt x="1652" y="296"/>
                  <a:pt x="1667" y="296"/>
                </a:cubicBezTo>
                <a:cubicBezTo>
                  <a:pt x="1667" y="296"/>
                  <a:pt x="1667" y="296"/>
                  <a:pt x="1667" y="296"/>
                </a:cubicBezTo>
                <a:close/>
                <a:moveTo>
                  <a:pt x="1667" y="1017"/>
                </a:moveTo>
                <a:cubicBezTo>
                  <a:pt x="1667" y="1018"/>
                  <a:pt x="1666" y="1018"/>
                  <a:pt x="1666" y="1018"/>
                </a:cubicBezTo>
                <a:cubicBezTo>
                  <a:pt x="1661" y="1019"/>
                  <a:pt x="1660" y="1022"/>
                  <a:pt x="1664" y="1027"/>
                </a:cubicBezTo>
                <a:cubicBezTo>
                  <a:pt x="1665" y="1028"/>
                  <a:pt x="1666" y="1029"/>
                  <a:pt x="1667" y="1029"/>
                </a:cubicBezTo>
                <a:cubicBezTo>
                  <a:pt x="1667" y="1017"/>
                  <a:pt x="1667" y="1017"/>
                  <a:pt x="1667" y="1017"/>
                </a:cubicBezTo>
                <a:close/>
                <a:moveTo>
                  <a:pt x="1667" y="1075"/>
                </a:moveTo>
                <a:cubicBezTo>
                  <a:pt x="1663" y="1085"/>
                  <a:pt x="1662" y="1098"/>
                  <a:pt x="1667" y="1104"/>
                </a:cubicBezTo>
                <a:cubicBezTo>
                  <a:pt x="1667" y="1075"/>
                  <a:pt x="1667" y="1075"/>
                  <a:pt x="1667" y="1075"/>
                </a:cubicBezTo>
                <a:close/>
                <a:moveTo>
                  <a:pt x="1465" y="579"/>
                </a:moveTo>
                <a:cubicBezTo>
                  <a:pt x="1466" y="574"/>
                  <a:pt x="1467" y="569"/>
                  <a:pt x="1465" y="566"/>
                </a:cubicBezTo>
                <a:cubicBezTo>
                  <a:pt x="1465" y="579"/>
                  <a:pt x="1465" y="579"/>
                  <a:pt x="1465" y="579"/>
                </a:cubicBezTo>
                <a:close/>
                <a:moveTo>
                  <a:pt x="1465" y="136"/>
                </a:moveTo>
                <a:cubicBezTo>
                  <a:pt x="1465" y="81"/>
                  <a:pt x="1465" y="81"/>
                  <a:pt x="1465" y="81"/>
                </a:cubicBezTo>
                <a:cubicBezTo>
                  <a:pt x="1468" y="82"/>
                  <a:pt x="1470" y="83"/>
                  <a:pt x="1474" y="84"/>
                </a:cubicBezTo>
                <a:cubicBezTo>
                  <a:pt x="1506" y="84"/>
                  <a:pt x="1497" y="92"/>
                  <a:pt x="1512" y="103"/>
                </a:cubicBezTo>
                <a:cubicBezTo>
                  <a:pt x="1528" y="114"/>
                  <a:pt x="1508" y="140"/>
                  <a:pt x="1486" y="125"/>
                </a:cubicBezTo>
                <a:cubicBezTo>
                  <a:pt x="1468" y="112"/>
                  <a:pt x="1473" y="135"/>
                  <a:pt x="1465" y="136"/>
                </a:cubicBezTo>
                <a:close/>
                <a:moveTo>
                  <a:pt x="1465" y="81"/>
                </a:moveTo>
                <a:cubicBezTo>
                  <a:pt x="1465" y="136"/>
                  <a:pt x="1465" y="136"/>
                  <a:pt x="1465" y="136"/>
                </a:cubicBezTo>
                <a:cubicBezTo>
                  <a:pt x="1464" y="136"/>
                  <a:pt x="1461" y="135"/>
                  <a:pt x="1458" y="132"/>
                </a:cubicBezTo>
                <a:cubicBezTo>
                  <a:pt x="1440" y="118"/>
                  <a:pt x="1436" y="108"/>
                  <a:pt x="1457" y="106"/>
                </a:cubicBezTo>
                <a:cubicBezTo>
                  <a:pt x="1477" y="104"/>
                  <a:pt x="1438" y="89"/>
                  <a:pt x="1429" y="100"/>
                </a:cubicBezTo>
                <a:cubicBezTo>
                  <a:pt x="1419" y="111"/>
                  <a:pt x="1399" y="73"/>
                  <a:pt x="1427" y="73"/>
                </a:cubicBezTo>
                <a:cubicBezTo>
                  <a:pt x="1451" y="73"/>
                  <a:pt x="1450" y="75"/>
                  <a:pt x="1465" y="81"/>
                </a:cubicBezTo>
                <a:close/>
                <a:moveTo>
                  <a:pt x="1465" y="250"/>
                </a:moveTo>
                <a:cubicBezTo>
                  <a:pt x="1465" y="395"/>
                  <a:pt x="1465" y="395"/>
                  <a:pt x="1465" y="395"/>
                </a:cubicBezTo>
                <a:cubicBezTo>
                  <a:pt x="1460" y="403"/>
                  <a:pt x="1456" y="409"/>
                  <a:pt x="1449" y="409"/>
                </a:cubicBezTo>
                <a:cubicBezTo>
                  <a:pt x="1439" y="409"/>
                  <a:pt x="1431" y="429"/>
                  <a:pt x="1427" y="416"/>
                </a:cubicBezTo>
                <a:cubicBezTo>
                  <a:pt x="1423" y="402"/>
                  <a:pt x="1415" y="387"/>
                  <a:pt x="1405" y="394"/>
                </a:cubicBezTo>
                <a:cubicBezTo>
                  <a:pt x="1395" y="401"/>
                  <a:pt x="1397" y="424"/>
                  <a:pt x="1384" y="405"/>
                </a:cubicBezTo>
                <a:cubicBezTo>
                  <a:pt x="1372" y="385"/>
                  <a:pt x="1361" y="358"/>
                  <a:pt x="1375" y="343"/>
                </a:cubicBezTo>
                <a:cubicBezTo>
                  <a:pt x="1389" y="328"/>
                  <a:pt x="1408" y="316"/>
                  <a:pt x="1419" y="301"/>
                </a:cubicBezTo>
                <a:cubicBezTo>
                  <a:pt x="1428" y="288"/>
                  <a:pt x="1448" y="261"/>
                  <a:pt x="1465" y="250"/>
                </a:cubicBezTo>
                <a:close/>
                <a:moveTo>
                  <a:pt x="1465" y="428"/>
                </a:moveTo>
                <a:cubicBezTo>
                  <a:pt x="1462" y="426"/>
                  <a:pt x="1457" y="425"/>
                  <a:pt x="1453" y="425"/>
                </a:cubicBezTo>
                <a:cubicBezTo>
                  <a:pt x="1438" y="425"/>
                  <a:pt x="1434" y="432"/>
                  <a:pt x="1416" y="432"/>
                </a:cubicBezTo>
                <a:cubicBezTo>
                  <a:pt x="1398" y="432"/>
                  <a:pt x="1405" y="420"/>
                  <a:pt x="1394" y="420"/>
                </a:cubicBezTo>
                <a:cubicBezTo>
                  <a:pt x="1383" y="420"/>
                  <a:pt x="1386" y="440"/>
                  <a:pt x="1376" y="450"/>
                </a:cubicBezTo>
                <a:cubicBezTo>
                  <a:pt x="1368" y="458"/>
                  <a:pt x="1354" y="469"/>
                  <a:pt x="1340" y="474"/>
                </a:cubicBezTo>
                <a:cubicBezTo>
                  <a:pt x="1340" y="584"/>
                  <a:pt x="1340" y="584"/>
                  <a:pt x="1340" y="584"/>
                </a:cubicBezTo>
                <a:cubicBezTo>
                  <a:pt x="1347" y="582"/>
                  <a:pt x="1348" y="569"/>
                  <a:pt x="1345" y="555"/>
                </a:cubicBezTo>
                <a:cubicBezTo>
                  <a:pt x="1341" y="540"/>
                  <a:pt x="1367" y="546"/>
                  <a:pt x="1389" y="546"/>
                </a:cubicBezTo>
                <a:cubicBezTo>
                  <a:pt x="1411" y="546"/>
                  <a:pt x="1413" y="561"/>
                  <a:pt x="1428" y="566"/>
                </a:cubicBezTo>
                <a:cubicBezTo>
                  <a:pt x="1443" y="572"/>
                  <a:pt x="1445" y="585"/>
                  <a:pt x="1445" y="605"/>
                </a:cubicBezTo>
                <a:cubicBezTo>
                  <a:pt x="1445" y="624"/>
                  <a:pt x="1460" y="598"/>
                  <a:pt x="1463" y="590"/>
                </a:cubicBezTo>
                <a:cubicBezTo>
                  <a:pt x="1463" y="587"/>
                  <a:pt x="1465" y="583"/>
                  <a:pt x="1465" y="579"/>
                </a:cubicBezTo>
                <a:cubicBezTo>
                  <a:pt x="1465" y="566"/>
                  <a:pt x="1465" y="566"/>
                  <a:pt x="1465" y="566"/>
                </a:cubicBezTo>
                <a:cubicBezTo>
                  <a:pt x="1464" y="564"/>
                  <a:pt x="1463" y="562"/>
                  <a:pt x="1460" y="562"/>
                </a:cubicBezTo>
                <a:cubicBezTo>
                  <a:pt x="1449" y="562"/>
                  <a:pt x="1446" y="558"/>
                  <a:pt x="1437" y="548"/>
                </a:cubicBezTo>
                <a:cubicBezTo>
                  <a:pt x="1427" y="539"/>
                  <a:pt x="1435" y="533"/>
                  <a:pt x="1445" y="542"/>
                </a:cubicBezTo>
                <a:cubicBezTo>
                  <a:pt x="1454" y="550"/>
                  <a:pt x="1458" y="554"/>
                  <a:pt x="1465" y="562"/>
                </a:cubicBezTo>
                <a:cubicBezTo>
                  <a:pt x="1465" y="562"/>
                  <a:pt x="1465" y="562"/>
                  <a:pt x="1465" y="562"/>
                </a:cubicBezTo>
                <a:cubicBezTo>
                  <a:pt x="1465" y="428"/>
                  <a:pt x="1465" y="428"/>
                  <a:pt x="1465" y="428"/>
                </a:cubicBezTo>
                <a:close/>
                <a:moveTo>
                  <a:pt x="1465" y="662"/>
                </a:moveTo>
                <a:cubicBezTo>
                  <a:pt x="1465" y="1203"/>
                  <a:pt x="1465" y="1203"/>
                  <a:pt x="1465" y="1203"/>
                </a:cubicBezTo>
                <a:cubicBezTo>
                  <a:pt x="1464" y="1202"/>
                  <a:pt x="1463" y="1201"/>
                  <a:pt x="1463" y="1199"/>
                </a:cubicBezTo>
                <a:cubicBezTo>
                  <a:pt x="1453" y="1181"/>
                  <a:pt x="1469" y="1170"/>
                  <a:pt x="1453" y="1151"/>
                </a:cubicBezTo>
                <a:cubicBezTo>
                  <a:pt x="1437" y="1132"/>
                  <a:pt x="1446" y="1116"/>
                  <a:pt x="1434" y="1098"/>
                </a:cubicBezTo>
                <a:cubicBezTo>
                  <a:pt x="1421" y="1080"/>
                  <a:pt x="1409" y="1049"/>
                  <a:pt x="1421" y="1032"/>
                </a:cubicBezTo>
                <a:cubicBezTo>
                  <a:pt x="1434" y="1016"/>
                  <a:pt x="1439" y="1003"/>
                  <a:pt x="1428" y="999"/>
                </a:cubicBezTo>
                <a:cubicBezTo>
                  <a:pt x="1417" y="995"/>
                  <a:pt x="1434" y="976"/>
                  <a:pt x="1419" y="966"/>
                </a:cubicBezTo>
                <a:cubicBezTo>
                  <a:pt x="1404" y="957"/>
                  <a:pt x="1394" y="931"/>
                  <a:pt x="1400" y="918"/>
                </a:cubicBezTo>
                <a:cubicBezTo>
                  <a:pt x="1405" y="906"/>
                  <a:pt x="1406" y="886"/>
                  <a:pt x="1389" y="886"/>
                </a:cubicBezTo>
                <a:cubicBezTo>
                  <a:pt x="1375" y="886"/>
                  <a:pt x="1356" y="878"/>
                  <a:pt x="1340" y="876"/>
                </a:cubicBezTo>
                <a:cubicBezTo>
                  <a:pt x="1340" y="615"/>
                  <a:pt x="1340" y="615"/>
                  <a:pt x="1340" y="615"/>
                </a:cubicBezTo>
                <a:cubicBezTo>
                  <a:pt x="1348" y="612"/>
                  <a:pt x="1356" y="609"/>
                  <a:pt x="1369" y="609"/>
                </a:cubicBezTo>
                <a:cubicBezTo>
                  <a:pt x="1395" y="609"/>
                  <a:pt x="1415" y="599"/>
                  <a:pt x="1412" y="620"/>
                </a:cubicBezTo>
                <a:cubicBezTo>
                  <a:pt x="1409" y="640"/>
                  <a:pt x="1435" y="644"/>
                  <a:pt x="1449" y="653"/>
                </a:cubicBezTo>
                <a:cubicBezTo>
                  <a:pt x="1454" y="656"/>
                  <a:pt x="1460" y="659"/>
                  <a:pt x="1465" y="662"/>
                </a:cubicBezTo>
                <a:close/>
                <a:moveTo>
                  <a:pt x="1340" y="463"/>
                </a:moveTo>
                <a:cubicBezTo>
                  <a:pt x="1340" y="451"/>
                  <a:pt x="1340" y="451"/>
                  <a:pt x="1340" y="451"/>
                </a:cubicBezTo>
                <a:cubicBezTo>
                  <a:pt x="1344" y="450"/>
                  <a:pt x="1346" y="452"/>
                  <a:pt x="1345" y="456"/>
                </a:cubicBezTo>
                <a:cubicBezTo>
                  <a:pt x="1345" y="459"/>
                  <a:pt x="1343" y="463"/>
                  <a:pt x="1340" y="463"/>
                </a:cubicBezTo>
                <a:close/>
                <a:moveTo>
                  <a:pt x="1340" y="451"/>
                </a:moveTo>
                <a:cubicBezTo>
                  <a:pt x="1340" y="463"/>
                  <a:pt x="1340" y="463"/>
                  <a:pt x="1340" y="463"/>
                </a:cubicBezTo>
                <a:cubicBezTo>
                  <a:pt x="1339" y="463"/>
                  <a:pt x="1338" y="462"/>
                  <a:pt x="1337" y="461"/>
                </a:cubicBezTo>
                <a:cubicBezTo>
                  <a:pt x="1333" y="456"/>
                  <a:pt x="1334" y="454"/>
                  <a:pt x="1338" y="452"/>
                </a:cubicBezTo>
                <a:cubicBezTo>
                  <a:pt x="1339" y="452"/>
                  <a:pt x="1340" y="452"/>
                  <a:pt x="1340" y="451"/>
                </a:cubicBezTo>
                <a:close/>
                <a:moveTo>
                  <a:pt x="1340" y="474"/>
                </a:moveTo>
                <a:cubicBezTo>
                  <a:pt x="1340" y="584"/>
                  <a:pt x="1340" y="584"/>
                  <a:pt x="1340" y="584"/>
                </a:cubicBezTo>
                <a:cubicBezTo>
                  <a:pt x="1339" y="584"/>
                  <a:pt x="1339" y="584"/>
                  <a:pt x="1338" y="584"/>
                </a:cubicBezTo>
                <a:cubicBezTo>
                  <a:pt x="1336" y="584"/>
                  <a:pt x="1333" y="584"/>
                  <a:pt x="1331" y="585"/>
                </a:cubicBezTo>
                <a:cubicBezTo>
                  <a:pt x="1331" y="477"/>
                  <a:pt x="1331" y="477"/>
                  <a:pt x="1331" y="477"/>
                </a:cubicBezTo>
                <a:cubicBezTo>
                  <a:pt x="1332" y="476"/>
                  <a:pt x="1333" y="476"/>
                  <a:pt x="1334" y="476"/>
                </a:cubicBezTo>
                <a:cubicBezTo>
                  <a:pt x="1336" y="475"/>
                  <a:pt x="1338" y="475"/>
                  <a:pt x="1340" y="474"/>
                </a:cubicBezTo>
                <a:close/>
                <a:moveTo>
                  <a:pt x="1340" y="615"/>
                </a:moveTo>
                <a:cubicBezTo>
                  <a:pt x="1340" y="876"/>
                  <a:pt x="1340" y="876"/>
                  <a:pt x="1340" y="876"/>
                </a:cubicBezTo>
                <a:cubicBezTo>
                  <a:pt x="1337" y="876"/>
                  <a:pt x="1334" y="876"/>
                  <a:pt x="1331" y="876"/>
                </a:cubicBezTo>
                <a:cubicBezTo>
                  <a:pt x="1331" y="618"/>
                  <a:pt x="1331" y="618"/>
                  <a:pt x="1331" y="618"/>
                </a:cubicBezTo>
                <a:cubicBezTo>
                  <a:pt x="1334" y="617"/>
                  <a:pt x="1337" y="616"/>
                  <a:pt x="1340" y="615"/>
                </a:cubicBezTo>
                <a:close/>
                <a:moveTo>
                  <a:pt x="1331" y="417"/>
                </a:moveTo>
                <a:cubicBezTo>
                  <a:pt x="1331" y="406"/>
                  <a:pt x="1331" y="406"/>
                  <a:pt x="1331" y="406"/>
                </a:cubicBezTo>
                <a:cubicBezTo>
                  <a:pt x="1335" y="404"/>
                  <a:pt x="1337" y="406"/>
                  <a:pt x="1336" y="410"/>
                </a:cubicBezTo>
                <a:cubicBezTo>
                  <a:pt x="1336" y="413"/>
                  <a:pt x="1334" y="417"/>
                  <a:pt x="1331" y="417"/>
                </a:cubicBezTo>
                <a:close/>
                <a:moveTo>
                  <a:pt x="1331" y="406"/>
                </a:moveTo>
                <a:cubicBezTo>
                  <a:pt x="1331" y="417"/>
                  <a:pt x="1331" y="417"/>
                  <a:pt x="1331" y="417"/>
                </a:cubicBezTo>
                <a:cubicBezTo>
                  <a:pt x="1330" y="417"/>
                  <a:pt x="1329" y="416"/>
                  <a:pt x="1328" y="415"/>
                </a:cubicBezTo>
                <a:cubicBezTo>
                  <a:pt x="1324" y="411"/>
                  <a:pt x="1325" y="408"/>
                  <a:pt x="1329" y="406"/>
                </a:cubicBezTo>
                <a:cubicBezTo>
                  <a:pt x="1330" y="406"/>
                  <a:pt x="1331" y="406"/>
                  <a:pt x="1331" y="406"/>
                </a:cubicBezTo>
                <a:close/>
                <a:moveTo>
                  <a:pt x="1331" y="477"/>
                </a:moveTo>
                <a:cubicBezTo>
                  <a:pt x="1331" y="585"/>
                  <a:pt x="1331" y="585"/>
                  <a:pt x="1331" y="585"/>
                </a:cubicBezTo>
                <a:cubicBezTo>
                  <a:pt x="1325" y="586"/>
                  <a:pt x="1320" y="588"/>
                  <a:pt x="1321" y="595"/>
                </a:cubicBezTo>
                <a:cubicBezTo>
                  <a:pt x="1323" y="605"/>
                  <a:pt x="1319" y="603"/>
                  <a:pt x="1312" y="609"/>
                </a:cubicBezTo>
                <a:cubicBezTo>
                  <a:pt x="1309" y="611"/>
                  <a:pt x="1304" y="614"/>
                  <a:pt x="1300" y="616"/>
                </a:cubicBezTo>
                <a:cubicBezTo>
                  <a:pt x="1300" y="550"/>
                  <a:pt x="1300" y="550"/>
                  <a:pt x="1300" y="550"/>
                </a:cubicBezTo>
                <a:cubicBezTo>
                  <a:pt x="1311" y="546"/>
                  <a:pt x="1318" y="534"/>
                  <a:pt x="1308" y="525"/>
                </a:cubicBezTo>
                <a:cubicBezTo>
                  <a:pt x="1295" y="514"/>
                  <a:pt x="1300" y="499"/>
                  <a:pt x="1306" y="487"/>
                </a:cubicBezTo>
                <a:cubicBezTo>
                  <a:pt x="1313" y="475"/>
                  <a:pt x="1317" y="479"/>
                  <a:pt x="1331" y="477"/>
                </a:cubicBezTo>
                <a:close/>
                <a:moveTo>
                  <a:pt x="1331" y="618"/>
                </a:moveTo>
                <a:cubicBezTo>
                  <a:pt x="1331" y="876"/>
                  <a:pt x="1331" y="876"/>
                  <a:pt x="1331" y="876"/>
                </a:cubicBezTo>
                <a:cubicBezTo>
                  <a:pt x="1329" y="876"/>
                  <a:pt x="1326" y="877"/>
                  <a:pt x="1324" y="877"/>
                </a:cubicBezTo>
                <a:cubicBezTo>
                  <a:pt x="1315" y="880"/>
                  <a:pt x="1307" y="883"/>
                  <a:pt x="1300" y="885"/>
                </a:cubicBezTo>
                <a:cubicBezTo>
                  <a:pt x="1300" y="622"/>
                  <a:pt x="1300" y="622"/>
                  <a:pt x="1300" y="622"/>
                </a:cubicBezTo>
                <a:cubicBezTo>
                  <a:pt x="1303" y="621"/>
                  <a:pt x="1307" y="621"/>
                  <a:pt x="1312" y="621"/>
                </a:cubicBezTo>
                <a:cubicBezTo>
                  <a:pt x="1320" y="621"/>
                  <a:pt x="1326" y="620"/>
                  <a:pt x="1331" y="618"/>
                </a:cubicBezTo>
                <a:close/>
                <a:moveTo>
                  <a:pt x="1300" y="477"/>
                </a:moveTo>
                <a:cubicBezTo>
                  <a:pt x="1305" y="475"/>
                  <a:pt x="1310" y="473"/>
                  <a:pt x="1316" y="473"/>
                </a:cubicBezTo>
                <a:cubicBezTo>
                  <a:pt x="1336" y="473"/>
                  <a:pt x="1314" y="439"/>
                  <a:pt x="1317" y="428"/>
                </a:cubicBezTo>
                <a:cubicBezTo>
                  <a:pt x="1320" y="418"/>
                  <a:pt x="1319" y="392"/>
                  <a:pt x="1300" y="392"/>
                </a:cubicBezTo>
                <a:lnTo>
                  <a:pt x="1300" y="477"/>
                </a:lnTo>
                <a:close/>
                <a:moveTo>
                  <a:pt x="1300" y="392"/>
                </a:moveTo>
                <a:cubicBezTo>
                  <a:pt x="1300" y="477"/>
                  <a:pt x="1300" y="477"/>
                  <a:pt x="1300" y="477"/>
                </a:cubicBezTo>
                <a:cubicBezTo>
                  <a:pt x="1288" y="482"/>
                  <a:pt x="1279" y="489"/>
                  <a:pt x="1277" y="475"/>
                </a:cubicBezTo>
                <a:cubicBezTo>
                  <a:pt x="1274" y="454"/>
                  <a:pt x="1272" y="456"/>
                  <a:pt x="1291" y="448"/>
                </a:cubicBezTo>
                <a:cubicBezTo>
                  <a:pt x="1310" y="440"/>
                  <a:pt x="1283" y="391"/>
                  <a:pt x="1297" y="392"/>
                </a:cubicBezTo>
                <a:cubicBezTo>
                  <a:pt x="1298" y="392"/>
                  <a:pt x="1299" y="392"/>
                  <a:pt x="1300" y="392"/>
                </a:cubicBezTo>
                <a:close/>
                <a:moveTo>
                  <a:pt x="1300" y="550"/>
                </a:moveTo>
                <a:cubicBezTo>
                  <a:pt x="1300" y="616"/>
                  <a:pt x="1300" y="616"/>
                  <a:pt x="1300" y="616"/>
                </a:cubicBezTo>
                <a:cubicBezTo>
                  <a:pt x="1295" y="618"/>
                  <a:pt x="1289" y="618"/>
                  <a:pt x="1283" y="614"/>
                </a:cubicBezTo>
                <a:cubicBezTo>
                  <a:pt x="1278" y="611"/>
                  <a:pt x="1269" y="612"/>
                  <a:pt x="1263" y="612"/>
                </a:cubicBezTo>
                <a:cubicBezTo>
                  <a:pt x="1263" y="549"/>
                  <a:pt x="1263" y="549"/>
                  <a:pt x="1263" y="549"/>
                </a:cubicBezTo>
                <a:cubicBezTo>
                  <a:pt x="1275" y="549"/>
                  <a:pt x="1278" y="551"/>
                  <a:pt x="1293" y="551"/>
                </a:cubicBezTo>
                <a:cubicBezTo>
                  <a:pt x="1295" y="551"/>
                  <a:pt x="1298" y="551"/>
                  <a:pt x="1300" y="550"/>
                </a:cubicBezTo>
                <a:close/>
                <a:moveTo>
                  <a:pt x="1300" y="622"/>
                </a:moveTo>
                <a:cubicBezTo>
                  <a:pt x="1300" y="885"/>
                  <a:pt x="1300" y="885"/>
                  <a:pt x="1300" y="885"/>
                </a:cubicBezTo>
                <a:cubicBezTo>
                  <a:pt x="1293" y="887"/>
                  <a:pt x="1286" y="889"/>
                  <a:pt x="1280" y="891"/>
                </a:cubicBezTo>
                <a:cubicBezTo>
                  <a:pt x="1276" y="893"/>
                  <a:pt x="1269" y="890"/>
                  <a:pt x="1263" y="885"/>
                </a:cubicBezTo>
                <a:cubicBezTo>
                  <a:pt x="1263" y="636"/>
                  <a:pt x="1263" y="636"/>
                  <a:pt x="1263" y="636"/>
                </a:cubicBezTo>
                <a:cubicBezTo>
                  <a:pt x="1265" y="635"/>
                  <a:pt x="1268" y="634"/>
                  <a:pt x="1271" y="633"/>
                </a:cubicBezTo>
                <a:cubicBezTo>
                  <a:pt x="1282" y="631"/>
                  <a:pt x="1286" y="625"/>
                  <a:pt x="1300" y="622"/>
                </a:cubicBezTo>
                <a:close/>
                <a:moveTo>
                  <a:pt x="1263" y="470"/>
                </a:moveTo>
                <a:cubicBezTo>
                  <a:pt x="1266" y="469"/>
                  <a:pt x="1269" y="467"/>
                  <a:pt x="1271" y="462"/>
                </a:cubicBezTo>
                <a:cubicBezTo>
                  <a:pt x="1277" y="448"/>
                  <a:pt x="1277" y="423"/>
                  <a:pt x="1265" y="425"/>
                </a:cubicBezTo>
                <a:cubicBezTo>
                  <a:pt x="1264" y="425"/>
                  <a:pt x="1263" y="425"/>
                  <a:pt x="1263" y="425"/>
                </a:cubicBezTo>
                <a:cubicBezTo>
                  <a:pt x="1263" y="470"/>
                  <a:pt x="1263" y="470"/>
                  <a:pt x="1263" y="470"/>
                </a:cubicBezTo>
                <a:close/>
                <a:moveTo>
                  <a:pt x="1263" y="235"/>
                </a:moveTo>
                <a:cubicBezTo>
                  <a:pt x="1263" y="219"/>
                  <a:pt x="1263" y="219"/>
                  <a:pt x="1263" y="219"/>
                </a:cubicBezTo>
                <a:cubicBezTo>
                  <a:pt x="1264" y="219"/>
                  <a:pt x="1265" y="219"/>
                  <a:pt x="1266" y="219"/>
                </a:cubicBezTo>
                <a:cubicBezTo>
                  <a:pt x="1277" y="219"/>
                  <a:pt x="1285" y="238"/>
                  <a:pt x="1271" y="238"/>
                </a:cubicBezTo>
                <a:cubicBezTo>
                  <a:pt x="1268" y="238"/>
                  <a:pt x="1265" y="237"/>
                  <a:pt x="1263" y="235"/>
                </a:cubicBezTo>
                <a:close/>
                <a:moveTo>
                  <a:pt x="1263" y="219"/>
                </a:moveTo>
                <a:cubicBezTo>
                  <a:pt x="1263" y="235"/>
                  <a:pt x="1263" y="235"/>
                  <a:pt x="1263" y="235"/>
                </a:cubicBezTo>
                <a:cubicBezTo>
                  <a:pt x="1255" y="230"/>
                  <a:pt x="1252" y="220"/>
                  <a:pt x="1263" y="219"/>
                </a:cubicBezTo>
                <a:close/>
                <a:moveTo>
                  <a:pt x="1263" y="425"/>
                </a:moveTo>
                <a:cubicBezTo>
                  <a:pt x="1263" y="470"/>
                  <a:pt x="1263" y="470"/>
                  <a:pt x="1263" y="470"/>
                </a:cubicBezTo>
                <a:cubicBezTo>
                  <a:pt x="1256" y="472"/>
                  <a:pt x="1249" y="467"/>
                  <a:pt x="1251" y="457"/>
                </a:cubicBezTo>
                <a:cubicBezTo>
                  <a:pt x="1254" y="444"/>
                  <a:pt x="1244" y="423"/>
                  <a:pt x="1263" y="425"/>
                </a:cubicBezTo>
                <a:close/>
                <a:moveTo>
                  <a:pt x="1263" y="549"/>
                </a:moveTo>
                <a:cubicBezTo>
                  <a:pt x="1263" y="612"/>
                  <a:pt x="1263" y="612"/>
                  <a:pt x="1263" y="612"/>
                </a:cubicBezTo>
                <a:cubicBezTo>
                  <a:pt x="1256" y="612"/>
                  <a:pt x="1250" y="612"/>
                  <a:pt x="1250" y="605"/>
                </a:cubicBezTo>
                <a:cubicBezTo>
                  <a:pt x="1250" y="591"/>
                  <a:pt x="1241" y="585"/>
                  <a:pt x="1247" y="573"/>
                </a:cubicBezTo>
                <a:cubicBezTo>
                  <a:pt x="1254" y="561"/>
                  <a:pt x="1247" y="548"/>
                  <a:pt x="1261" y="548"/>
                </a:cubicBezTo>
                <a:cubicBezTo>
                  <a:pt x="1262" y="548"/>
                  <a:pt x="1262" y="548"/>
                  <a:pt x="1263" y="549"/>
                </a:cubicBezTo>
                <a:close/>
                <a:moveTo>
                  <a:pt x="1263" y="636"/>
                </a:moveTo>
                <a:cubicBezTo>
                  <a:pt x="1263" y="885"/>
                  <a:pt x="1263" y="885"/>
                  <a:pt x="1263" y="885"/>
                </a:cubicBezTo>
                <a:cubicBezTo>
                  <a:pt x="1252" y="877"/>
                  <a:pt x="1239" y="864"/>
                  <a:pt x="1228" y="853"/>
                </a:cubicBezTo>
                <a:cubicBezTo>
                  <a:pt x="1220" y="845"/>
                  <a:pt x="1209" y="835"/>
                  <a:pt x="1201" y="825"/>
                </a:cubicBezTo>
                <a:cubicBezTo>
                  <a:pt x="1201" y="730"/>
                  <a:pt x="1201" y="730"/>
                  <a:pt x="1201" y="730"/>
                </a:cubicBezTo>
                <a:cubicBezTo>
                  <a:pt x="1207" y="718"/>
                  <a:pt x="1211" y="690"/>
                  <a:pt x="1224" y="688"/>
                </a:cubicBezTo>
                <a:cubicBezTo>
                  <a:pt x="1238" y="687"/>
                  <a:pt x="1247" y="672"/>
                  <a:pt x="1247" y="659"/>
                </a:cubicBezTo>
                <a:cubicBezTo>
                  <a:pt x="1247" y="650"/>
                  <a:pt x="1253" y="641"/>
                  <a:pt x="1263" y="636"/>
                </a:cubicBezTo>
                <a:close/>
                <a:moveTo>
                  <a:pt x="1201" y="653"/>
                </a:moveTo>
                <a:cubicBezTo>
                  <a:pt x="1203" y="653"/>
                  <a:pt x="1206" y="650"/>
                  <a:pt x="1206" y="646"/>
                </a:cubicBezTo>
                <a:cubicBezTo>
                  <a:pt x="1207" y="643"/>
                  <a:pt x="1204" y="640"/>
                  <a:pt x="1201" y="642"/>
                </a:cubicBezTo>
                <a:cubicBezTo>
                  <a:pt x="1201" y="653"/>
                  <a:pt x="1201" y="653"/>
                  <a:pt x="1201" y="653"/>
                </a:cubicBezTo>
                <a:close/>
                <a:moveTo>
                  <a:pt x="1201" y="329"/>
                </a:moveTo>
                <a:cubicBezTo>
                  <a:pt x="1201" y="297"/>
                  <a:pt x="1201" y="297"/>
                  <a:pt x="1201" y="297"/>
                </a:cubicBezTo>
                <a:cubicBezTo>
                  <a:pt x="1215" y="297"/>
                  <a:pt x="1221" y="309"/>
                  <a:pt x="1212" y="320"/>
                </a:cubicBezTo>
                <a:cubicBezTo>
                  <a:pt x="1209" y="323"/>
                  <a:pt x="1205" y="326"/>
                  <a:pt x="1201" y="329"/>
                </a:cubicBezTo>
                <a:close/>
                <a:moveTo>
                  <a:pt x="1201" y="71"/>
                </a:moveTo>
                <a:cubicBezTo>
                  <a:pt x="1201" y="50"/>
                  <a:pt x="1201" y="50"/>
                  <a:pt x="1201" y="50"/>
                </a:cubicBezTo>
                <a:cubicBezTo>
                  <a:pt x="1217" y="49"/>
                  <a:pt x="1245" y="67"/>
                  <a:pt x="1225" y="69"/>
                </a:cubicBezTo>
                <a:cubicBezTo>
                  <a:pt x="1218" y="70"/>
                  <a:pt x="1209" y="71"/>
                  <a:pt x="1201" y="71"/>
                </a:cubicBezTo>
                <a:close/>
                <a:moveTo>
                  <a:pt x="1201" y="50"/>
                </a:moveTo>
                <a:cubicBezTo>
                  <a:pt x="1201" y="71"/>
                  <a:pt x="1201" y="71"/>
                  <a:pt x="1201" y="71"/>
                </a:cubicBezTo>
                <a:cubicBezTo>
                  <a:pt x="1198" y="72"/>
                  <a:pt x="1195" y="72"/>
                  <a:pt x="1192" y="72"/>
                </a:cubicBezTo>
                <a:cubicBezTo>
                  <a:pt x="1192" y="53"/>
                  <a:pt x="1192" y="53"/>
                  <a:pt x="1192" y="53"/>
                </a:cubicBezTo>
                <a:cubicBezTo>
                  <a:pt x="1193" y="52"/>
                  <a:pt x="1194" y="52"/>
                  <a:pt x="1195" y="51"/>
                </a:cubicBezTo>
                <a:cubicBezTo>
                  <a:pt x="1197" y="50"/>
                  <a:pt x="1199" y="50"/>
                  <a:pt x="1201" y="50"/>
                </a:cubicBezTo>
                <a:close/>
                <a:moveTo>
                  <a:pt x="1201" y="297"/>
                </a:moveTo>
                <a:cubicBezTo>
                  <a:pt x="1201" y="329"/>
                  <a:pt x="1201" y="329"/>
                  <a:pt x="1201" y="329"/>
                </a:cubicBezTo>
                <a:cubicBezTo>
                  <a:pt x="1198" y="331"/>
                  <a:pt x="1195" y="333"/>
                  <a:pt x="1192" y="334"/>
                </a:cubicBezTo>
                <a:cubicBezTo>
                  <a:pt x="1192" y="298"/>
                  <a:pt x="1192" y="298"/>
                  <a:pt x="1192" y="298"/>
                </a:cubicBezTo>
                <a:cubicBezTo>
                  <a:pt x="1195" y="297"/>
                  <a:pt x="1198" y="297"/>
                  <a:pt x="1201" y="297"/>
                </a:cubicBezTo>
                <a:close/>
                <a:moveTo>
                  <a:pt x="1201" y="642"/>
                </a:moveTo>
                <a:cubicBezTo>
                  <a:pt x="1201" y="653"/>
                  <a:pt x="1201" y="653"/>
                  <a:pt x="1201" y="653"/>
                </a:cubicBezTo>
                <a:cubicBezTo>
                  <a:pt x="1200" y="653"/>
                  <a:pt x="1199" y="653"/>
                  <a:pt x="1198" y="651"/>
                </a:cubicBezTo>
                <a:cubicBezTo>
                  <a:pt x="1194" y="647"/>
                  <a:pt x="1194" y="644"/>
                  <a:pt x="1199" y="642"/>
                </a:cubicBezTo>
                <a:cubicBezTo>
                  <a:pt x="1200" y="642"/>
                  <a:pt x="1200" y="642"/>
                  <a:pt x="1201" y="642"/>
                </a:cubicBezTo>
                <a:close/>
                <a:moveTo>
                  <a:pt x="1201" y="730"/>
                </a:moveTo>
                <a:cubicBezTo>
                  <a:pt x="1201" y="825"/>
                  <a:pt x="1201" y="825"/>
                  <a:pt x="1201" y="825"/>
                </a:cubicBezTo>
                <a:cubicBezTo>
                  <a:pt x="1198" y="821"/>
                  <a:pt x="1195" y="818"/>
                  <a:pt x="1192" y="814"/>
                </a:cubicBezTo>
                <a:cubicBezTo>
                  <a:pt x="1192" y="794"/>
                  <a:pt x="1192" y="794"/>
                  <a:pt x="1192" y="794"/>
                </a:cubicBezTo>
                <a:cubicBezTo>
                  <a:pt x="1203" y="784"/>
                  <a:pt x="1198" y="781"/>
                  <a:pt x="1192" y="774"/>
                </a:cubicBezTo>
                <a:cubicBezTo>
                  <a:pt x="1192" y="744"/>
                  <a:pt x="1192" y="744"/>
                  <a:pt x="1192" y="744"/>
                </a:cubicBezTo>
                <a:cubicBezTo>
                  <a:pt x="1195" y="740"/>
                  <a:pt x="1197" y="735"/>
                  <a:pt x="1200" y="732"/>
                </a:cubicBezTo>
                <a:cubicBezTo>
                  <a:pt x="1200" y="731"/>
                  <a:pt x="1200" y="731"/>
                  <a:pt x="1201" y="730"/>
                </a:cubicBezTo>
                <a:close/>
                <a:moveTo>
                  <a:pt x="1192" y="687"/>
                </a:moveTo>
                <a:cubicBezTo>
                  <a:pt x="1192" y="675"/>
                  <a:pt x="1192" y="675"/>
                  <a:pt x="1192" y="675"/>
                </a:cubicBezTo>
                <a:cubicBezTo>
                  <a:pt x="1196" y="674"/>
                  <a:pt x="1198" y="676"/>
                  <a:pt x="1197" y="680"/>
                </a:cubicBezTo>
                <a:cubicBezTo>
                  <a:pt x="1197" y="683"/>
                  <a:pt x="1195" y="686"/>
                  <a:pt x="1192" y="687"/>
                </a:cubicBezTo>
                <a:close/>
                <a:moveTo>
                  <a:pt x="1192" y="53"/>
                </a:moveTo>
                <a:cubicBezTo>
                  <a:pt x="1192" y="72"/>
                  <a:pt x="1192" y="72"/>
                  <a:pt x="1192" y="72"/>
                </a:cubicBezTo>
                <a:cubicBezTo>
                  <a:pt x="1181" y="74"/>
                  <a:pt x="1174" y="77"/>
                  <a:pt x="1180" y="82"/>
                </a:cubicBezTo>
                <a:cubicBezTo>
                  <a:pt x="1192" y="93"/>
                  <a:pt x="1160" y="102"/>
                  <a:pt x="1177" y="111"/>
                </a:cubicBezTo>
                <a:cubicBezTo>
                  <a:pt x="1194" y="120"/>
                  <a:pt x="1189" y="141"/>
                  <a:pt x="1172" y="141"/>
                </a:cubicBezTo>
                <a:cubicBezTo>
                  <a:pt x="1155" y="141"/>
                  <a:pt x="1173" y="152"/>
                  <a:pt x="1160" y="165"/>
                </a:cubicBezTo>
                <a:cubicBezTo>
                  <a:pt x="1147" y="178"/>
                  <a:pt x="1151" y="187"/>
                  <a:pt x="1133" y="187"/>
                </a:cubicBezTo>
                <a:cubicBezTo>
                  <a:pt x="1115" y="187"/>
                  <a:pt x="1155" y="216"/>
                  <a:pt x="1134" y="216"/>
                </a:cubicBezTo>
                <a:cubicBezTo>
                  <a:pt x="1114" y="216"/>
                  <a:pt x="1107" y="242"/>
                  <a:pt x="1128" y="239"/>
                </a:cubicBezTo>
                <a:cubicBezTo>
                  <a:pt x="1149" y="237"/>
                  <a:pt x="1147" y="246"/>
                  <a:pt x="1125" y="256"/>
                </a:cubicBezTo>
                <a:cubicBezTo>
                  <a:pt x="1103" y="267"/>
                  <a:pt x="1068" y="267"/>
                  <a:pt x="1058" y="284"/>
                </a:cubicBezTo>
                <a:cubicBezTo>
                  <a:pt x="1047" y="300"/>
                  <a:pt x="1008" y="299"/>
                  <a:pt x="1008" y="315"/>
                </a:cubicBezTo>
                <a:cubicBezTo>
                  <a:pt x="1008" y="330"/>
                  <a:pt x="1002" y="388"/>
                  <a:pt x="972" y="377"/>
                </a:cubicBezTo>
                <a:cubicBezTo>
                  <a:pt x="942" y="367"/>
                  <a:pt x="936" y="337"/>
                  <a:pt x="924" y="319"/>
                </a:cubicBezTo>
                <a:cubicBezTo>
                  <a:pt x="912" y="300"/>
                  <a:pt x="930" y="281"/>
                  <a:pt x="919" y="275"/>
                </a:cubicBezTo>
                <a:cubicBezTo>
                  <a:pt x="907" y="268"/>
                  <a:pt x="945" y="238"/>
                  <a:pt x="932" y="247"/>
                </a:cubicBezTo>
                <a:cubicBezTo>
                  <a:pt x="919" y="256"/>
                  <a:pt x="898" y="243"/>
                  <a:pt x="916" y="239"/>
                </a:cubicBezTo>
                <a:cubicBezTo>
                  <a:pt x="934" y="236"/>
                  <a:pt x="928" y="217"/>
                  <a:pt x="915" y="221"/>
                </a:cubicBezTo>
                <a:cubicBezTo>
                  <a:pt x="902" y="225"/>
                  <a:pt x="888" y="219"/>
                  <a:pt x="904" y="206"/>
                </a:cubicBezTo>
                <a:cubicBezTo>
                  <a:pt x="921" y="193"/>
                  <a:pt x="914" y="197"/>
                  <a:pt x="902" y="193"/>
                </a:cubicBezTo>
                <a:cubicBezTo>
                  <a:pt x="896" y="191"/>
                  <a:pt x="895" y="184"/>
                  <a:pt x="892" y="177"/>
                </a:cubicBezTo>
                <a:cubicBezTo>
                  <a:pt x="892" y="40"/>
                  <a:pt x="892" y="40"/>
                  <a:pt x="892" y="40"/>
                </a:cubicBezTo>
                <a:cubicBezTo>
                  <a:pt x="918" y="44"/>
                  <a:pt x="920" y="61"/>
                  <a:pt x="934" y="58"/>
                </a:cubicBezTo>
                <a:cubicBezTo>
                  <a:pt x="950" y="54"/>
                  <a:pt x="916" y="20"/>
                  <a:pt x="955" y="43"/>
                </a:cubicBezTo>
                <a:cubicBezTo>
                  <a:pt x="994" y="67"/>
                  <a:pt x="966" y="41"/>
                  <a:pt x="982" y="41"/>
                </a:cubicBezTo>
                <a:cubicBezTo>
                  <a:pt x="999" y="41"/>
                  <a:pt x="971" y="16"/>
                  <a:pt x="1001" y="17"/>
                </a:cubicBezTo>
                <a:cubicBezTo>
                  <a:pt x="1031" y="19"/>
                  <a:pt x="1031" y="0"/>
                  <a:pt x="1068" y="0"/>
                </a:cubicBezTo>
                <a:cubicBezTo>
                  <a:pt x="1114" y="0"/>
                  <a:pt x="1195" y="38"/>
                  <a:pt x="1154" y="33"/>
                </a:cubicBezTo>
                <a:cubicBezTo>
                  <a:pt x="1112" y="28"/>
                  <a:pt x="1056" y="26"/>
                  <a:pt x="1082" y="42"/>
                </a:cubicBezTo>
                <a:cubicBezTo>
                  <a:pt x="1108" y="58"/>
                  <a:pt x="1114" y="28"/>
                  <a:pt x="1123" y="42"/>
                </a:cubicBezTo>
                <a:cubicBezTo>
                  <a:pt x="1132" y="56"/>
                  <a:pt x="1147" y="42"/>
                  <a:pt x="1158" y="51"/>
                </a:cubicBezTo>
                <a:cubicBezTo>
                  <a:pt x="1167" y="59"/>
                  <a:pt x="1180" y="58"/>
                  <a:pt x="1192" y="53"/>
                </a:cubicBezTo>
                <a:close/>
                <a:moveTo>
                  <a:pt x="1192" y="298"/>
                </a:moveTo>
                <a:cubicBezTo>
                  <a:pt x="1192" y="298"/>
                  <a:pt x="1192" y="298"/>
                  <a:pt x="1192" y="298"/>
                </a:cubicBezTo>
                <a:cubicBezTo>
                  <a:pt x="1181" y="296"/>
                  <a:pt x="1176" y="298"/>
                  <a:pt x="1162" y="292"/>
                </a:cubicBezTo>
                <a:cubicBezTo>
                  <a:pt x="1148" y="286"/>
                  <a:pt x="1135" y="312"/>
                  <a:pt x="1156" y="329"/>
                </a:cubicBezTo>
                <a:cubicBezTo>
                  <a:pt x="1169" y="339"/>
                  <a:pt x="1182" y="338"/>
                  <a:pt x="1192" y="334"/>
                </a:cubicBezTo>
                <a:cubicBezTo>
                  <a:pt x="1192" y="298"/>
                  <a:pt x="1192" y="298"/>
                  <a:pt x="1192" y="298"/>
                </a:cubicBezTo>
                <a:close/>
                <a:moveTo>
                  <a:pt x="1192" y="675"/>
                </a:moveTo>
                <a:cubicBezTo>
                  <a:pt x="1192" y="687"/>
                  <a:pt x="1192" y="687"/>
                  <a:pt x="1192" y="687"/>
                </a:cubicBezTo>
                <a:cubicBezTo>
                  <a:pt x="1191" y="687"/>
                  <a:pt x="1190" y="687"/>
                  <a:pt x="1189" y="685"/>
                </a:cubicBezTo>
                <a:cubicBezTo>
                  <a:pt x="1185" y="680"/>
                  <a:pt x="1185" y="677"/>
                  <a:pt x="1190" y="676"/>
                </a:cubicBezTo>
                <a:cubicBezTo>
                  <a:pt x="1191" y="676"/>
                  <a:pt x="1192" y="675"/>
                  <a:pt x="1192" y="675"/>
                </a:cubicBezTo>
                <a:close/>
                <a:moveTo>
                  <a:pt x="1192" y="744"/>
                </a:moveTo>
                <a:cubicBezTo>
                  <a:pt x="1192" y="774"/>
                  <a:pt x="1192" y="774"/>
                  <a:pt x="1192" y="774"/>
                </a:cubicBezTo>
                <a:cubicBezTo>
                  <a:pt x="1192" y="773"/>
                  <a:pt x="1191" y="772"/>
                  <a:pt x="1190" y="770"/>
                </a:cubicBezTo>
                <a:cubicBezTo>
                  <a:pt x="1185" y="764"/>
                  <a:pt x="1188" y="754"/>
                  <a:pt x="1192" y="744"/>
                </a:cubicBezTo>
                <a:close/>
                <a:moveTo>
                  <a:pt x="1192" y="794"/>
                </a:moveTo>
                <a:cubicBezTo>
                  <a:pt x="1192" y="814"/>
                  <a:pt x="1192" y="814"/>
                  <a:pt x="1192" y="814"/>
                </a:cubicBezTo>
                <a:cubicBezTo>
                  <a:pt x="1188" y="807"/>
                  <a:pt x="1186" y="800"/>
                  <a:pt x="1191" y="795"/>
                </a:cubicBezTo>
                <a:cubicBezTo>
                  <a:pt x="1192" y="795"/>
                  <a:pt x="1192" y="794"/>
                  <a:pt x="1192" y="794"/>
                </a:cubicBezTo>
                <a:close/>
                <a:moveTo>
                  <a:pt x="892" y="1210"/>
                </a:moveTo>
                <a:cubicBezTo>
                  <a:pt x="892" y="869"/>
                  <a:pt x="892" y="869"/>
                  <a:pt x="892" y="869"/>
                </a:cubicBezTo>
                <a:cubicBezTo>
                  <a:pt x="901" y="875"/>
                  <a:pt x="910" y="880"/>
                  <a:pt x="919" y="880"/>
                </a:cubicBezTo>
                <a:cubicBezTo>
                  <a:pt x="936" y="880"/>
                  <a:pt x="933" y="897"/>
                  <a:pt x="933" y="914"/>
                </a:cubicBezTo>
                <a:cubicBezTo>
                  <a:pt x="933" y="931"/>
                  <a:pt x="955" y="931"/>
                  <a:pt x="979" y="938"/>
                </a:cubicBezTo>
                <a:cubicBezTo>
                  <a:pt x="1002" y="946"/>
                  <a:pt x="1012" y="945"/>
                  <a:pt x="1036" y="959"/>
                </a:cubicBezTo>
                <a:cubicBezTo>
                  <a:pt x="1059" y="973"/>
                  <a:pt x="1064" y="981"/>
                  <a:pt x="1053" y="998"/>
                </a:cubicBezTo>
                <a:cubicBezTo>
                  <a:pt x="1041" y="1015"/>
                  <a:pt x="1016" y="1041"/>
                  <a:pt x="1015" y="1066"/>
                </a:cubicBezTo>
                <a:cubicBezTo>
                  <a:pt x="1014" y="1090"/>
                  <a:pt x="998" y="1114"/>
                  <a:pt x="981" y="1116"/>
                </a:cubicBezTo>
                <a:cubicBezTo>
                  <a:pt x="964" y="1119"/>
                  <a:pt x="949" y="1132"/>
                  <a:pt x="949" y="1144"/>
                </a:cubicBezTo>
                <a:cubicBezTo>
                  <a:pt x="949" y="1155"/>
                  <a:pt x="933" y="1150"/>
                  <a:pt x="932" y="1172"/>
                </a:cubicBezTo>
                <a:cubicBezTo>
                  <a:pt x="930" y="1194"/>
                  <a:pt x="911" y="1219"/>
                  <a:pt x="902" y="1215"/>
                </a:cubicBezTo>
                <a:cubicBezTo>
                  <a:pt x="900" y="1214"/>
                  <a:pt x="896" y="1212"/>
                  <a:pt x="892" y="1210"/>
                </a:cubicBezTo>
                <a:close/>
                <a:moveTo>
                  <a:pt x="892" y="518"/>
                </a:moveTo>
                <a:cubicBezTo>
                  <a:pt x="892" y="476"/>
                  <a:pt x="892" y="476"/>
                  <a:pt x="892" y="476"/>
                </a:cubicBezTo>
                <a:cubicBezTo>
                  <a:pt x="904" y="480"/>
                  <a:pt x="907" y="492"/>
                  <a:pt x="912" y="503"/>
                </a:cubicBezTo>
                <a:cubicBezTo>
                  <a:pt x="918" y="515"/>
                  <a:pt x="914" y="528"/>
                  <a:pt x="894" y="519"/>
                </a:cubicBezTo>
                <a:cubicBezTo>
                  <a:pt x="893" y="519"/>
                  <a:pt x="893" y="519"/>
                  <a:pt x="892" y="518"/>
                </a:cubicBezTo>
                <a:close/>
                <a:moveTo>
                  <a:pt x="1175" y="648"/>
                </a:moveTo>
                <a:cubicBezTo>
                  <a:pt x="1179" y="646"/>
                  <a:pt x="1183" y="648"/>
                  <a:pt x="1182" y="652"/>
                </a:cubicBezTo>
                <a:cubicBezTo>
                  <a:pt x="1181" y="657"/>
                  <a:pt x="1177" y="662"/>
                  <a:pt x="1173" y="657"/>
                </a:cubicBezTo>
                <a:cubicBezTo>
                  <a:pt x="1170" y="653"/>
                  <a:pt x="1170" y="650"/>
                  <a:pt x="1175" y="648"/>
                </a:cubicBezTo>
                <a:close/>
                <a:moveTo>
                  <a:pt x="892" y="40"/>
                </a:moveTo>
                <a:cubicBezTo>
                  <a:pt x="892" y="177"/>
                  <a:pt x="892" y="177"/>
                  <a:pt x="892" y="177"/>
                </a:cubicBezTo>
                <a:cubicBezTo>
                  <a:pt x="889" y="170"/>
                  <a:pt x="884" y="162"/>
                  <a:pt x="872" y="159"/>
                </a:cubicBezTo>
                <a:cubicBezTo>
                  <a:pt x="860" y="156"/>
                  <a:pt x="847" y="157"/>
                  <a:pt x="835" y="158"/>
                </a:cubicBezTo>
                <a:cubicBezTo>
                  <a:pt x="835" y="59"/>
                  <a:pt x="835" y="59"/>
                  <a:pt x="835" y="59"/>
                </a:cubicBezTo>
                <a:cubicBezTo>
                  <a:pt x="864" y="57"/>
                  <a:pt x="859" y="37"/>
                  <a:pt x="888" y="39"/>
                </a:cubicBezTo>
                <a:cubicBezTo>
                  <a:pt x="889" y="39"/>
                  <a:pt x="890" y="40"/>
                  <a:pt x="892" y="40"/>
                </a:cubicBezTo>
                <a:close/>
                <a:moveTo>
                  <a:pt x="892" y="476"/>
                </a:moveTo>
                <a:cubicBezTo>
                  <a:pt x="892" y="518"/>
                  <a:pt x="892" y="518"/>
                  <a:pt x="892" y="518"/>
                </a:cubicBezTo>
                <a:cubicBezTo>
                  <a:pt x="874" y="511"/>
                  <a:pt x="864" y="510"/>
                  <a:pt x="872" y="492"/>
                </a:cubicBezTo>
                <a:cubicBezTo>
                  <a:pt x="880" y="474"/>
                  <a:pt x="870" y="475"/>
                  <a:pt x="882" y="476"/>
                </a:cubicBezTo>
                <a:cubicBezTo>
                  <a:pt x="886" y="475"/>
                  <a:pt x="889" y="476"/>
                  <a:pt x="892" y="476"/>
                </a:cubicBezTo>
                <a:close/>
                <a:moveTo>
                  <a:pt x="892" y="869"/>
                </a:moveTo>
                <a:cubicBezTo>
                  <a:pt x="892" y="1210"/>
                  <a:pt x="892" y="1210"/>
                  <a:pt x="892" y="1210"/>
                </a:cubicBezTo>
                <a:cubicBezTo>
                  <a:pt x="879" y="1204"/>
                  <a:pt x="864" y="1198"/>
                  <a:pt x="873" y="1211"/>
                </a:cubicBezTo>
                <a:cubicBezTo>
                  <a:pt x="886" y="1229"/>
                  <a:pt x="889" y="1238"/>
                  <a:pt x="875" y="1245"/>
                </a:cubicBezTo>
                <a:cubicBezTo>
                  <a:pt x="861" y="1251"/>
                  <a:pt x="845" y="1275"/>
                  <a:pt x="835" y="1271"/>
                </a:cubicBezTo>
                <a:cubicBezTo>
                  <a:pt x="835" y="840"/>
                  <a:pt x="835" y="840"/>
                  <a:pt x="835" y="840"/>
                </a:cubicBezTo>
                <a:cubicBezTo>
                  <a:pt x="843" y="841"/>
                  <a:pt x="852" y="843"/>
                  <a:pt x="862" y="849"/>
                </a:cubicBezTo>
                <a:cubicBezTo>
                  <a:pt x="872" y="855"/>
                  <a:pt x="882" y="863"/>
                  <a:pt x="892" y="869"/>
                </a:cubicBezTo>
                <a:close/>
                <a:moveTo>
                  <a:pt x="835" y="545"/>
                </a:moveTo>
                <a:cubicBezTo>
                  <a:pt x="835" y="529"/>
                  <a:pt x="835" y="529"/>
                  <a:pt x="835" y="529"/>
                </a:cubicBezTo>
                <a:cubicBezTo>
                  <a:pt x="846" y="528"/>
                  <a:pt x="848" y="546"/>
                  <a:pt x="838" y="546"/>
                </a:cubicBezTo>
                <a:cubicBezTo>
                  <a:pt x="837" y="546"/>
                  <a:pt x="836" y="546"/>
                  <a:pt x="835" y="545"/>
                </a:cubicBezTo>
                <a:close/>
                <a:moveTo>
                  <a:pt x="835" y="486"/>
                </a:moveTo>
                <a:cubicBezTo>
                  <a:pt x="839" y="490"/>
                  <a:pt x="841" y="491"/>
                  <a:pt x="845" y="485"/>
                </a:cubicBezTo>
                <a:cubicBezTo>
                  <a:pt x="850" y="476"/>
                  <a:pt x="860" y="469"/>
                  <a:pt x="882" y="469"/>
                </a:cubicBezTo>
                <a:cubicBezTo>
                  <a:pt x="904" y="469"/>
                  <a:pt x="872" y="447"/>
                  <a:pt x="876" y="438"/>
                </a:cubicBezTo>
                <a:cubicBezTo>
                  <a:pt x="880" y="429"/>
                  <a:pt x="860" y="425"/>
                  <a:pt x="850" y="415"/>
                </a:cubicBezTo>
                <a:cubicBezTo>
                  <a:pt x="842" y="407"/>
                  <a:pt x="842" y="389"/>
                  <a:pt x="835" y="379"/>
                </a:cubicBezTo>
                <a:cubicBezTo>
                  <a:pt x="835" y="486"/>
                  <a:pt x="835" y="486"/>
                  <a:pt x="835" y="486"/>
                </a:cubicBezTo>
                <a:close/>
                <a:moveTo>
                  <a:pt x="835" y="302"/>
                </a:moveTo>
                <a:cubicBezTo>
                  <a:pt x="835" y="286"/>
                  <a:pt x="835" y="286"/>
                  <a:pt x="835" y="286"/>
                </a:cubicBezTo>
                <a:cubicBezTo>
                  <a:pt x="840" y="293"/>
                  <a:pt x="841" y="301"/>
                  <a:pt x="835" y="302"/>
                </a:cubicBezTo>
                <a:close/>
                <a:moveTo>
                  <a:pt x="835" y="38"/>
                </a:moveTo>
                <a:cubicBezTo>
                  <a:pt x="837" y="38"/>
                  <a:pt x="838" y="37"/>
                  <a:pt x="840" y="37"/>
                </a:cubicBezTo>
                <a:cubicBezTo>
                  <a:pt x="848" y="34"/>
                  <a:pt x="844" y="31"/>
                  <a:pt x="835" y="28"/>
                </a:cubicBezTo>
                <a:lnTo>
                  <a:pt x="835" y="38"/>
                </a:lnTo>
                <a:close/>
                <a:moveTo>
                  <a:pt x="835" y="28"/>
                </a:moveTo>
                <a:cubicBezTo>
                  <a:pt x="835" y="38"/>
                  <a:pt x="835" y="38"/>
                  <a:pt x="835" y="38"/>
                </a:cubicBezTo>
                <a:cubicBezTo>
                  <a:pt x="829" y="41"/>
                  <a:pt x="823" y="43"/>
                  <a:pt x="818" y="46"/>
                </a:cubicBezTo>
                <a:cubicBezTo>
                  <a:pt x="818" y="25"/>
                  <a:pt x="818" y="25"/>
                  <a:pt x="818" y="25"/>
                </a:cubicBezTo>
                <a:cubicBezTo>
                  <a:pt x="825" y="26"/>
                  <a:pt x="831" y="27"/>
                  <a:pt x="835" y="28"/>
                </a:cubicBezTo>
                <a:close/>
                <a:moveTo>
                  <a:pt x="835" y="59"/>
                </a:moveTo>
                <a:cubicBezTo>
                  <a:pt x="835" y="158"/>
                  <a:pt x="835" y="158"/>
                  <a:pt x="835" y="158"/>
                </a:cubicBezTo>
                <a:cubicBezTo>
                  <a:pt x="829" y="158"/>
                  <a:pt x="824" y="158"/>
                  <a:pt x="818" y="157"/>
                </a:cubicBezTo>
                <a:cubicBezTo>
                  <a:pt x="818" y="101"/>
                  <a:pt x="818" y="101"/>
                  <a:pt x="818" y="101"/>
                </a:cubicBezTo>
                <a:cubicBezTo>
                  <a:pt x="826" y="96"/>
                  <a:pt x="825" y="87"/>
                  <a:pt x="818" y="83"/>
                </a:cubicBezTo>
                <a:cubicBezTo>
                  <a:pt x="818" y="60"/>
                  <a:pt x="818" y="60"/>
                  <a:pt x="818" y="60"/>
                </a:cubicBezTo>
                <a:cubicBezTo>
                  <a:pt x="822" y="59"/>
                  <a:pt x="826" y="59"/>
                  <a:pt x="830" y="59"/>
                </a:cubicBezTo>
                <a:cubicBezTo>
                  <a:pt x="832" y="59"/>
                  <a:pt x="834" y="59"/>
                  <a:pt x="835" y="59"/>
                </a:cubicBezTo>
                <a:close/>
                <a:moveTo>
                  <a:pt x="835" y="286"/>
                </a:moveTo>
                <a:cubicBezTo>
                  <a:pt x="835" y="302"/>
                  <a:pt x="835" y="302"/>
                  <a:pt x="835" y="302"/>
                </a:cubicBezTo>
                <a:cubicBezTo>
                  <a:pt x="834" y="303"/>
                  <a:pt x="832" y="303"/>
                  <a:pt x="829" y="302"/>
                </a:cubicBezTo>
                <a:cubicBezTo>
                  <a:pt x="825" y="301"/>
                  <a:pt x="822" y="300"/>
                  <a:pt x="818" y="300"/>
                </a:cubicBezTo>
                <a:cubicBezTo>
                  <a:pt x="818" y="273"/>
                  <a:pt x="818" y="273"/>
                  <a:pt x="818" y="273"/>
                </a:cubicBezTo>
                <a:cubicBezTo>
                  <a:pt x="819" y="273"/>
                  <a:pt x="819" y="273"/>
                  <a:pt x="820" y="273"/>
                </a:cubicBezTo>
                <a:cubicBezTo>
                  <a:pt x="827" y="276"/>
                  <a:pt x="832" y="281"/>
                  <a:pt x="835" y="286"/>
                </a:cubicBezTo>
                <a:close/>
                <a:moveTo>
                  <a:pt x="835" y="379"/>
                </a:moveTo>
                <a:cubicBezTo>
                  <a:pt x="835" y="486"/>
                  <a:pt x="835" y="486"/>
                  <a:pt x="835" y="486"/>
                </a:cubicBezTo>
                <a:cubicBezTo>
                  <a:pt x="833" y="484"/>
                  <a:pt x="831" y="482"/>
                  <a:pt x="828" y="480"/>
                </a:cubicBezTo>
                <a:cubicBezTo>
                  <a:pt x="826" y="478"/>
                  <a:pt x="822" y="478"/>
                  <a:pt x="818" y="479"/>
                </a:cubicBezTo>
                <a:cubicBezTo>
                  <a:pt x="818" y="373"/>
                  <a:pt x="818" y="373"/>
                  <a:pt x="818" y="373"/>
                </a:cubicBezTo>
                <a:cubicBezTo>
                  <a:pt x="820" y="372"/>
                  <a:pt x="822" y="372"/>
                  <a:pt x="825" y="372"/>
                </a:cubicBezTo>
                <a:cubicBezTo>
                  <a:pt x="830" y="372"/>
                  <a:pt x="833" y="375"/>
                  <a:pt x="835" y="379"/>
                </a:cubicBezTo>
                <a:close/>
                <a:moveTo>
                  <a:pt x="835" y="529"/>
                </a:moveTo>
                <a:cubicBezTo>
                  <a:pt x="835" y="545"/>
                  <a:pt x="835" y="545"/>
                  <a:pt x="835" y="545"/>
                </a:cubicBezTo>
                <a:cubicBezTo>
                  <a:pt x="826" y="543"/>
                  <a:pt x="822" y="531"/>
                  <a:pt x="833" y="529"/>
                </a:cubicBezTo>
                <a:cubicBezTo>
                  <a:pt x="834" y="529"/>
                  <a:pt x="835" y="529"/>
                  <a:pt x="835" y="529"/>
                </a:cubicBezTo>
                <a:close/>
                <a:moveTo>
                  <a:pt x="835" y="840"/>
                </a:moveTo>
                <a:cubicBezTo>
                  <a:pt x="835" y="1271"/>
                  <a:pt x="835" y="1271"/>
                  <a:pt x="835" y="1271"/>
                </a:cubicBezTo>
                <a:cubicBezTo>
                  <a:pt x="835" y="1271"/>
                  <a:pt x="834" y="1270"/>
                  <a:pt x="833" y="1270"/>
                </a:cubicBezTo>
                <a:cubicBezTo>
                  <a:pt x="824" y="1261"/>
                  <a:pt x="825" y="1271"/>
                  <a:pt x="825" y="1280"/>
                </a:cubicBezTo>
                <a:cubicBezTo>
                  <a:pt x="825" y="1287"/>
                  <a:pt x="824" y="1298"/>
                  <a:pt x="818" y="1304"/>
                </a:cubicBezTo>
                <a:cubicBezTo>
                  <a:pt x="818" y="839"/>
                  <a:pt x="818" y="839"/>
                  <a:pt x="818" y="839"/>
                </a:cubicBezTo>
                <a:cubicBezTo>
                  <a:pt x="824" y="839"/>
                  <a:pt x="829" y="839"/>
                  <a:pt x="835" y="840"/>
                </a:cubicBezTo>
                <a:close/>
                <a:moveTo>
                  <a:pt x="818" y="783"/>
                </a:moveTo>
                <a:cubicBezTo>
                  <a:pt x="818" y="780"/>
                  <a:pt x="818" y="780"/>
                  <a:pt x="818" y="780"/>
                </a:cubicBezTo>
                <a:cubicBezTo>
                  <a:pt x="820" y="781"/>
                  <a:pt x="820" y="782"/>
                  <a:pt x="818" y="783"/>
                </a:cubicBezTo>
                <a:close/>
                <a:moveTo>
                  <a:pt x="818" y="552"/>
                </a:moveTo>
                <a:cubicBezTo>
                  <a:pt x="819" y="552"/>
                  <a:pt x="820" y="552"/>
                  <a:pt x="820" y="552"/>
                </a:cubicBezTo>
                <a:cubicBezTo>
                  <a:pt x="828" y="552"/>
                  <a:pt x="826" y="539"/>
                  <a:pt x="818" y="539"/>
                </a:cubicBezTo>
                <a:cubicBezTo>
                  <a:pt x="818" y="552"/>
                  <a:pt x="818" y="552"/>
                  <a:pt x="818" y="552"/>
                </a:cubicBezTo>
                <a:close/>
                <a:moveTo>
                  <a:pt x="818" y="530"/>
                </a:moveTo>
                <a:cubicBezTo>
                  <a:pt x="819" y="529"/>
                  <a:pt x="820" y="529"/>
                  <a:pt x="820" y="528"/>
                </a:cubicBezTo>
                <a:cubicBezTo>
                  <a:pt x="827" y="519"/>
                  <a:pt x="825" y="509"/>
                  <a:pt x="818" y="502"/>
                </a:cubicBezTo>
                <a:cubicBezTo>
                  <a:pt x="818" y="530"/>
                  <a:pt x="818" y="530"/>
                  <a:pt x="818" y="530"/>
                </a:cubicBezTo>
                <a:close/>
                <a:moveTo>
                  <a:pt x="818" y="347"/>
                </a:moveTo>
                <a:cubicBezTo>
                  <a:pt x="818" y="323"/>
                  <a:pt x="818" y="323"/>
                  <a:pt x="818" y="323"/>
                </a:cubicBezTo>
                <a:cubicBezTo>
                  <a:pt x="826" y="332"/>
                  <a:pt x="824" y="342"/>
                  <a:pt x="818" y="347"/>
                </a:cubicBezTo>
                <a:close/>
                <a:moveTo>
                  <a:pt x="818" y="25"/>
                </a:moveTo>
                <a:cubicBezTo>
                  <a:pt x="818" y="46"/>
                  <a:pt x="818" y="46"/>
                  <a:pt x="818" y="46"/>
                </a:cubicBezTo>
                <a:cubicBezTo>
                  <a:pt x="813" y="49"/>
                  <a:pt x="809" y="52"/>
                  <a:pt x="805" y="55"/>
                </a:cubicBezTo>
                <a:cubicBezTo>
                  <a:pt x="805" y="24"/>
                  <a:pt x="805" y="24"/>
                  <a:pt x="805" y="24"/>
                </a:cubicBezTo>
                <a:cubicBezTo>
                  <a:pt x="810" y="24"/>
                  <a:pt x="814" y="25"/>
                  <a:pt x="818" y="25"/>
                </a:cubicBezTo>
                <a:close/>
                <a:moveTo>
                  <a:pt x="818" y="60"/>
                </a:moveTo>
                <a:cubicBezTo>
                  <a:pt x="818" y="83"/>
                  <a:pt x="818" y="83"/>
                  <a:pt x="818" y="83"/>
                </a:cubicBezTo>
                <a:cubicBezTo>
                  <a:pt x="817" y="82"/>
                  <a:pt x="816" y="81"/>
                  <a:pt x="815" y="81"/>
                </a:cubicBezTo>
                <a:cubicBezTo>
                  <a:pt x="805" y="78"/>
                  <a:pt x="799" y="64"/>
                  <a:pt x="818" y="60"/>
                </a:cubicBezTo>
                <a:close/>
                <a:moveTo>
                  <a:pt x="818" y="101"/>
                </a:moveTo>
                <a:cubicBezTo>
                  <a:pt x="818" y="157"/>
                  <a:pt x="818" y="157"/>
                  <a:pt x="818" y="157"/>
                </a:cubicBezTo>
                <a:cubicBezTo>
                  <a:pt x="814" y="156"/>
                  <a:pt x="809" y="155"/>
                  <a:pt x="805" y="153"/>
                </a:cubicBezTo>
                <a:cubicBezTo>
                  <a:pt x="805" y="139"/>
                  <a:pt x="805" y="139"/>
                  <a:pt x="805" y="139"/>
                </a:cubicBezTo>
                <a:cubicBezTo>
                  <a:pt x="812" y="133"/>
                  <a:pt x="822" y="128"/>
                  <a:pt x="812" y="128"/>
                </a:cubicBezTo>
                <a:cubicBezTo>
                  <a:pt x="810" y="128"/>
                  <a:pt x="808" y="128"/>
                  <a:pt x="805" y="128"/>
                </a:cubicBezTo>
                <a:cubicBezTo>
                  <a:pt x="805" y="104"/>
                  <a:pt x="805" y="104"/>
                  <a:pt x="805" y="104"/>
                </a:cubicBezTo>
                <a:cubicBezTo>
                  <a:pt x="811" y="104"/>
                  <a:pt x="815" y="103"/>
                  <a:pt x="818" y="101"/>
                </a:cubicBezTo>
                <a:close/>
                <a:moveTo>
                  <a:pt x="818" y="273"/>
                </a:moveTo>
                <a:cubicBezTo>
                  <a:pt x="818" y="300"/>
                  <a:pt x="818" y="300"/>
                  <a:pt x="818" y="300"/>
                </a:cubicBezTo>
                <a:cubicBezTo>
                  <a:pt x="807" y="300"/>
                  <a:pt x="802" y="306"/>
                  <a:pt x="815" y="319"/>
                </a:cubicBezTo>
                <a:cubicBezTo>
                  <a:pt x="816" y="320"/>
                  <a:pt x="817" y="321"/>
                  <a:pt x="818" y="323"/>
                </a:cubicBezTo>
                <a:cubicBezTo>
                  <a:pt x="818" y="347"/>
                  <a:pt x="818" y="347"/>
                  <a:pt x="818" y="347"/>
                </a:cubicBezTo>
                <a:cubicBezTo>
                  <a:pt x="815" y="349"/>
                  <a:pt x="811" y="350"/>
                  <a:pt x="807" y="349"/>
                </a:cubicBezTo>
                <a:cubicBezTo>
                  <a:pt x="805" y="348"/>
                  <a:pt x="805" y="348"/>
                  <a:pt x="805" y="348"/>
                </a:cubicBezTo>
                <a:cubicBezTo>
                  <a:pt x="805" y="250"/>
                  <a:pt x="805" y="250"/>
                  <a:pt x="805" y="250"/>
                </a:cubicBezTo>
                <a:cubicBezTo>
                  <a:pt x="808" y="259"/>
                  <a:pt x="810" y="269"/>
                  <a:pt x="818" y="273"/>
                </a:cubicBezTo>
                <a:close/>
                <a:moveTo>
                  <a:pt x="818" y="373"/>
                </a:moveTo>
                <a:cubicBezTo>
                  <a:pt x="818" y="479"/>
                  <a:pt x="818" y="479"/>
                  <a:pt x="818" y="479"/>
                </a:cubicBezTo>
                <a:cubicBezTo>
                  <a:pt x="814" y="479"/>
                  <a:pt x="809" y="480"/>
                  <a:pt x="805" y="482"/>
                </a:cubicBezTo>
                <a:cubicBezTo>
                  <a:pt x="805" y="388"/>
                  <a:pt x="805" y="388"/>
                  <a:pt x="805" y="388"/>
                </a:cubicBezTo>
                <a:cubicBezTo>
                  <a:pt x="806" y="388"/>
                  <a:pt x="806" y="388"/>
                  <a:pt x="807" y="388"/>
                </a:cubicBezTo>
                <a:cubicBezTo>
                  <a:pt x="818" y="384"/>
                  <a:pt x="812" y="375"/>
                  <a:pt x="818" y="373"/>
                </a:cubicBezTo>
                <a:close/>
                <a:moveTo>
                  <a:pt x="818" y="502"/>
                </a:moveTo>
                <a:cubicBezTo>
                  <a:pt x="818" y="530"/>
                  <a:pt x="818" y="530"/>
                  <a:pt x="818" y="530"/>
                </a:cubicBezTo>
                <a:cubicBezTo>
                  <a:pt x="814" y="535"/>
                  <a:pt x="810" y="539"/>
                  <a:pt x="805" y="541"/>
                </a:cubicBezTo>
                <a:cubicBezTo>
                  <a:pt x="805" y="492"/>
                  <a:pt x="805" y="492"/>
                  <a:pt x="805" y="492"/>
                </a:cubicBezTo>
                <a:cubicBezTo>
                  <a:pt x="810" y="494"/>
                  <a:pt x="815" y="498"/>
                  <a:pt x="818" y="502"/>
                </a:cubicBezTo>
                <a:close/>
                <a:moveTo>
                  <a:pt x="818" y="539"/>
                </a:moveTo>
                <a:cubicBezTo>
                  <a:pt x="818" y="539"/>
                  <a:pt x="817" y="539"/>
                  <a:pt x="817" y="540"/>
                </a:cubicBezTo>
                <a:cubicBezTo>
                  <a:pt x="809" y="541"/>
                  <a:pt x="812" y="550"/>
                  <a:pt x="818" y="552"/>
                </a:cubicBezTo>
                <a:cubicBezTo>
                  <a:pt x="818" y="539"/>
                  <a:pt x="818" y="539"/>
                  <a:pt x="818" y="539"/>
                </a:cubicBezTo>
                <a:close/>
                <a:moveTo>
                  <a:pt x="818" y="780"/>
                </a:moveTo>
                <a:cubicBezTo>
                  <a:pt x="818" y="783"/>
                  <a:pt x="818" y="783"/>
                  <a:pt x="818" y="783"/>
                </a:cubicBezTo>
                <a:cubicBezTo>
                  <a:pt x="817" y="784"/>
                  <a:pt x="815" y="784"/>
                  <a:pt x="812" y="784"/>
                </a:cubicBezTo>
                <a:cubicBezTo>
                  <a:pt x="809" y="784"/>
                  <a:pt x="807" y="784"/>
                  <a:pt x="805" y="783"/>
                </a:cubicBezTo>
                <a:cubicBezTo>
                  <a:pt x="805" y="775"/>
                  <a:pt x="805" y="775"/>
                  <a:pt x="805" y="775"/>
                </a:cubicBezTo>
                <a:cubicBezTo>
                  <a:pt x="806" y="775"/>
                  <a:pt x="806" y="775"/>
                  <a:pt x="806" y="775"/>
                </a:cubicBezTo>
                <a:cubicBezTo>
                  <a:pt x="811" y="775"/>
                  <a:pt x="816" y="778"/>
                  <a:pt x="818" y="780"/>
                </a:cubicBezTo>
                <a:close/>
                <a:moveTo>
                  <a:pt x="818" y="839"/>
                </a:moveTo>
                <a:cubicBezTo>
                  <a:pt x="818" y="1304"/>
                  <a:pt x="818" y="1304"/>
                  <a:pt x="818" y="1304"/>
                </a:cubicBezTo>
                <a:cubicBezTo>
                  <a:pt x="817" y="1306"/>
                  <a:pt x="814" y="1307"/>
                  <a:pt x="811" y="1307"/>
                </a:cubicBezTo>
                <a:cubicBezTo>
                  <a:pt x="799" y="1307"/>
                  <a:pt x="821" y="1340"/>
                  <a:pt x="815" y="1344"/>
                </a:cubicBezTo>
                <a:cubicBezTo>
                  <a:pt x="813" y="1345"/>
                  <a:pt x="809" y="1350"/>
                  <a:pt x="805" y="1356"/>
                </a:cubicBezTo>
                <a:cubicBezTo>
                  <a:pt x="805" y="840"/>
                  <a:pt x="805" y="840"/>
                  <a:pt x="805" y="840"/>
                </a:cubicBezTo>
                <a:cubicBezTo>
                  <a:pt x="806" y="840"/>
                  <a:pt x="807" y="840"/>
                  <a:pt x="808" y="840"/>
                </a:cubicBezTo>
                <a:cubicBezTo>
                  <a:pt x="811" y="840"/>
                  <a:pt x="815" y="839"/>
                  <a:pt x="818" y="839"/>
                </a:cubicBezTo>
                <a:close/>
                <a:moveTo>
                  <a:pt x="805" y="24"/>
                </a:moveTo>
                <a:cubicBezTo>
                  <a:pt x="805" y="55"/>
                  <a:pt x="805" y="55"/>
                  <a:pt x="805" y="55"/>
                </a:cubicBezTo>
                <a:cubicBezTo>
                  <a:pt x="802" y="58"/>
                  <a:pt x="799" y="62"/>
                  <a:pt x="797" y="65"/>
                </a:cubicBezTo>
                <a:cubicBezTo>
                  <a:pt x="792" y="72"/>
                  <a:pt x="783" y="78"/>
                  <a:pt x="773" y="82"/>
                </a:cubicBezTo>
                <a:cubicBezTo>
                  <a:pt x="773" y="24"/>
                  <a:pt x="773" y="24"/>
                  <a:pt x="773" y="24"/>
                </a:cubicBezTo>
                <a:cubicBezTo>
                  <a:pt x="774" y="24"/>
                  <a:pt x="776" y="24"/>
                  <a:pt x="778" y="24"/>
                </a:cubicBezTo>
                <a:cubicBezTo>
                  <a:pt x="786" y="23"/>
                  <a:pt x="795" y="23"/>
                  <a:pt x="805" y="24"/>
                </a:cubicBezTo>
                <a:close/>
                <a:moveTo>
                  <a:pt x="805" y="104"/>
                </a:moveTo>
                <a:cubicBezTo>
                  <a:pt x="805" y="128"/>
                  <a:pt x="805" y="128"/>
                  <a:pt x="805" y="128"/>
                </a:cubicBezTo>
                <a:cubicBezTo>
                  <a:pt x="794" y="128"/>
                  <a:pt x="781" y="131"/>
                  <a:pt x="773" y="130"/>
                </a:cubicBezTo>
                <a:cubicBezTo>
                  <a:pt x="773" y="110"/>
                  <a:pt x="773" y="110"/>
                  <a:pt x="773" y="110"/>
                </a:cubicBezTo>
                <a:cubicBezTo>
                  <a:pt x="777" y="104"/>
                  <a:pt x="784" y="104"/>
                  <a:pt x="803" y="104"/>
                </a:cubicBezTo>
                <a:cubicBezTo>
                  <a:pt x="804" y="104"/>
                  <a:pt x="805" y="104"/>
                  <a:pt x="805" y="104"/>
                </a:cubicBezTo>
                <a:close/>
                <a:moveTo>
                  <a:pt x="805" y="139"/>
                </a:moveTo>
                <a:cubicBezTo>
                  <a:pt x="805" y="153"/>
                  <a:pt x="805" y="153"/>
                  <a:pt x="805" y="153"/>
                </a:cubicBezTo>
                <a:cubicBezTo>
                  <a:pt x="805" y="153"/>
                  <a:pt x="805" y="153"/>
                  <a:pt x="804" y="152"/>
                </a:cubicBezTo>
                <a:cubicBezTo>
                  <a:pt x="797" y="148"/>
                  <a:pt x="800" y="143"/>
                  <a:pt x="805" y="139"/>
                </a:cubicBezTo>
                <a:close/>
                <a:moveTo>
                  <a:pt x="805" y="250"/>
                </a:moveTo>
                <a:cubicBezTo>
                  <a:pt x="805" y="348"/>
                  <a:pt x="805" y="348"/>
                  <a:pt x="805" y="348"/>
                </a:cubicBezTo>
                <a:cubicBezTo>
                  <a:pt x="798" y="345"/>
                  <a:pt x="786" y="340"/>
                  <a:pt x="773" y="336"/>
                </a:cubicBezTo>
                <a:cubicBezTo>
                  <a:pt x="773" y="225"/>
                  <a:pt x="773" y="225"/>
                  <a:pt x="773" y="225"/>
                </a:cubicBezTo>
                <a:cubicBezTo>
                  <a:pt x="779" y="227"/>
                  <a:pt x="785" y="228"/>
                  <a:pt x="789" y="229"/>
                </a:cubicBezTo>
                <a:cubicBezTo>
                  <a:pt x="799" y="232"/>
                  <a:pt x="802" y="241"/>
                  <a:pt x="805" y="250"/>
                </a:cubicBezTo>
                <a:close/>
                <a:moveTo>
                  <a:pt x="805" y="388"/>
                </a:moveTo>
                <a:cubicBezTo>
                  <a:pt x="805" y="482"/>
                  <a:pt x="805" y="482"/>
                  <a:pt x="805" y="482"/>
                </a:cubicBezTo>
                <a:cubicBezTo>
                  <a:pt x="796" y="486"/>
                  <a:pt x="790" y="490"/>
                  <a:pt x="797" y="490"/>
                </a:cubicBezTo>
                <a:cubicBezTo>
                  <a:pt x="799" y="490"/>
                  <a:pt x="802" y="491"/>
                  <a:pt x="805" y="492"/>
                </a:cubicBezTo>
                <a:cubicBezTo>
                  <a:pt x="805" y="541"/>
                  <a:pt x="805" y="541"/>
                  <a:pt x="805" y="541"/>
                </a:cubicBezTo>
                <a:cubicBezTo>
                  <a:pt x="796" y="547"/>
                  <a:pt x="787" y="549"/>
                  <a:pt x="781" y="555"/>
                </a:cubicBezTo>
                <a:cubicBezTo>
                  <a:pt x="777" y="559"/>
                  <a:pt x="775" y="563"/>
                  <a:pt x="773" y="568"/>
                </a:cubicBezTo>
                <a:cubicBezTo>
                  <a:pt x="773" y="355"/>
                  <a:pt x="773" y="355"/>
                  <a:pt x="773" y="355"/>
                </a:cubicBezTo>
                <a:cubicBezTo>
                  <a:pt x="781" y="361"/>
                  <a:pt x="788" y="368"/>
                  <a:pt x="788" y="373"/>
                </a:cubicBezTo>
                <a:cubicBezTo>
                  <a:pt x="788" y="384"/>
                  <a:pt x="793" y="391"/>
                  <a:pt x="805" y="388"/>
                </a:cubicBezTo>
                <a:close/>
                <a:moveTo>
                  <a:pt x="805" y="775"/>
                </a:moveTo>
                <a:cubicBezTo>
                  <a:pt x="805" y="783"/>
                  <a:pt x="805" y="783"/>
                  <a:pt x="805" y="783"/>
                </a:cubicBezTo>
                <a:cubicBezTo>
                  <a:pt x="794" y="781"/>
                  <a:pt x="789" y="774"/>
                  <a:pt x="805" y="775"/>
                </a:cubicBezTo>
                <a:close/>
                <a:moveTo>
                  <a:pt x="805" y="840"/>
                </a:moveTo>
                <a:cubicBezTo>
                  <a:pt x="805" y="1356"/>
                  <a:pt x="805" y="1356"/>
                  <a:pt x="805" y="1356"/>
                </a:cubicBezTo>
                <a:cubicBezTo>
                  <a:pt x="798" y="1368"/>
                  <a:pt x="789" y="1384"/>
                  <a:pt x="789" y="1384"/>
                </a:cubicBezTo>
                <a:cubicBezTo>
                  <a:pt x="789" y="1384"/>
                  <a:pt x="790" y="1402"/>
                  <a:pt x="776" y="1391"/>
                </a:cubicBezTo>
                <a:cubicBezTo>
                  <a:pt x="775" y="1390"/>
                  <a:pt x="774" y="1389"/>
                  <a:pt x="773" y="1387"/>
                </a:cubicBezTo>
                <a:cubicBezTo>
                  <a:pt x="773" y="1140"/>
                  <a:pt x="773" y="1140"/>
                  <a:pt x="773" y="1140"/>
                </a:cubicBezTo>
                <a:cubicBezTo>
                  <a:pt x="779" y="1133"/>
                  <a:pt x="787" y="1128"/>
                  <a:pt x="782" y="1119"/>
                </a:cubicBezTo>
                <a:cubicBezTo>
                  <a:pt x="775" y="1105"/>
                  <a:pt x="784" y="1088"/>
                  <a:pt x="775" y="1080"/>
                </a:cubicBezTo>
                <a:cubicBezTo>
                  <a:pt x="774" y="1079"/>
                  <a:pt x="773" y="1079"/>
                  <a:pt x="773" y="1078"/>
                </a:cubicBezTo>
                <a:cubicBezTo>
                  <a:pt x="773" y="837"/>
                  <a:pt x="773" y="837"/>
                  <a:pt x="773" y="837"/>
                </a:cubicBezTo>
                <a:cubicBezTo>
                  <a:pt x="780" y="843"/>
                  <a:pt x="794" y="840"/>
                  <a:pt x="805" y="840"/>
                </a:cubicBezTo>
                <a:close/>
                <a:moveTo>
                  <a:pt x="773" y="782"/>
                </a:moveTo>
                <a:cubicBezTo>
                  <a:pt x="773" y="764"/>
                  <a:pt x="773" y="764"/>
                  <a:pt x="773" y="764"/>
                </a:cubicBezTo>
                <a:cubicBezTo>
                  <a:pt x="774" y="764"/>
                  <a:pt x="775" y="764"/>
                  <a:pt x="777" y="764"/>
                </a:cubicBezTo>
                <a:cubicBezTo>
                  <a:pt x="788" y="763"/>
                  <a:pt x="787" y="782"/>
                  <a:pt x="775" y="782"/>
                </a:cubicBezTo>
                <a:cubicBezTo>
                  <a:pt x="774" y="782"/>
                  <a:pt x="773" y="782"/>
                  <a:pt x="773" y="782"/>
                </a:cubicBezTo>
                <a:close/>
                <a:moveTo>
                  <a:pt x="773" y="24"/>
                </a:moveTo>
                <a:cubicBezTo>
                  <a:pt x="773" y="82"/>
                  <a:pt x="773" y="82"/>
                  <a:pt x="773" y="82"/>
                </a:cubicBezTo>
                <a:cubicBezTo>
                  <a:pt x="762" y="87"/>
                  <a:pt x="751" y="89"/>
                  <a:pt x="743" y="89"/>
                </a:cubicBezTo>
                <a:cubicBezTo>
                  <a:pt x="729" y="87"/>
                  <a:pt x="738" y="123"/>
                  <a:pt x="728" y="123"/>
                </a:cubicBezTo>
                <a:cubicBezTo>
                  <a:pt x="727" y="123"/>
                  <a:pt x="726" y="123"/>
                  <a:pt x="726" y="123"/>
                </a:cubicBezTo>
                <a:cubicBezTo>
                  <a:pt x="726" y="19"/>
                  <a:pt x="726" y="19"/>
                  <a:pt x="726" y="19"/>
                </a:cubicBezTo>
                <a:cubicBezTo>
                  <a:pt x="729" y="18"/>
                  <a:pt x="731" y="18"/>
                  <a:pt x="734" y="19"/>
                </a:cubicBezTo>
                <a:cubicBezTo>
                  <a:pt x="753" y="19"/>
                  <a:pt x="754" y="25"/>
                  <a:pt x="773" y="24"/>
                </a:cubicBezTo>
                <a:close/>
                <a:moveTo>
                  <a:pt x="773" y="110"/>
                </a:moveTo>
                <a:cubicBezTo>
                  <a:pt x="770" y="112"/>
                  <a:pt x="769" y="116"/>
                  <a:pt x="767" y="121"/>
                </a:cubicBezTo>
                <a:cubicBezTo>
                  <a:pt x="765" y="127"/>
                  <a:pt x="767" y="130"/>
                  <a:pt x="773" y="130"/>
                </a:cubicBezTo>
                <a:cubicBezTo>
                  <a:pt x="773" y="110"/>
                  <a:pt x="773" y="110"/>
                  <a:pt x="773" y="110"/>
                </a:cubicBezTo>
                <a:close/>
                <a:moveTo>
                  <a:pt x="773" y="225"/>
                </a:moveTo>
                <a:cubicBezTo>
                  <a:pt x="773" y="336"/>
                  <a:pt x="773" y="336"/>
                  <a:pt x="773" y="336"/>
                </a:cubicBezTo>
                <a:cubicBezTo>
                  <a:pt x="758" y="331"/>
                  <a:pt x="743" y="327"/>
                  <a:pt x="732" y="326"/>
                </a:cubicBezTo>
                <a:cubicBezTo>
                  <a:pt x="729" y="326"/>
                  <a:pt x="727" y="326"/>
                  <a:pt x="726" y="326"/>
                </a:cubicBezTo>
                <a:cubicBezTo>
                  <a:pt x="726" y="306"/>
                  <a:pt x="726" y="306"/>
                  <a:pt x="726" y="306"/>
                </a:cubicBezTo>
                <a:cubicBezTo>
                  <a:pt x="743" y="303"/>
                  <a:pt x="739" y="289"/>
                  <a:pt x="750" y="280"/>
                </a:cubicBezTo>
                <a:cubicBezTo>
                  <a:pt x="762" y="271"/>
                  <a:pt x="762" y="271"/>
                  <a:pt x="743" y="258"/>
                </a:cubicBezTo>
                <a:cubicBezTo>
                  <a:pt x="738" y="254"/>
                  <a:pt x="732" y="251"/>
                  <a:pt x="726" y="249"/>
                </a:cubicBezTo>
                <a:cubicBezTo>
                  <a:pt x="726" y="210"/>
                  <a:pt x="726" y="210"/>
                  <a:pt x="726" y="210"/>
                </a:cubicBezTo>
                <a:cubicBezTo>
                  <a:pt x="734" y="214"/>
                  <a:pt x="756" y="221"/>
                  <a:pt x="773" y="225"/>
                </a:cubicBezTo>
                <a:close/>
                <a:moveTo>
                  <a:pt x="773" y="355"/>
                </a:moveTo>
                <a:cubicBezTo>
                  <a:pt x="773" y="568"/>
                  <a:pt x="773" y="568"/>
                  <a:pt x="773" y="568"/>
                </a:cubicBezTo>
                <a:cubicBezTo>
                  <a:pt x="769" y="574"/>
                  <a:pt x="765" y="580"/>
                  <a:pt x="756" y="580"/>
                </a:cubicBezTo>
                <a:cubicBezTo>
                  <a:pt x="742" y="580"/>
                  <a:pt x="734" y="612"/>
                  <a:pt x="734" y="624"/>
                </a:cubicBezTo>
                <a:cubicBezTo>
                  <a:pt x="734" y="629"/>
                  <a:pt x="731" y="632"/>
                  <a:pt x="726" y="636"/>
                </a:cubicBezTo>
                <a:cubicBezTo>
                  <a:pt x="726" y="342"/>
                  <a:pt x="726" y="342"/>
                  <a:pt x="726" y="342"/>
                </a:cubicBezTo>
                <a:cubicBezTo>
                  <a:pt x="727" y="341"/>
                  <a:pt x="729" y="341"/>
                  <a:pt x="732" y="341"/>
                </a:cubicBezTo>
                <a:cubicBezTo>
                  <a:pt x="744" y="339"/>
                  <a:pt x="761" y="346"/>
                  <a:pt x="773" y="355"/>
                </a:cubicBezTo>
                <a:close/>
                <a:moveTo>
                  <a:pt x="773" y="764"/>
                </a:moveTo>
                <a:cubicBezTo>
                  <a:pt x="773" y="782"/>
                  <a:pt x="773" y="782"/>
                  <a:pt x="773" y="782"/>
                </a:cubicBezTo>
                <a:cubicBezTo>
                  <a:pt x="762" y="780"/>
                  <a:pt x="752" y="766"/>
                  <a:pt x="773" y="764"/>
                </a:cubicBezTo>
                <a:close/>
                <a:moveTo>
                  <a:pt x="773" y="837"/>
                </a:moveTo>
                <a:cubicBezTo>
                  <a:pt x="773" y="1078"/>
                  <a:pt x="773" y="1078"/>
                  <a:pt x="773" y="1078"/>
                </a:cubicBezTo>
                <a:cubicBezTo>
                  <a:pt x="764" y="1069"/>
                  <a:pt x="753" y="1050"/>
                  <a:pt x="739" y="1050"/>
                </a:cubicBezTo>
                <a:cubicBezTo>
                  <a:pt x="725" y="1050"/>
                  <a:pt x="728" y="1036"/>
                  <a:pt x="728" y="1024"/>
                </a:cubicBezTo>
                <a:cubicBezTo>
                  <a:pt x="728" y="1022"/>
                  <a:pt x="727" y="1020"/>
                  <a:pt x="726" y="1018"/>
                </a:cubicBezTo>
                <a:cubicBezTo>
                  <a:pt x="726" y="892"/>
                  <a:pt x="726" y="892"/>
                  <a:pt x="726" y="892"/>
                </a:cubicBezTo>
                <a:cubicBezTo>
                  <a:pt x="727" y="889"/>
                  <a:pt x="727" y="886"/>
                  <a:pt x="726" y="883"/>
                </a:cubicBezTo>
                <a:cubicBezTo>
                  <a:pt x="726" y="841"/>
                  <a:pt x="726" y="841"/>
                  <a:pt x="726" y="841"/>
                </a:cubicBezTo>
                <a:cubicBezTo>
                  <a:pt x="732" y="841"/>
                  <a:pt x="739" y="841"/>
                  <a:pt x="743" y="838"/>
                </a:cubicBezTo>
                <a:cubicBezTo>
                  <a:pt x="754" y="832"/>
                  <a:pt x="764" y="819"/>
                  <a:pt x="769" y="832"/>
                </a:cubicBezTo>
                <a:cubicBezTo>
                  <a:pt x="770" y="834"/>
                  <a:pt x="771" y="835"/>
                  <a:pt x="773" y="837"/>
                </a:cubicBezTo>
                <a:close/>
                <a:moveTo>
                  <a:pt x="773" y="1140"/>
                </a:moveTo>
                <a:cubicBezTo>
                  <a:pt x="773" y="1387"/>
                  <a:pt x="773" y="1387"/>
                  <a:pt x="773" y="1387"/>
                </a:cubicBezTo>
                <a:cubicBezTo>
                  <a:pt x="760" y="1373"/>
                  <a:pt x="751" y="1342"/>
                  <a:pt x="746" y="1332"/>
                </a:cubicBezTo>
                <a:cubicBezTo>
                  <a:pt x="741" y="1322"/>
                  <a:pt x="747" y="1320"/>
                  <a:pt x="755" y="1307"/>
                </a:cubicBezTo>
                <a:cubicBezTo>
                  <a:pt x="763" y="1294"/>
                  <a:pt x="762" y="1284"/>
                  <a:pt x="754" y="1261"/>
                </a:cubicBezTo>
                <a:cubicBezTo>
                  <a:pt x="746" y="1237"/>
                  <a:pt x="749" y="1219"/>
                  <a:pt x="760" y="1210"/>
                </a:cubicBezTo>
                <a:cubicBezTo>
                  <a:pt x="772" y="1201"/>
                  <a:pt x="765" y="1171"/>
                  <a:pt x="765" y="1154"/>
                </a:cubicBezTo>
                <a:cubicBezTo>
                  <a:pt x="765" y="1148"/>
                  <a:pt x="769" y="1143"/>
                  <a:pt x="773" y="1140"/>
                </a:cubicBezTo>
                <a:close/>
                <a:moveTo>
                  <a:pt x="726" y="758"/>
                </a:moveTo>
                <a:cubicBezTo>
                  <a:pt x="726" y="748"/>
                  <a:pt x="726" y="748"/>
                  <a:pt x="726" y="748"/>
                </a:cubicBezTo>
                <a:cubicBezTo>
                  <a:pt x="738" y="749"/>
                  <a:pt x="746" y="759"/>
                  <a:pt x="734" y="759"/>
                </a:cubicBezTo>
                <a:cubicBezTo>
                  <a:pt x="731" y="759"/>
                  <a:pt x="728" y="759"/>
                  <a:pt x="726" y="758"/>
                </a:cubicBezTo>
                <a:close/>
                <a:moveTo>
                  <a:pt x="726" y="727"/>
                </a:moveTo>
                <a:cubicBezTo>
                  <a:pt x="726" y="711"/>
                  <a:pt x="726" y="711"/>
                  <a:pt x="726" y="711"/>
                </a:cubicBezTo>
                <a:cubicBezTo>
                  <a:pt x="739" y="716"/>
                  <a:pt x="748" y="735"/>
                  <a:pt x="738" y="729"/>
                </a:cubicBezTo>
                <a:cubicBezTo>
                  <a:pt x="733" y="726"/>
                  <a:pt x="729" y="726"/>
                  <a:pt x="726" y="727"/>
                </a:cubicBezTo>
                <a:close/>
                <a:moveTo>
                  <a:pt x="726" y="282"/>
                </a:moveTo>
                <a:cubicBezTo>
                  <a:pt x="727" y="282"/>
                  <a:pt x="729" y="281"/>
                  <a:pt x="731" y="280"/>
                </a:cubicBezTo>
                <a:cubicBezTo>
                  <a:pt x="742" y="272"/>
                  <a:pt x="735" y="265"/>
                  <a:pt x="726" y="265"/>
                </a:cubicBezTo>
                <a:cubicBezTo>
                  <a:pt x="726" y="282"/>
                  <a:pt x="726" y="282"/>
                  <a:pt x="726" y="282"/>
                </a:cubicBezTo>
                <a:close/>
                <a:moveTo>
                  <a:pt x="726" y="203"/>
                </a:moveTo>
                <a:cubicBezTo>
                  <a:pt x="726" y="194"/>
                  <a:pt x="726" y="194"/>
                  <a:pt x="726" y="194"/>
                </a:cubicBezTo>
                <a:cubicBezTo>
                  <a:pt x="733" y="198"/>
                  <a:pt x="735" y="201"/>
                  <a:pt x="726" y="203"/>
                </a:cubicBezTo>
                <a:cubicBezTo>
                  <a:pt x="726" y="203"/>
                  <a:pt x="726" y="203"/>
                  <a:pt x="726" y="203"/>
                </a:cubicBezTo>
                <a:close/>
                <a:moveTo>
                  <a:pt x="726" y="19"/>
                </a:moveTo>
                <a:cubicBezTo>
                  <a:pt x="726" y="123"/>
                  <a:pt x="726" y="123"/>
                  <a:pt x="726" y="123"/>
                </a:cubicBezTo>
                <a:cubicBezTo>
                  <a:pt x="717" y="126"/>
                  <a:pt x="708" y="144"/>
                  <a:pt x="695" y="149"/>
                </a:cubicBezTo>
                <a:cubicBezTo>
                  <a:pt x="695" y="77"/>
                  <a:pt x="695" y="77"/>
                  <a:pt x="695" y="77"/>
                </a:cubicBezTo>
                <a:cubicBezTo>
                  <a:pt x="708" y="74"/>
                  <a:pt x="709" y="68"/>
                  <a:pt x="695" y="66"/>
                </a:cubicBezTo>
                <a:cubicBezTo>
                  <a:pt x="695" y="25"/>
                  <a:pt x="695" y="25"/>
                  <a:pt x="695" y="25"/>
                </a:cubicBezTo>
                <a:cubicBezTo>
                  <a:pt x="706" y="22"/>
                  <a:pt x="716" y="19"/>
                  <a:pt x="726" y="19"/>
                </a:cubicBezTo>
                <a:close/>
                <a:moveTo>
                  <a:pt x="726" y="194"/>
                </a:moveTo>
                <a:cubicBezTo>
                  <a:pt x="726" y="203"/>
                  <a:pt x="726" y="203"/>
                  <a:pt x="726" y="203"/>
                </a:cubicBezTo>
                <a:cubicBezTo>
                  <a:pt x="720" y="205"/>
                  <a:pt x="721" y="207"/>
                  <a:pt x="726" y="210"/>
                </a:cubicBezTo>
                <a:cubicBezTo>
                  <a:pt x="726" y="249"/>
                  <a:pt x="726" y="249"/>
                  <a:pt x="726" y="249"/>
                </a:cubicBezTo>
                <a:cubicBezTo>
                  <a:pt x="716" y="246"/>
                  <a:pt x="705" y="245"/>
                  <a:pt x="695" y="244"/>
                </a:cubicBezTo>
                <a:cubicBezTo>
                  <a:pt x="695" y="186"/>
                  <a:pt x="695" y="186"/>
                  <a:pt x="695" y="186"/>
                </a:cubicBezTo>
                <a:cubicBezTo>
                  <a:pt x="706" y="188"/>
                  <a:pt x="718" y="191"/>
                  <a:pt x="726" y="194"/>
                </a:cubicBezTo>
                <a:close/>
                <a:moveTo>
                  <a:pt x="726" y="265"/>
                </a:moveTo>
                <a:cubicBezTo>
                  <a:pt x="726" y="282"/>
                  <a:pt x="726" y="282"/>
                  <a:pt x="726" y="282"/>
                </a:cubicBezTo>
                <a:cubicBezTo>
                  <a:pt x="715" y="285"/>
                  <a:pt x="709" y="274"/>
                  <a:pt x="721" y="266"/>
                </a:cubicBezTo>
                <a:cubicBezTo>
                  <a:pt x="723" y="266"/>
                  <a:pt x="724" y="266"/>
                  <a:pt x="726" y="265"/>
                </a:cubicBezTo>
                <a:close/>
                <a:moveTo>
                  <a:pt x="726" y="306"/>
                </a:moveTo>
                <a:cubicBezTo>
                  <a:pt x="726" y="326"/>
                  <a:pt x="726" y="326"/>
                  <a:pt x="726" y="326"/>
                </a:cubicBezTo>
                <a:cubicBezTo>
                  <a:pt x="709" y="322"/>
                  <a:pt x="706" y="307"/>
                  <a:pt x="724" y="306"/>
                </a:cubicBezTo>
                <a:cubicBezTo>
                  <a:pt x="724" y="306"/>
                  <a:pt x="725" y="306"/>
                  <a:pt x="726" y="306"/>
                </a:cubicBezTo>
                <a:close/>
                <a:moveTo>
                  <a:pt x="726" y="342"/>
                </a:moveTo>
                <a:cubicBezTo>
                  <a:pt x="726" y="636"/>
                  <a:pt x="726" y="636"/>
                  <a:pt x="726" y="636"/>
                </a:cubicBezTo>
                <a:cubicBezTo>
                  <a:pt x="718" y="642"/>
                  <a:pt x="707" y="648"/>
                  <a:pt x="703" y="654"/>
                </a:cubicBezTo>
                <a:cubicBezTo>
                  <a:pt x="697" y="664"/>
                  <a:pt x="702" y="675"/>
                  <a:pt x="702" y="693"/>
                </a:cubicBezTo>
                <a:cubicBezTo>
                  <a:pt x="702" y="703"/>
                  <a:pt x="700" y="707"/>
                  <a:pt x="695" y="704"/>
                </a:cubicBezTo>
                <a:cubicBezTo>
                  <a:pt x="695" y="463"/>
                  <a:pt x="695" y="463"/>
                  <a:pt x="695" y="463"/>
                </a:cubicBezTo>
                <a:cubicBezTo>
                  <a:pt x="699" y="470"/>
                  <a:pt x="704" y="471"/>
                  <a:pt x="704" y="459"/>
                </a:cubicBezTo>
                <a:cubicBezTo>
                  <a:pt x="706" y="434"/>
                  <a:pt x="706" y="419"/>
                  <a:pt x="716" y="419"/>
                </a:cubicBezTo>
                <a:cubicBezTo>
                  <a:pt x="726" y="419"/>
                  <a:pt x="717" y="406"/>
                  <a:pt x="714" y="388"/>
                </a:cubicBezTo>
                <a:cubicBezTo>
                  <a:pt x="710" y="371"/>
                  <a:pt x="706" y="348"/>
                  <a:pt x="726" y="342"/>
                </a:cubicBezTo>
                <a:close/>
                <a:moveTo>
                  <a:pt x="726" y="711"/>
                </a:moveTo>
                <a:cubicBezTo>
                  <a:pt x="726" y="727"/>
                  <a:pt x="726" y="727"/>
                  <a:pt x="726" y="727"/>
                </a:cubicBezTo>
                <a:cubicBezTo>
                  <a:pt x="721" y="729"/>
                  <a:pt x="717" y="731"/>
                  <a:pt x="713" y="729"/>
                </a:cubicBezTo>
                <a:cubicBezTo>
                  <a:pt x="705" y="725"/>
                  <a:pt x="708" y="712"/>
                  <a:pt x="720" y="710"/>
                </a:cubicBezTo>
                <a:cubicBezTo>
                  <a:pt x="722" y="710"/>
                  <a:pt x="724" y="710"/>
                  <a:pt x="726" y="711"/>
                </a:cubicBezTo>
                <a:close/>
                <a:moveTo>
                  <a:pt x="726" y="748"/>
                </a:moveTo>
                <a:cubicBezTo>
                  <a:pt x="726" y="758"/>
                  <a:pt x="726" y="758"/>
                  <a:pt x="726" y="758"/>
                </a:cubicBezTo>
                <a:cubicBezTo>
                  <a:pt x="717" y="755"/>
                  <a:pt x="712" y="748"/>
                  <a:pt x="723" y="748"/>
                </a:cubicBezTo>
                <a:cubicBezTo>
                  <a:pt x="724" y="748"/>
                  <a:pt x="725" y="748"/>
                  <a:pt x="726" y="748"/>
                </a:cubicBezTo>
                <a:close/>
                <a:moveTo>
                  <a:pt x="726" y="841"/>
                </a:moveTo>
                <a:cubicBezTo>
                  <a:pt x="726" y="883"/>
                  <a:pt x="726" y="883"/>
                  <a:pt x="726" y="883"/>
                </a:cubicBezTo>
                <a:cubicBezTo>
                  <a:pt x="724" y="877"/>
                  <a:pt x="721" y="872"/>
                  <a:pt x="719" y="867"/>
                </a:cubicBezTo>
                <a:cubicBezTo>
                  <a:pt x="716" y="861"/>
                  <a:pt x="706" y="862"/>
                  <a:pt x="695" y="862"/>
                </a:cubicBezTo>
                <a:cubicBezTo>
                  <a:pt x="695" y="841"/>
                  <a:pt x="695" y="841"/>
                  <a:pt x="695" y="841"/>
                </a:cubicBezTo>
                <a:cubicBezTo>
                  <a:pt x="698" y="842"/>
                  <a:pt x="702" y="842"/>
                  <a:pt x="704" y="841"/>
                </a:cubicBezTo>
                <a:cubicBezTo>
                  <a:pt x="710" y="839"/>
                  <a:pt x="718" y="840"/>
                  <a:pt x="726" y="841"/>
                </a:cubicBezTo>
                <a:close/>
                <a:moveTo>
                  <a:pt x="726" y="892"/>
                </a:moveTo>
                <a:cubicBezTo>
                  <a:pt x="726" y="1018"/>
                  <a:pt x="726" y="1018"/>
                  <a:pt x="726" y="1018"/>
                </a:cubicBezTo>
                <a:cubicBezTo>
                  <a:pt x="720" y="1007"/>
                  <a:pt x="704" y="994"/>
                  <a:pt x="695" y="982"/>
                </a:cubicBezTo>
                <a:cubicBezTo>
                  <a:pt x="695" y="927"/>
                  <a:pt x="695" y="927"/>
                  <a:pt x="695" y="927"/>
                </a:cubicBezTo>
                <a:cubicBezTo>
                  <a:pt x="696" y="927"/>
                  <a:pt x="696" y="927"/>
                  <a:pt x="697" y="927"/>
                </a:cubicBezTo>
                <a:cubicBezTo>
                  <a:pt x="711" y="920"/>
                  <a:pt x="704" y="901"/>
                  <a:pt x="719" y="897"/>
                </a:cubicBezTo>
                <a:cubicBezTo>
                  <a:pt x="722" y="896"/>
                  <a:pt x="725" y="894"/>
                  <a:pt x="726" y="892"/>
                </a:cubicBezTo>
                <a:close/>
                <a:moveTo>
                  <a:pt x="695" y="745"/>
                </a:moveTo>
                <a:cubicBezTo>
                  <a:pt x="695" y="732"/>
                  <a:pt x="695" y="732"/>
                  <a:pt x="695" y="732"/>
                </a:cubicBezTo>
                <a:cubicBezTo>
                  <a:pt x="707" y="735"/>
                  <a:pt x="713" y="748"/>
                  <a:pt x="700" y="746"/>
                </a:cubicBezTo>
                <a:cubicBezTo>
                  <a:pt x="698" y="746"/>
                  <a:pt x="697" y="746"/>
                  <a:pt x="695" y="745"/>
                </a:cubicBezTo>
                <a:close/>
                <a:moveTo>
                  <a:pt x="695" y="331"/>
                </a:moveTo>
                <a:cubicBezTo>
                  <a:pt x="695" y="323"/>
                  <a:pt x="695" y="323"/>
                  <a:pt x="695" y="323"/>
                </a:cubicBezTo>
                <a:cubicBezTo>
                  <a:pt x="698" y="327"/>
                  <a:pt x="699" y="331"/>
                  <a:pt x="695" y="331"/>
                </a:cubicBezTo>
                <a:close/>
                <a:moveTo>
                  <a:pt x="695" y="178"/>
                </a:moveTo>
                <a:cubicBezTo>
                  <a:pt x="695" y="162"/>
                  <a:pt x="695" y="162"/>
                  <a:pt x="695" y="162"/>
                </a:cubicBezTo>
                <a:cubicBezTo>
                  <a:pt x="707" y="165"/>
                  <a:pt x="714" y="169"/>
                  <a:pt x="707" y="173"/>
                </a:cubicBezTo>
                <a:cubicBezTo>
                  <a:pt x="704" y="175"/>
                  <a:pt x="700" y="177"/>
                  <a:pt x="695" y="178"/>
                </a:cubicBezTo>
                <a:close/>
                <a:moveTo>
                  <a:pt x="695" y="25"/>
                </a:moveTo>
                <a:cubicBezTo>
                  <a:pt x="695" y="66"/>
                  <a:pt x="695" y="66"/>
                  <a:pt x="695" y="66"/>
                </a:cubicBezTo>
                <a:cubicBezTo>
                  <a:pt x="693" y="66"/>
                  <a:pt x="689" y="65"/>
                  <a:pt x="685" y="65"/>
                </a:cubicBezTo>
                <a:cubicBezTo>
                  <a:pt x="681" y="65"/>
                  <a:pt x="677" y="65"/>
                  <a:pt x="674" y="66"/>
                </a:cubicBezTo>
                <a:cubicBezTo>
                  <a:pt x="674" y="32"/>
                  <a:pt x="674" y="32"/>
                  <a:pt x="674" y="32"/>
                </a:cubicBezTo>
                <a:cubicBezTo>
                  <a:pt x="681" y="30"/>
                  <a:pt x="688" y="27"/>
                  <a:pt x="695" y="25"/>
                </a:cubicBezTo>
                <a:close/>
                <a:moveTo>
                  <a:pt x="695" y="77"/>
                </a:moveTo>
                <a:cubicBezTo>
                  <a:pt x="695" y="149"/>
                  <a:pt x="695" y="149"/>
                  <a:pt x="695" y="149"/>
                </a:cubicBezTo>
                <a:cubicBezTo>
                  <a:pt x="693" y="149"/>
                  <a:pt x="691" y="150"/>
                  <a:pt x="689" y="150"/>
                </a:cubicBezTo>
                <a:cubicBezTo>
                  <a:pt x="685" y="150"/>
                  <a:pt x="679" y="150"/>
                  <a:pt x="674" y="151"/>
                </a:cubicBezTo>
                <a:cubicBezTo>
                  <a:pt x="674" y="81"/>
                  <a:pt x="674" y="81"/>
                  <a:pt x="674" y="81"/>
                </a:cubicBezTo>
                <a:cubicBezTo>
                  <a:pt x="674" y="81"/>
                  <a:pt x="675" y="81"/>
                  <a:pt x="676" y="81"/>
                </a:cubicBezTo>
                <a:cubicBezTo>
                  <a:pt x="684" y="80"/>
                  <a:pt x="690" y="79"/>
                  <a:pt x="695" y="77"/>
                </a:cubicBezTo>
                <a:close/>
                <a:moveTo>
                  <a:pt x="695" y="162"/>
                </a:moveTo>
                <a:cubicBezTo>
                  <a:pt x="695" y="178"/>
                  <a:pt x="695" y="178"/>
                  <a:pt x="695" y="178"/>
                </a:cubicBezTo>
                <a:cubicBezTo>
                  <a:pt x="689" y="179"/>
                  <a:pt x="681" y="179"/>
                  <a:pt x="674" y="178"/>
                </a:cubicBezTo>
                <a:cubicBezTo>
                  <a:pt x="674" y="159"/>
                  <a:pt x="674" y="159"/>
                  <a:pt x="674" y="159"/>
                </a:cubicBezTo>
                <a:cubicBezTo>
                  <a:pt x="681" y="160"/>
                  <a:pt x="689" y="161"/>
                  <a:pt x="695" y="162"/>
                </a:cubicBezTo>
                <a:close/>
                <a:moveTo>
                  <a:pt x="695" y="186"/>
                </a:moveTo>
                <a:cubicBezTo>
                  <a:pt x="695" y="244"/>
                  <a:pt x="695" y="244"/>
                  <a:pt x="695" y="244"/>
                </a:cubicBezTo>
                <a:cubicBezTo>
                  <a:pt x="688" y="243"/>
                  <a:pt x="682" y="243"/>
                  <a:pt x="677" y="243"/>
                </a:cubicBezTo>
                <a:cubicBezTo>
                  <a:pt x="676" y="243"/>
                  <a:pt x="675" y="243"/>
                  <a:pt x="674" y="243"/>
                </a:cubicBezTo>
                <a:cubicBezTo>
                  <a:pt x="674" y="185"/>
                  <a:pt x="674" y="185"/>
                  <a:pt x="674" y="185"/>
                </a:cubicBezTo>
                <a:cubicBezTo>
                  <a:pt x="675" y="185"/>
                  <a:pt x="677" y="185"/>
                  <a:pt x="678" y="185"/>
                </a:cubicBezTo>
                <a:cubicBezTo>
                  <a:pt x="683" y="185"/>
                  <a:pt x="689" y="185"/>
                  <a:pt x="695" y="186"/>
                </a:cubicBezTo>
                <a:close/>
                <a:moveTo>
                  <a:pt x="695" y="323"/>
                </a:moveTo>
                <a:cubicBezTo>
                  <a:pt x="695" y="331"/>
                  <a:pt x="695" y="331"/>
                  <a:pt x="695" y="331"/>
                </a:cubicBezTo>
                <a:cubicBezTo>
                  <a:pt x="694" y="331"/>
                  <a:pt x="693" y="331"/>
                  <a:pt x="691" y="330"/>
                </a:cubicBezTo>
                <a:cubicBezTo>
                  <a:pt x="685" y="328"/>
                  <a:pt x="679" y="330"/>
                  <a:pt x="674" y="332"/>
                </a:cubicBezTo>
                <a:cubicBezTo>
                  <a:pt x="674" y="307"/>
                  <a:pt x="674" y="307"/>
                  <a:pt x="674" y="307"/>
                </a:cubicBezTo>
                <a:cubicBezTo>
                  <a:pt x="682" y="309"/>
                  <a:pt x="691" y="317"/>
                  <a:pt x="695" y="323"/>
                </a:cubicBezTo>
                <a:close/>
                <a:moveTo>
                  <a:pt x="695" y="463"/>
                </a:moveTo>
                <a:cubicBezTo>
                  <a:pt x="695" y="704"/>
                  <a:pt x="695" y="704"/>
                  <a:pt x="695" y="704"/>
                </a:cubicBezTo>
                <a:cubicBezTo>
                  <a:pt x="692" y="703"/>
                  <a:pt x="687" y="697"/>
                  <a:pt x="680" y="688"/>
                </a:cubicBezTo>
                <a:cubicBezTo>
                  <a:pt x="678" y="685"/>
                  <a:pt x="676" y="683"/>
                  <a:pt x="674" y="681"/>
                </a:cubicBezTo>
                <a:cubicBezTo>
                  <a:pt x="674" y="428"/>
                  <a:pt x="674" y="428"/>
                  <a:pt x="674" y="428"/>
                </a:cubicBezTo>
                <a:cubicBezTo>
                  <a:pt x="682" y="431"/>
                  <a:pt x="688" y="435"/>
                  <a:pt x="688" y="441"/>
                </a:cubicBezTo>
                <a:cubicBezTo>
                  <a:pt x="688" y="447"/>
                  <a:pt x="691" y="457"/>
                  <a:pt x="695" y="463"/>
                </a:cubicBezTo>
                <a:close/>
                <a:moveTo>
                  <a:pt x="695" y="732"/>
                </a:moveTo>
                <a:cubicBezTo>
                  <a:pt x="695" y="745"/>
                  <a:pt x="695" y="745"/>
                  <a:pt x="695" y="745"/>
                </a:cubicBezTo>
                <a:cubicBezTo>
                  <a:pt x="683" y="742"/>
                  <a:pt x="677" y="730"/>
                  <a:pt x="691" y="732"/>
                </a:cubicBezTo>
                <a:cubicBezTo>
                  <a:pt x="693" y="732"/>
                  <a:pt x="694" y="732"/>
                  <a:pt x="695" y="732"/>
                </a:cubicBezTo>
                <a:close/>
                <a:moveTo>
                  <a:pt x="695" y="841"/>
                </a:moveTo>
                <a:cubicBezTo>
                  <a:pt x="695" y="862"/>
                  <a:pt x="695" y="862"/>
                  <a:pt x="695" y="862"/>
                </a:cubicBezTo>
                <a:cubicBezTo>
                  <a:pt x="686" y="862"/>
                  <a:pt x="678" y="861"/>
                  <a:pt x="675" y="857"/>
                </a:cubicBezTo>
                <a:cubicBezTo>
                  <a:pt x="674" y="856"/>
                  <a:pt x="674" y="856"/>
                  <a:pt x="674" y="855"/>
                </a:cubicBezTo>
                <a:cubicBezTo>
                  <a:pt x="674" y="824"/>
                  <a:pt x="674" y="824"/>
                  <a:pt x="674" y="824"/>
                </a:cubicBezTo>
                <a:cubicBezTo>
                  <a:pt x="679" y="833"/>
                  <a:pt x="687" y="840"/>
                  <a:pt x="695" y="841"/>
                </a:cubicBezTo>
                <a:close/>
                <a:moveTo>
                  <a:pt x="695" y="927"/>
                </a:moveTo>
                <a:cubicBezTo>
                  <a:pt x="695" y="982"/>
                  <a:pt x="695" y="982"/>
                  <a:pt x="695" y="982"/>
                </a:cubicBezTo>
                <a:cubicBezTo>
                  <a:pt x="694" y="980"/>
                  <a:pt x="692" y="978"/>
                  <a:pt x="691" y="976"/>
                </a:cubicBezTo>
                <a:cubicBezTo>
                  <a:pt x="684" y="961"/>
                  <a:pt x="682" y="935"/>
                  <a:pt x="695" y="927"/>
                </a:cubicBezTo>
                <a:close/>
                <a:moveTo>
                  <a:pt x="674" y="345"/>
                </a:moveTo>
                <a:cubicBezTo>
                  <a:pt x="674" y="342"/>
                  <a:pt x="674" y="342"/>
                  <a:pt x="674" y="342"/>
                </a:cubicBezTo>
                <a:cubicBezTo>
                  <a:pt x="674" y="341"/>
                  <a:pt x="677" y="339"/>
                  <a:pt x="682" y="338"/>
                </a:cubicBezTo>
                <a:cubicBezTo>
                  <a:pt x="699" y="334"/>
                  <a:pt x="697" y="347"/>
                  <a:pt x="689" y="350"/>
                </a:cubicBezTo>
                <a:cubicBezTo>
                  <a:pt x="684" y="352"/>
                  <a:pt x="675" y="349"/>
                  <a:pt x="674" y="345"/>
                </a:cubicBezTo>
                <a:close/>
                <a:moveTo>
                  <a:pt x="674" y="296"/>
                </a:moveTo>
                <a:cubicBezTo>
                  <a:pt x="674" y="252"/>
                  <a:pt x="674" y="252"/>
                  <a:pt x="674" y="252"/>
                </a:cubicBezTo>
                <a:cubicBezTo>
                  <a:pt x="675" y="252"/>
                  <a:pt x="676" y="252"/>
                  <a:pt x="677" y="252"/>
                </a:cubicBezTo>
                <a:cubicBezTo>
                  <a:pt x="691" y="254"/>
                  <a:pt x="699" y="295"/>
                  <a:pt x="684" y="295"/>
                </a:cubicBezTo>
                <a:cubicBezTo>
                  <a:pt x="680" y="295"/>
                  <a:pt x="677" y="296"/>
                  <a:pt x="674" y="296"/>
                </a:cubicBezTo>
                <a:close/>
                <a:moveTo>
                  <a:pt x="674" y="32"/>
                </a:moveTo>
                <a:cubicBezTo>
                  <a:pt x="674" y="66"/>
                  <a:pt x="674" y="66"/>
                  <a:pt x="674" y="66"/>
                </a:cubicBezTo>
                <a:cubicBezTo>
                  <a:pt x="652" y="66"/>
                  <a:pt x="650" y="68"/>
                  <a:pt x="633" y="63"/>
                </a:cubicBezTo>
                <a:cubicBezTo>
                  <a:pt x="631" y="62"/>
                  <a:pt x="628" y="61"/>
                  <a:pt x="626" y="60"/>
                </a:cubicBezTo>
                <a:cubicBezTo>
                  <a:pt x="626" y="43"/>
                  <a:pt x="626" y="43"/>
                  <a:pt x="626" y="43"/>
                </a:cubicBezTo>
                <a:cubicBezTo>
                  <a:pt x="627" y="43"/>
                  <a:pt x="628" y="43"/>
                  <a:pt x="629" y="43"/>
                </a:cubicBezTo>
                <a:cubicBezTo>
                  <a:pt x="643" y="43"/>
                  <a:pt x="658" y="38"/>
                  <a:pt x="674" y="32"/>
                </a:cubicBezTo>
                <a:close/>
                <a:moveTo>
                  <a:pt x="674" y="81"/>
                </a:moveTo>
                <a:cubicBezTo>
                  <a:pt x="674" y="151"/>
                  <a:pt x="674" y="151"/>
                  <a:pt x="674" y="151"/>
                </a:cubicBezTo>
                <a:cubicBezTo>
                  <a:pt x="656" y="153"/>
                  <a:pt x="635" y="157"/>
                  <a:pt x="637" y="145"/>
                </a:cubicBezTo>
                <a:cubicBezTo>
                  <a:pt x="639" y="129"/>
                  <a:pt x="649" y="117"/>
                  <a:pt x="664" y="112"/>
                </a:cubicBezTo>
                <a:cubicBezTo>
                  <a:pt x="679" y="107"/>
                  <a:pt x="645" y="85"/>
                  <a:pt x="674" y="81"/>
                </a:cubicBezTo>
                <a:close/>
                <a:moveTo>
                  <a:pt x="674" y="159"/>
                </a:moveTo>
                <a:cubicBezTo>
                  <a:pt x="662" y="158"/>
                  <a:pt x="651" y="157"/>
                  <a:pt x="643" y="158"/>
                </a:cubicBezTo>
                <a:cubicBezTo>
                  <a:pt x="635" y="158"/>
                  <a:pt x="630" y="156"/>
                  <a:pt x="626" y="154"/>
                </a:cubicBezTo>
                <a:cubicBezTo>
                  <a:pt x="626" y="176"/>
                  <a:pt x="626" y="176"/>
                  <a:pt x="626" y="176"/>
                </a:cubicBezTo>
                <a:cubicBezTo>
                  <a:pt x="630" y="175"/>
                  <a:pt x="634" y="174"/>
                  <a:pt x="641" y="174"/>
                </a:cubicBezTo>
                <a:cubicBezTo>
                  <a:pt x="650" y="175"/>
                  <a:pt x="662" y="177"/>
                  <a:pt x="674" y="178"/>
                </a:cubicBezTo>
                <a:cubicBezTo>
                  <a:pt x="674" y="159"/>
                  <a:pt x="674" y="159"/>
                  <a:pt x="674" y="159"/>
                </a:cubicBezTo>
                <a:close/>
                <a:moveTo>
                  <a:pt x="674" y="185"/>
                </a:moveTo>
                <a:cubicBezTo>
                  <a:pt x="674" y="243"/>
                  <a:pt x="674" y="243"/>
                  <a:pt x="674" y="243"/>
                </a:cubicBezTo>
                <a:cubicBezTo>
                  <a:pt x="657" y="241"/>
                  <a:pt x="634" y="226"/>
                  <a:pt x="634" y="213"/>
                </a:cubicBezTo>
                <a:cubicBezTo>
                  <a:pt x="634" y="201"/>
                  <a:pt x="643" y="187"/>
                  <a:pt x="674" y="185"/>
                </a:cubicBezTo>
                <a:close/>
                <a:moveTo>
                  <a:pt x="674" y="252"/>
                </a:moveTo>
                <a:cubicBezTo>
                  <a:pt x="674" y="296"/>
                  <a:pt x="674" y="296"/>
                  <a:pt x="674" y="296"/>
                </a:cubicBezTo>
                <a:cubicBezTo>
                  <a:pt x="662" y="298"/>
                  <a:pt x="651" y="303"/>
                  <a:pt x="651" y="303"/>
                </a:cubicBezTo>
                <a:cubicBezTo>
                  <a:pt x="651" y="303"/>
                  <a:pt x="647" y="328"/>
                  <a:pt x="633" y="328"/>
                </a:cubicBezTo>
                <a:cubicBezTo>
                  <a:pt x="630" y="328"/>
                  <a:pt x="628" y="328"/>
                  <a:pt x="626" y="329"/>
                </a:cubicBezTo>
                <a:cubicBezTo>
                  <a:pt x="626" y="264"/>
                  <a:pt x="626" y="264"/>
                  <a:pt x="626" y="264"/>
                </a:cubicBezTo>
                <a:cubicBezTo>
                  <a:pt x="626" y="264"/>
                  <a:pt x="626" y="264"/>
                  <a:pt x="626" y="264"/>
                </a:cubicBezTo>
                <a:cubicBezTo>
                  <a:pt x="636" y="258"/>
                  <a:pt x="645" y="263"/>
                  <a:pt x="646" y="273"/>
                </a:cubicBezTo>
                <a:cubicBezTo>
                  <a:pt x="647" y="284"/>
                  <a:pt x="656" y="281"/>
                  <a:pt x="656" y="269"/>
                </a:cubicBezTo>
                <a:cubicBezTo>
                  <a:pt x="656" y="259"/>
                  <a:pt x="662" y="252"/>
                  <a:pt x="674" y="252"/>
                </a:cubicBezTo>
                <a:close/>
                <a:moveTo>
                  <a:pt x="674" y="307"/>
                </a:moveTo>
                <a:cubicBezTo>
                  <a:pt x="672" y="306"/>
                  <a:pt x="670" y="306"/>
                  <a:pt x="668" y="306"/>
                </a:cubicBezTo>
                <a:cubicBezTo>
                  <a:pt x="654" y="308"/>
                  <a:pt x="645" y="316"/>
                  <a:pt x="652" y="332"/>
                </a:cubicBezTo>
                <a:cubicBezTo>
                  <a:pt x="657" y="342"/>
                  <a:pt x="665" y="336"/>
                  <a:pt x="674" y="332"/>
                </a:cubicBezTo>
                <a:cubicBezTo>
                  <a:pt x="674" y="307"/>
                  <a:pt x="674" y="307"/>
                  <a:pt x="674" y="307"/>
                </a:cubicBezTo>
                <a:close/>
                <a:moveTo>
                  <a:pt x="674" y="342"/>
                </a:moveTo>
                <a:cubicBezTo>
                  <a:pt x="674" y="345"/>
                  <a:pt x="674" y="345"/>
                  <a:pt x="674" y="345"/>
                </a:cubicBezTo>
                <a:cubicBezTo>
                  <a:pt x="673" y="344"/>
                  <a:pt x="673" y="343"/>
                  <a:pt x="674" y="342"/>
                </a:cubicBezTo>
                <a:close/>
                <a:moveTo>
                  <a:pt x="674" y="428"/>
                </a:moveTo>
                <a:cubicBezTo>
                  <a:pt x="674" y="681"/>
                  <a:pt x="674" y="681"/>
                  <a:pt x="674" y="681"/>
                </a:cubicBezTo>
                <a:cubicBezTo>
                  <a:pt x="658" y="668"/>
                  <a:pt x="638" y="674"/>
                  <a:pt x="626" y="679"/>
                </a:cubicBezTo>
                <a:cubicBezTo>
                  <a:pt x="626" y="679"/>
                  <a:pt x="626" y="679"/>
                  <a:pt x="626" y="679"/>
                </a:cubicBezTo>
                <a:cubicBezTo>
                  <a:pt x="626" y="411"/>
                  <a:pt x="626" y="411"/>
                  <a:pt x="626" y="411"/>
                </a:cubicBezTo>
                <a:cubicBezTo>
                  <a:pt x="629" y="412"/>
                  <a:pt x="633" y="413"/>
                  <a:pt x="637" y="415"/>
                </a:cubicBezTo>
                <a:cubicBezTo>
                  <a:pt x="651" y="420"/>
                  <a:pt x="664" y="423"/>
                  <a:pt x="674" y="428"/>
                </a:cubicBezTo>
                <a:close/>
                <a:moveTo>
                  <a:pt x="674" y="824"/>
                </a:moveTo>
                <a:cubicBezTo>
                  <a:pt x="674" y="855"/>
                  <a:pt x="674" y="855"/>
                  <a:pt x="674" y="855"/>
                </a:cubicBezTo>
                <a:cubicBezTo>
                  <a:pt x="668" y="844"/>
                  <a:pt x="666" y="816"/>
                  <a:pt x="645" y="816"/>
                </a:cubicBezTo>
                <a:cubicBezTo>
                  <a:pt x="638" y="816"/>
                  <a:pt x="632" y="814"/>
                  <a:pt x="626" y="811"/>
                </a:cubicBezTo>
                <a:cubicBezTo>
                  <a:pt x="626" y="750"/>
                  <a:pt x="626" y="750"/>
                  <a:pt x="626" y="750"/>
                </a:cubicBezTo>
                <a:cubicBezTo>
                  <a:pt x="639" y="739"/>
                  <a:pt x="653" y="730"/>
                  <a:pt x="653" y="739"/>
                </a:cubicBezTo>
                <a:cubicBezTo>
                  <a:pt x="653" y="752"/>
                  <a:pt x="639" y="795"/>
                  <a:pt x="659" y="795"/>
                </a:cubicBezTo>
                <a:cubicBezTo>
                  <a:pt x="678" y="795"/>
                  <a:pt x="665" y="810"/>
                  <a:pt x="673" y="823"/>
                </a:cubicBezTo>
                <a:cubicBezTo>
                  <a:pt x="674" y="824"/>
                  <a:pt x="674" y="824"/>
                  <a:pt x="674" y="824"/>
                </a:cubicBezTo>
                <a:close/>
                <a:moveTo>
                  <a:pt x="626" y="136"/>
                </a:moveTo>
                <a:cubicBezTo>
                  <a:pt x="626" y="124"/>
                  <a:pt x="626" y="124"/>
                  <a:pt x="626" y="124"/>
                </a:cubicBezTo>
                <a:cubicBezTo>
                  <a:pt x="632" y="127"/>
                  <a:pt x="633" y="134"/>
                  <a:pt x="626" y="136"/>
                </a:cubicBezTo>
                <a:close/>
                <a:moveTo>
                  <a:pt x="626" y="114"/>
                </a:moveTo>
                <a:cubicBezTo>
                  <a:pt x="628" y="113"/>
                  <a:pt x="630" y="112"/>
                  <a:pt x="632" y="111"/>
                </a:cubicBezTo>
                <a:cubicBezTo>
                  <a:pt x="651" y="100"/>
                  <a:pt x="638" y="78"/>
                  <a:pt x="626" y="76"/>
                </a:cubicBezTo>
                <a:lnTo>
                  <a:pt x="626" y="114"/>
                </a:lnTo>
                <a:close/>
                <a:moveTo>
                  <a:pt x="626" y="43"/>
                </a:moveTo>
                <a:cubicBezTo>
                  <a:pt x="626" y="60"/>
                  <a:pt x="626" y="60"/>
                  <a:pt x="626" y="60"/>
                </a:cubicBezTo>
                <a:cubicBezTo>
                  <a:pt x="611" y="54"/>
                  <a:pt x="602" y="44"/>
                  <a:pt x="626" y="43"/>
                </a:cubicBezTo>
                <a:close/>
                <a:moveTo>
                  <a:pt x="626" y="76"/>
                </a:moveTo>
                <a:cubicBezTo>
                  <a:pt x="626" y="76"/>
                  <a:pt x="626" y="76"/>
                  <a:pt x="625" y="76"/>
                </a:cubicBezTo>
                <a:cubicBezTo>
                  <a:pt x="613" y="74"/>
                  <a:pt x="616" y="55"/>
                  <a:pt x="591" y="58"/>
                </a:cubicBezTo>
                <a:cubicBezTo>
                  <a:pt x="571" y="56"/>
                  <a:pt x="599" y="84"/>
                  <a:pt x="597" y="99"/>
                </a:cubicBezTo>
                <a:cubicBezTo>
                  <a:pt x="594" y="113"/>
                  <a:pt x="609" y="121"/>
                  <a:pt x="626" y="114"/>
                </a:cubicBezTo>
                <a:cubicBezTo>
                  <a:pt x="626" y="76"/>
                  <a:pt x="626" y="76"/>
                  <a:pt x="626" y="76"/>
                </a:cubicBezTo>
                <a:close/>
                <a:moveTo>
                  <a:pt x="626" y="124"/>
                </a:moveTo>
                <a:cubicBezTo>
                  <a:pt x="626" y="136"/>
                  <a:pt x="626" y="136"/>
                  <a:pt x="626" y="136"/>
                </a:cubicBezTo>
                <a:cubicBezTo>
                  <a:pt x="625" y="136"/>
                  <a:pt x="624" y="136"/>
                  <a:pt x="622" y="136"/>
                </a:cubicBezTo>
                <a:cubicBezTo>
                  <a:pt x="607" y="135"/>
                  <a:pt x="607" y="123"/>
                  <a:pt x="621" y="123"/>
                </a:cubicBezTo>
                <a:cubicBezTo>
                  <a:pt x="623" y="123"/>
                  <a:pt x="625" y="124"/>
                  <a:pt x="626" y="124"/>
                </a:cubicBezTo>
                <a:close/>
                <a:moveTo>
                  <a:pt x="626" y="154"/>
                </a:moveTo>
                <a:cubicBezTo>
                  <a:pt x="626" y="176"/>
                  <a:pt x="626" y="176"/>
                  <a:pt x="626" y="176"/>
                </a:cubicBezTo>
                <a:cubicBezTo>
                  <a:pt x="620" y="178"/>
                  <a:pt x="617" y="180"/>
                  <a:pt x="611" y="173"/>
                </a:cubicBezTo>
                <a:cubicBezTo>
                  <a:pt x="602" y="163"/>
                  <a:pt x="593" y="145"/>
                  <a:pt x="610" y="147"/>
                </a:cubicBezTo>
                <a:cubicBezTo>
                  <a:pt x="616" y="144"/>
                  <a:pt x="619" y="150"/>
                  <a:pt x="626" y="154"/>
                </a:cubicBezTo>
                <a:close/>
                <a:moveTo>
                  <a:pt x="626" y="264"/>
                </a:moveTo>
                <a:cubicBezTo>
                  <a:pt x="626" y="329"/>
                  <a:pt x="626" y="329"/>
                  <a:pt x="626" y="329"/>
                </a:cubicBezTo>
                <a:cubicBezTo>
                  <a:pt x="621" y="332"/>
                  <a:pt x="624" y="340"/>
                  <a:pt x="613" y="341"/>
                </a:cubicBezTo>
                <a:cubicBezTo>
                  <a:pt x="600" y="342"/>
                  <a:pt x="603" y="365"/>
                  <a:pt x="597" y="369"/>
                </a:cubicBezTo>
                <a:cubicBezTo>
                  <a:pt x="590" y="373"/>
                  <a:pt x="600" y="381"/>
                  <a:pt x="602" y="391"/>
                </a:cubicBezTo>
                <a:cubicBezTo>
                  <a:pt x="603" y="400"/>
                  <a:pt x="609" y="404"/>
                  <a:pt x="626" y="411"/>
                </a:cubicBezTo>
                <a:cubicBezTo>
                  <a:pt x="626" y="679"/>
                  <a:pt x="626" y="679"/>
                  <a:pt x="626" y="679"/>
                </a:cubicBezTo>
                <a:cubicBezTo>
                  <a:pt x="613" y="684"/>
                  <a:pt x="597" y="675"/>
                  <a:pt x="585" y="685"/>
                </a:cubicBezTo>
                <a:cubicBezTo>
                  <a:pt x="583" y="687"/>
                  <a:pt x="581" y="690"/>
                  <a:pt x="578" y="693"/>
                </a:cubicBezTo>
                <a:cubicBezTo>
                  <a:pt x="578" y="273"/>
                  <a:pt x="578" y="273"/>
                  <a:pt x="578" y="273"/>
                </a:cubicBezTo>
                <a:cubicBezTo>
                  <a:pt x="595" y="272"/>
                  <a:pt x="602" y="270"/>
                  <a:pt x="597" y="264"/>
                </a:cubicBezTo>
                <a:cubicBezTo>
                  <a:pt x="589" y="256"/>
                  <a:pt x="587" y="247"/>
                  <a:pt x="581" y="246"/>
                </a:cubicBezTo>
                <a:cubicBezTo>
                  <a:pt x="580" y="246"/>
                  <a:pt x="579" y="245"/>
                  <a:pt x="578" y="245"/>
                </a:cubicBezTo>
                <a:cubicBezTo>
                  <a:pt x="578" y="231"/>
                  <a:pt x="578" y="231"/>
                  <a:pt x="578" y="231"/>
                </a:cubicBezTo>
                <a:cubicBezTo>
                  <a:pt x="579" y="230"/>
                  <a:pt x="581" y="229"/>
                  <a:pt x="582" y="228"/>
                </a:cubicBezTo>
                <a:cubicBezTo>
                  <a:pt x="593" y="223"/>
                  <a:pt x="595" y="213"/>
                  <a:pt x="602" y="224"/>
                </a:cubicBezTo>
                <a:cubicBezTo>
                  <a:pt x="608" y="234"/>
                  <a:pt x="598" y="249"/>
                  <a:pt x="612" y="247"/>
                </a:cubicBezTo>
                <a:cubicBezTo>
                  <a:pt x="626" y="246"/>
                  <a:pt x="617" y="270"/>
                  <a:pt x="626" y="264"/>
                </a:cubicBezTo>
                <a:close/>
                <a:moveTo>
                  <a:pt x="626" y="750"/>
                </a:moveTo>
                <a:cubicBezTo>
                  <a:pt x="626" y="811"/>
                  <a:pt x="626" y="811"/>
                  <a:pt x="626" y="811"/>
                </a:cubicBezTo>
                <a:cubicBezTo>
                  <a:pt x="614" y="805"/>
                  <a:pt x="603" y="795"/>
                  <a:pt x="586" y="794"/>
                </a:cubicBezTo>
                <a:cubicBezTo>
                  <a:pt x="584" y="794"/>
                  <a:pt x="581" y="794"/>
                  <a:pt x="578" y="793"/>
                </a:cubicBezTo>
                <a:cubicBezTo>
                  <a:pt x="578" y="753"/>
                  <a:pt x="578" y="753"/>
                  <a:pt x="578" y="753"/>
                </a:cubicBezTo>
                <a:cubicBezTo>
                  <a:pt x="589" y="764"/>
                  <a:pt x="601" y="774"/>
                  <a:pt x="611" y="764"/>
                </a:cubicBezTo>
                <a:cubicBezTo>
                  <a:pt x="615" y="760"/>
                  <a:pt x="621" y="755"/>
                  <a:pt x="626" y="750"/>
                </a:cubicBezTo>
                <a:close/>
                <a:moveTo>
                  <a:pt x="578" y="265"/>
                </a:moveTo>
                <a:cubicBezTo>
                  <a:pt x="584" y="263"/>
                  <a:pt x="583" y="259"/>
                  <a:pt x="578" y="256"/>
                </a:cubicBezTo>
                <a:cubicBezTo>
                  <a:pt x="578" y="265"/>
                  <a:pt x="578" y="265"/>
                  <a:pt x="578" y="265"/>
                </a:cubicBezTo>
                <a:close/>
                <a:moveTo>
                  <a:pt x="578" y="174"/>
                </a:moveTo>
                <a:cubicBezTo>
                  <a:pt x="583" y="174"/>
                  <a:pt x="588" y="175"/>
                  <a:pt x="593" y="175"/>
                </a:cubicBezTo>
                <a:cubicBezTo>
                  <a:pt x="608" y="175"/>
                  <a:pt x="589" y="165"/>
                  <a:pt x="578" y="162"/>
                </a:cubicBezTo>
                <a:cubicBezTo>
                  <a:pt x="578" y="174"/>
                  <a:pt x="578" y="174"/>
                  <a:pt x="578" y="174"/>
                </a:cubicBezTo>
                <a:close/>
                <a:moveTo>
                  <a:pt x="578" y="149"/>
                </a:moveTo>
                <a:cubicBezTo>
                  <a:pt x="586" y="151"/>
                  <a:pt x="605" y="141"/>
                  <a:pt x="596" y="141"/>
                </a:cubicBezTo>
                <a:cubicBezTo>
                  <a:pt x="586" y="141"/>
                  <a:pt x="599" y="123"/>
                  <a:pt x="589" y="123"/>
                </a:cubicBezTo>
                <a:cubicBezTo>
                  <a:pt x="585" y="123"/>
                  <a:pt x="581" y="126"/>
                  <a:pt x="578" y="130"/>
                </a:cubicBezTo>
                <a:cubicBezTo>
                  <a:pt x="578" y="149"/>
                  <a:pt x="578" y="149"/>
                  <a:pt x="578" y="149"/>
                </a:cubicBezTo>
                <a:close/>
                <a:moveTo>
                  <a:pt x="578" y="127"/>
                </a:moveTo>
                <a:cubicBezTo>
                  <a:pt x="578" y="112"/>
                  <a:pt x="578" y="112"/>
                  <a:pt x="578" y="112"/>
                </a:cubicBezTo>
                <a:cubicBezTo>
                  <a:pt x="583" y="117"/>
                  <a:pt x="583" y="125"/>
                  <a:pt x="578" y="127"/>
                </a:cubicBezTo>
                <a:close/>
                <a:moveTo>
                  <a:pt x="596" y="186"/>
                </a:moveTo>
                <a:cubicBezTo>
                  <a:pt x="580" y="187"/>
                  <a:pt x="581" y="197"/>
                  <a:pt x="585" y="207"/>
                </a:cubicBezTo>
                <a:cubicBezTo>
                  <a:pt x="589" y="217"/>
                  <a:pt x="593" y="217"/>
                  <a:pt x="596" y="211"/>
                </a:cubicBezTo>
                <a:cubicBezTo>
                  <a:pt x="599" y="205"/>
                  <a:pt x="615" y="203"/>
                  <a:pt x="619" y="193"/>
                </a:cubicBezTo>
                <a:cubicBezTo>
                  <a:pt x="623" y="184"/>
                  <a:pt x="608" y="186"/>
                  <a:pt x="596" y="186"/>
                </a:cubicBezTo>
                <a:close/>
                <a:moveTo>
                  <a:pt x="578" y="112"/>
                </a:moveTo>
                <a:cubicBezTo>
                  <a:pt x="578" y="127"/>
                  <a:pt x="578" y="127"/>
                  <a:pt x="578" y="127"/>
                </a:cubicBezTo>
                <a:cubicBezTo>
                  <a:pt x="576" y="128"/>
                  <a:pt x="573" y="129"/>
                  <a:pt x="569" y="128"/>
                </a:cubicBezTo>
                <a:cubicBezTo>
                  <a:pt x="562" y="126"/>
                  <a:pt x="555" y="125"/>
                  <a:pt x="549" y="125"/>
                </a:cubicBezTo>
                <a:cubicBezTo>
                  <a:pt x="549" y="104"/>
                  <a:pt x="549" y="104"/>
                  <a:pt x="549" y="104"/>
                </a:cubicBezTo>
                <a:cubicBezTo>
                  <a:pt x="554" y="105"/>
                  <a:pt x="559" y="106"/>
                  <a:pt x="564" y="106"/>
                </a:cubicBezTo>
                <a:cubicBezTo>
                  <a:pt x="571" y="106"/>
                  <a:pt x="575" y="108"/>
                  <a:pt x="578" y="112"/>
                </a:cubicBezTo>
                <a:close/>
                <a:moveTo>
                  <a:pt x="578" y="130"/>
                </a:moveTo>
                <a:cubicBezTo>
                  <a:pt x="578" y="149"/>
                  <a:pt x="578" y="149"/>
                  <a:pt x="578" y="149"/>
                </a:cubicBezTo>
                <a:cubicBezTo>
                  <a:pt x="577" y="148"/>
                  <a:pt x="575" y="147"/>
                  <a:pt x="575" y="145"/>
                </a:cubicBezTo>
                <a:cubicBezTo>
                  <a:pt x="574" y="139"/>
                  <a:pt x="576" y="134"/>
                  <a:pt x="578" y="130"/>
                </a:cubicBezTo>
                <a:close/>
                <a:moveTo>
                  <a:pt x="578" y="162"/>
                </a:moveTo>
                <a:cubicBezTo>
                  <a:pt x="577" y="162"/>
                  <a:pt x="575" y="161"/>
                  <a:pt x="574" y="161"/>
                </a:cubicBezTo>
                <a:cubicBezTo>
                  <a:pt x="565" y="161"/>
                  <a:pt x="563" y="147"/>
                  <a:pt x="550" y="147"/>
                </a:cubicBezTo>
                <a:cubicBezTo>
                  <a:pt x="549" y="147"/>
                  <a:pt x="549" y="147"/>
                  <a:pt x="549" y="147"/>
                </a:cubicBezTo>
                <a:cubicBezTo>
                  <a:pt x="549" y="168"/>
                  <a:pt x="549" y="168"/>
                  <a:pt x="549" y="168"/>
                </a:cubicBezTo>
                <a:cubicBezTo>
                  <a:pt x="559" y="169"/>
                  <a:pt x="568" y="172"/>
                  <a:pt x="578" y="174"/>
                </a:cubicBezTo>
                <a:cubicBezTo>
                  <a:pt x="578" y="162"/>
                  <a:pt x="578" y="162"/>
                  <a:pt x="578" y="162"/>
                </a:cubicBezTo>
                <a:close/>
                <a:moveTo>
                  <a:pt x="578" y="231"/>
                </a:moveTo>
                <a:cubicBezTo>
                  <a:pt x="578" y="245"/>
                  <a:pt x="578" y="245"/>
                  <a:pt x="578" y="245"/>
                </a:cubicBezTo>
                <a:cubicBezTo>
                  <a:pt x="575" y="242"/>
                  <a:pt x="574" y="235"/>
                  <a:pt x="578" y="231"/>
                </a:cubicBezTo>
                <a:close/>
                <a:moveTo>
                  <a:pt x="578" y="256"/>
                </a:moveTo>
                <a:cubicBezTo>
                  <a:pt x="578" y="265"/>
                  <a:pt x="578" y="265"/>
                  <a:pt x="578" y="265"/>
                </a:cubicBezTo>
                <a:cubicBezTo>
                  <a:pt x="577" y="265"/>
                  <a:pt x="574" y="265"/>
                  <a:pt x="571" y="265"/>
                </a:cubicBezTo>
                <a:cubicBezTo>
                  <a:pt x="561" y="265"/>
                  <a:pt x="553" y="263"/>
                  <a:pt x="549" y="259"/>
                </a:cubicBezTo>
                <a:cubicBezTo>
                  <a:pt x="549" y="249"/>
                  <a:pt x="549" y="249"/>
                  <a:pt x="549" y="249"/>
                </a:cubicBezTo>
                <a:cubicBezTo>
                  <a:pt x="551" y="248"/>
                  <a:pt x="554" y="248"/>
                  <a:pt x="557" y="248"/>
                </a:cubicBezTo>
                <a:cubicBezTo>
                  <a:pt x="565" y="248"/>
                  <a:pt x="573" y="252"/>
                  <a:pt x="578" y="256"/>
                </a:cubicBezTo>
                <a:close/>
                <a:moveTo>
                  <a:pt x="578" y="273"/>
                </a:moveTo>
                <a:cubicBezTo>
                  <a:pt x="578" y="693"/>
                  <a:pt x="578" y="693"/>
                  <a:pt x="578" y="693"/>
                </a:cubicBezTo>
                <a:cubicBezTo>
                  <a:pt x="568" y="708"/>
                  <a:pt x="560" y="734"/>
                  <a:pt x="569" y="744"/>
                </a:cubicBezTo>
                <a:cubicBezTo>
                  <a:pt x="572" y="746"/>
                  <a:pt x="575" y="750"/>
                  <a:pt x="578" y="753"/>
                </a:cubicBezTo>
                <a:cubicBezTo>
                  <a:pt x="578" y="793"/>
                  <a:pt x="578" y="793"/>
                  <a:pt x="578" y="793"/>
                </a:cubicBezTo>
                <a:cubicBezTo>
                  <a:pt x="568" y="792"/>
                  <a:pt x="558" y="788"/>
                  <a:pt x="549" y="784"/>
                </a:cubicBezTo>
                <a:cubicBezTo>
                  <a:pt x="549" y="273"/>
                  <a:pt x="549" y="273"/>
                  <a:pt x="549" y="273"/>
                </a:cubicBezTo>
                <a:cubicBezTo>
                  <a:pt x="552" y="273"/>
                  <a:pt x="555" y="273"/>
                  <a:pt x="559" y="273"/>
                </a:cubicBezTo>
                <a:cubicBezTo>
                  <a:pt x="566" y="273"/>
                  <a:pt x="573" y="273"/>
                  <a:pt x="578" y="273"/>
                </a:cubicBezTo>
                <a:close/>
                <a:moveTo>
                  <a:pt x="549" y="230"/>
                </a:moveTo>
                <a:cubicBezTo>
                  <a:pt x="549" y="186"/>
                  <a:pt x="549" y="186"/>
                  <a:pt x="549" y="186"/>
                </a:cubicBezTo>
                <a:cubicBezTo>
                  <a:pt x="551" y="185"/>
                  <a:pt x="553" y="185"/>
                  <a:pt x="555" y="185"/>
                </a:cubicBezTo>
                <a:cubicBezTo>
                  <a:pt x="569" y="185"/>
                  <a:pt x="562" y="212"/>
                  <a:pt x="570" y="211"/>
                </a:cubicBezTo>
                <a:cubicBezTo>
                  <a:pt x="578" y="210"/>
                  <a:pt x="567" y="230"/>
                  <a:pt x="552" y="230"/>
                </a:cubicBezTo>
                <a:cubicBezTo>
                  <a:pt x="551" y="230"/>
                  <a:pt x="550" y="230"/>
                  <a:pt x="549" y="230"/>
                </a:cubicBezTo>
                <a:close/>
                <a:moveTo>
                  <a:pt x="549" y="84"/>
                </a:moveTo>
                <a:cubicBezTo>
                  <a:pt x="549" y="76"/>
                  <a:pt x="549" y="76"/>
                  <a:pt x="549" y="76"/>
                </a:cubicBezTo>
                <a:cubicBezTo>
                  <a:pt x="551" y="75"/>
                  <a:pt x="553" y="74"/>
                  <a:pt x="556" y="74"/>
                </a:cubicBezTo>
                <a:cubicBezTo>
                  <a:pt x="571" y="73"/>
                  <a:pt x="580" y="91"/>
                  <a:pt x="565" y="91"/>
                </a:cubicBezTo>
                <a:cubicBezTo>
                  <a:pt x="559" y="91"/>
                  <a:pt x="552" y="88"/>
                  <a:pt x="549" y="84"/>
                </a:cubicBezTo>
                <a:close/>
                <a:moveTo>
                  <a:pt x="549" y="76"/>
                </a:moveTo>
                <a:cubicBezTo>
                  <a:pt x="549" y="84"/>
                  <a:pt x="549" y="84"/>
                  <a:pt x="549" y="84"/>
                </a:cubicBezTo>
                <a:cubicBezTo>
                  <a:pt x="547" y="81"/>
                  <a:pt x="546" y="78"/>
                  <a:pt x="549" y="76"/>
                </a:cubicBezTo>
                <a:close/>
                <a:moveTo>
                  <a:pt x="549" y="104"/>
                </a:moveTo>
                <a:cubicBezTo>
                  <a:pt x="549" y="125"/>
                  <a:pt x="549" y="125"/>
                  <a:pt x="549" y="125"/>
                </a:cubicBezTo>
                <a:cubicBezTo>
                  <a:pt x="544" y="125"/>
                  <a:pt x="538" y="125"/>
                  <a:pt x="532" y="125"/>
                </a:cubicBezTo>
                <a:cubicBezTo>
                  <a:pt x="532" y="100"/>
                  <a:pt x="532" y="100"/>
                  <a:pt x="532" y="100"/>
                </a:cubicBezTo>
                <a:cubicBezTo>
                  <a:pt x="538" y="102"/>
                  <a:pt x="544" y="103"/>
                  <a:pt x="549" y="104"/>
                </a:cubicBezTo>
                <a:close/>
                <a:moveTo>
                  <a:pt x="549" y="147"/>
                </a:moveTo>
                <a:cubicBezTo>
                  <a:pt x="549" y="168"/>
                  <a:pt x="549" y="168"/>
                  <a:pt x="549" y="168"/>
                </a:cubicBezTo>
                <a:cubicBezTo>
                  <a:pt x="549" y="168"/>
                  <a:pt x="548" y="168"/>
                  <a:pt x="547" y="168"/>
                </a:cubicBezTo>
                <a:cubicBezTo>
                  <a:pt x="532" y="167"/>
                  <a:pt x="533" y="145"/>
                  <a:pt x="549" y="147"/>
                </a:cubicBezTo>
                <a:close/>
                <a:moveTo>
                  <a:pt x="549" y="186"/>
                </a:moveTo>
                <a:cubicBezTo>
                  <a:pt x="549" y="230"/>
                  <a:pt x="549" y="230"/>
                  <a:pt x="549" y="230"/>
                </a:cubicBezTo>
                <a:cubicBezTo>
                  <a:pt x="543" y="229"/>
                  <a:pt x="537" y="225"/>
                  <a:pt x="532" y="221"/>
                </a:cubicBezTo>
                <a:cubicBezTo>
                  <a:pt x="532" y="207"/>
                  <a:pt x="532" y="207"/>
                  <a:pt x="532" y="207"/>
                </a:cubicBezTo>
                <a:cubicBezTo>
                  <a:pt x="544" y="207"/>
                  <a:pt x="551" y="203"/>
                  <a:pt x="545" y="198"/>
                </a:cubicBezTo>
                <a:cubicBezTo>
                  <a:pt x="539" y="194"/>
                  <a:pt x="542" y="189"/>
                  <a:pt x="549" y="186"/>
                </a:cubicBezTo>
                <a:close/>
                <a:moveTo>
                  <a:pt x="549" y="249"/>
                </a:moveTo>
                <a:cubicBezTo>
                  <a:pt x="549" y="259"/>
                  <a:pt x="549" y="259"/>
                  <a:pt x="549" y="259"/>
                </a:cubicBezTo>
                <a:cubicBezTo>
                  <a:pt x="545" y="256"/>
                  <a:pt x="545" y="251"/>
                  <a:pt x="549" y="249"/>
                </a:cubicBezTo>
                <a:close/>
                <a:moveTo>
                  <a:pt x="549" y="273"/>
                </a:moveTo>
                <a:cubicBezTo>
                  <a:pt x="549" y="784"/>
                  <a:pt x="549" y="784"/>
                  <a:pt x="549" y="784"/>
                </a:cubicBezTo>
                <a:cubicBezTo>
                  <a:pt x="543" y="781"/>
                  <a:pt x="538" y="779"/>
                  <a:pt x="532" y="777"/>
                </a:cubicBezTo>
                <a:cubicBezTo>
                  <a:pt x="532" y="269"/>
                  <a:pt x="532" y="269"/>
                  <a:pt x="532" y="269"/>
                </a:cubicBezTo>
                <a:cubicBezTo>
                  <a:pt x="537" y="271"/>
                  <a:pt x="542" y="272"/>
                  <a:pt x="549" y="273"/>
                </a:cubicBezTo>
                <a:close/>
                <a:moveTo>
                  <a:pt x="532" y="248"/>
                </a:moveTo>
                <a:cubicBezTo>
                  <a:pt x="532" y="243"/>
                  <a:pt x="532" y="243"/>
                  <a:pt x="532" y="243"/>
                </a:cubicBezTo>
                <a:cubicBezTo>
                  <a:pt x="533" y="243"/>
                  <a:pt x="535" y="243"/>
                  <a:pt x="536" y="243"/>
                </a:cubicBezTo>
                <a:cubicBezTo>
                  <a:pt x="541" y="243"/>
                  <a:pt x="539" y="246"/>
                  <a:pt x="532" y="248"/>
                </a:cubicBezTo>
                <a:close/>
                <a:moveTo>
                  <a:pt x="532" y="100"/>
                </a:moveTo>
                <a:cubicBezTo>
                  <a:pt x="532" y="125"/>
                  <a:pt x="532" y="125"/>
                  <a:pt x="532" y="125"/>
                </a:cubicBezTo>
                <a:cubicBezTo>
                  <a:pt x="529" y="125"/>
                  <a:pt x="525" y="125"/>
                  <a:pt x="521" y="125"/>
                </a:cubicBezTo>
                <a:cubicBezTo>
                  <a:pt x="516" y="125"/>
                  <a:pt x="511" y="121"/>
                  <a:pt x="507" y="117"/>
                </a:cubicBezTo>
                <a:cubicBezTo>
                  <a:pt x="507" y="97"/>
                  <a:pt x="507" y="97"/>
                  <a:pt x="507" y="97"/>
                </a:cubicBezTo>
                <a:cubicBezTo>
                  <a:pt x="517" y="97"/>
                  <a:pt x="525" y="99"/>
                  <a:pt x="532" y="100"/>
                </a:cubicBezTo>
                <a:close/>
                <a:moveTo>
                  <a:pt x="532" y="207"/>
                </a:moveTo>
                <a:cubicBezTo>
                  <a:pt x="532" y="221"/>
                  <a:pt x="532" y="221"/>
                  <a:pt x="532" y="221"/>
                </a:cubicBezTo>
                <a:cubicBezTo>
                  <a:pt x="526" y="214"/>
                  <a:pt x="523" y="207"/>
                  <a:pt x="530" y="207"/>
                </a:cubicBezTo>
                <a:cubicBezTo>
                  <a:pt x="531" y="207"/>
                  <a:pt x="532" y="207"/>
                  <a:pt x="532" y="207"/>
                </a:cubicBezTo>
                <a:close/>
                <a:moveTo>
                  <a:pt x="532" y="243"/>
                </a:moveTo>
                <a:cubicBezTo>
                  <a:pt x="523" y="241"/>
                  <a:pt x="513" y="230"/>
                  <a:pt x="507" y="213"/>
                </a:cubicBezTo>
                <a:cubicBezTo>
                  <a:pt x="507" y="251"/>
                  <a:pt x="507" y="251"/>
                  <a:pt x="507" y="251"/>
                </a:cubicBezTo>
                <a:cubicBezTo>
                  <a:pt x="508" y="251"/>
                  <a:pt x="509" y="251"/>
                  <a:pt x="510" y="251"/>
                </a:cubicBezTo>
                <a:cubicBezTo>
                  <a:pt x="519" y="252"/>
                  <a:pt x="527" y="250"/>
                  <a:pt x="532" y="248"/>
                </a:cubicBezTo>
                <a:cubicBezTo>
                  <a:pt x="532" y="243"/>
                  <a:pt x="532" y="243"/>
                  <a:pt x="532" y="243"/>
                </a:cubicBezTo>
                <a:close/>
                <a:moveTo>
                  <a:pt x="532" y="269"/>
                </a:moveTo>
                <a:cubicBezTo>
                  <a:pt x="532" y="777"/>
                  <a:pt x="532" y="777"/>
                  <a:pt x="532" y="777"/>
                </a:cubicBezTo>
                <a:cubicBezTo>
                  <a:pt x="530" y="777"/>
                  <a:pt x="527" y="776"/>
                  <a:pt x="525" y="776"/>
                </a:cubicBezTo>
                <a:cubicBezTo>
                  <a:pt x="515" y="775"/>
                  <a:pt x="511" y="761"/>
                  <a:pt x="507" y="748"/>
                </a:cubicBezTo>
                <a:cubicBezTo>
                  <a:pt x="507" y="262"/>
                  <a:pt x="507" y="262"/>
                  <a:pt x="507" y="262"/>
                </a:cubicBezTo>
                <a:cubicBezTo>
                  <a:pt x="517" y="263"/>
                  <a:pt x="524" y="266"/>
                  <a:pt x="532" y="269"/>
                </a:cubicBezTo>
                <a:close/>
                <a:moveTo>
                  <a:pt x="507" y="171"/>
                </a:moveTo>
                <a:cubicBezTo>
                  <a:pt x="507" y="164"/>
                  <a:pt x="507" y="164"/>
                  <a:pt x="507" y="164"/>
                </a:cubicBezTo>
                <a:cubicBezTo>
                  <a:pt x="519" y="165"/>
                  <a:pt x="518" y="169"/>
                  <a:pt x="507" y="171"/>
                </a:cubicBezTo>
                <a:close/>
                <a:moveTo>
                  <a:pt x="507" y="152"/>
                </a:moveTo>
                <a:cubicBezTo>
                  <a:pt x="507" y="142"/>
                  <a:pt x="507" y="142"/>
                  <a:pt x="507" y="142"/>
                </a:cubicBezTo>
                <a:cubicBezTo>
                  <a:pt x="508" y="142"/>
                  <a:pt x="509" y="142"/>
                  <a:pt x="510" y="142"/>
                </a:cubicBezTo>
                <a:cubicBezTo>
                  <a:pt x="523" y="142"/>
                  <a:pt x="526" y="153"/>
                  <a:pt x="513" y="153"/>
                </a:cubicBezTo>
                <a:cubicBezTo>
                  <a:pt x="511" y="153"/>
                  <a:pt x="509" y="152"/>
                  <a:pt x="507" y="152"/>
                </a:cubicBezTo>
                <a:close/>
                <a:moveTo>
                  <a:pt x="507" y="97"/>
                </a:moveTo>
                <a:cubicBezTo>
                  <a:pt x="507" y="117"/>
                  <a:pt x="507" y="117"/>
                  <a:pt x="507" y="117"/>
                </a:cubicBezTo>
                <a:cubicBezTo>
                  <a:pt x="498" y="108"/>
                  <a:pt x="494" y="93"/>
                  <a:pt x="504" y="97"/>
                </a:cubicBezTo>
                <a:cubicBezTo>
                  <a:pt x="505" y="97"/>
                  <a:pt x="506" y="97"/>
                  <a:pt x="507" y="97"/>
                </a:cubicBezTo>
                <a:close/>
                <a:moveTo>
                  <a:pt x="507" y="142"/>
                </a:moveTo>
                <a:cubicBezTo>
                  <a:pt x="507" y="152"/>
                  <a:pt x="507" y="152"/>
                  <a:pt x="507" y="152"/>
                </a:cubicBezTo>
                <a:cubicBezTo>
                  <a:pt x="498" y="150"/>
                  <a:pt x="494" y="143"/>
                  <a:pt x="507" y="142"/>
                </a:cubicBezTo>
                <a:close/>
                <a:moveTo>
                  <a:pt x="507" y="164"/>
                </a:moveTo>
                <a:cubicBezTo>
                  <a:pt x="507" y="164"/>
                  <a:pt x="506" y="164"/>
                  <a:pt x="506" y="164"/>
                </a:cubicBezTo>
                <a:cubicBezTo>
                  <a:pt x="489" y="164"/>
                  <a:pt x="489" y="143"/>
                  <a:pt x="477" y="143"/>
                </a:cubicBezTo>
                <a:cubicBezTo>
                  <a:pt x="466" y="142"/>
                  <a:pt x="468" y="146"/>
                  <a:pt x="464" y="156"/>
                </a:cubicBezTo>
                <a:cubicBezTo>
                  <a:pt x="461" y="164"/>
                  <a:pt x="453" y="156"/>
                  <a:pt x="443" y="152"/>
                </a:cubicBezTo>
                <a:cubicBezTo>
                  <a:pt x="443" y="181"/>
                  <a:pt x="443" y="181"/>
                  <a:pt x="443" y="181"/>
                </a:cubicBezTo>
                <a:cubicBezTo>
                  <a:pt x="447" y="179"/>
                  <a:pt x="453" y="175"/>
                  <a:pt x="457" y="172"/>
                </a:cubicBezTo>
                <a:cubicBezTo>
                  <a:pt x="466" y="165"/>
                  <a:pt x="477" y="170"/>
                  <a:pt x="497" y="171"/>
                </a:cubicBezTo>
                <a:cubicBezTo>
                  <a:pt x="501" y="171"/>
                  <a:pt x="505" y="171"/>
                  <a:pt x="507" y="171"/>
                </a:cubicBezTo>
                <a:cubicBezTo>
                  <a:pt x="507" y="164"/>
                  <a:pt x="507" y="164"/>
                  <a:pt x="507" y="164"/>
                </a:cubicBezTo>
                <a:close/>
                <a:moveTo>
                  <a:pt x="507" y="213"/>
                </a:moveTo>
                <a:cubicBezTo>
                  <a:pt x="507" y="251"/>
                  <a:pt x="507" y="251"/>
                  <a:pt x="507" y="251"/>
                </a:cubicBezTo>
                <a:cubicBezTo>
                  <a:pt x="488" y="251"/>
                  <a:pt x="459" y="266"/>
                  <a:pt x="443" y="260"/>
                </a:cubicBezTo>
                <a:cubicBezTo>
                  <a:pt x="443" y="196"/>
                  <a:pt x="443" y="196"/>
                  <a:pt x="443" y="196"/>
                </a:cubicBezTo>
                <a:cubicBezTo>
                  <a:pt x="449" y="198"/>
                  <a:pt x="456" y="200"/>
                  <a:pt x="463" y="200"/>
                </a:cubicBezTo>
                <a:cubicBezTo>
                  <a:pt x="481" y="200"/>
                  <a:pt x="500" y="193"/>
                  <a:pt x="507" y="212"/>
                </a:cubicBezTo>
                <a:cubicBezTo>
                  <a:pt x="507" y="213"/>
                  <a:pt x="507" y="213"/>
                  <a:pt x="507" y="213"/>
                </a:cubicBezTo>
                <a:close/>
                <a:moveTo>
                  <a:pt x="507" y="262"/>
                </a:moveTo>
                <a:cubicBezTo>
                  <a:pt x="506" y="262"/>
                  <a:pt x="505" y="262"/>
                  <a:pt x="503" y="262"/>
                </a:cubicBezTo>
                <a:cubicBezTo>
                  <a:pt x="482" y="262"/>
                  <a:pt x="485" y="285"/>
                  <a:pt x="469" y="280"/>
                </a:cubicBezTo>
                <a:cubicBezTo>
                  <a:pt x="458" y="276"/>
                  <a:pt x="448" y="278"/>
                  <a:pt x="443" y="275"/>
                </a:cubicBezTo>
                <a:cubicBezTo>
                  <a:pt x="443" y="707"/>
                  <a:pt x="443" y="707"/>
                  <a:pt x="443" y="707"/>
                </a:cubicBezTo>
                <a:cubicBezTo>
                  <a:pt x="453" y="722"/>
                  <a:pt x="460" y="736"/>
                  <a:pt x="469" y="733"/>
                </a:cubicBezTo>
                <a:cubicBezTo>
                  <a:pt x="478" y="731"/>
                  <a:pt x="469" y="716"/>
                  <a:pt x="461" y="705"/>
                </a:cubicBezTo>
                <a:cubicBezTo>
                  <a:pt x="454" y="693"/>
                  <a:pt x="489" y="725"/>
                  <a:pt x="499" y="733"/>
                </a:cubicBezTo>
                <a:cubicBezTo>
                  <a:pt x="503" y="736"/>
                  <a:pt x="505" y="742"/>
                  <a:pt x="507" y="748"/>
                </a:cubicBezTo>
                <a:cubicBezTo>
                  <a:pt x="507" y="262"/>
                  <a:pt x="507" y="262"/>
                  <a:pt x="507" y="262"/>
                </a:cubicBezTo>
                <a:close/>
                <a:moveTo>
                  <a:pt x="443" y="117"/>
                </a:moveTo>
                <a:cubicBezTo>
                  <a:pt x="443" y="109"/>
                  <a:pt x="443" y="109"/>
                  <a:pt x="443" y="109"/>
                </a:cubicBezTo>
                <a:cubicBezTo>
                  <a:pt x="445" y="106"/>
                  <a:pt x="449" y="104"/>
                  <a:pt x="456" y="105"/>
                </a:cubicBezTo>
                <a:cubicBezTo>
                  <a:pt x="470" y="105"/>
                  <a:pt x="480" y="130"/>
                  <a:pt x="462" y="130"/>
                </a:cubicBezTo>
                <a:cubicBezTo>
                  <a:pt x="453" y="130"/>
                  <a:pt x="445" y="124"/>
                  <a:pt x="443" y="117"/>
                </a:cubicBezTo>
                <a:close/>
                <a:moveTo>
                  <a:pt x="443" y="109"/>
                </a:moveTo>
                <a:cubicBezTo>
                  <a:pt x="443" y="117"/>
                  <a:pt x="443" y="117"/>
                  <a:pt x="443" y="117"/>
                </a:cubicBezTo>
                <a:cubicBezTo>
                  <a:pt x="441" y="114"/>
                  <a:pt x="441" y="111"/>
                  <a:pt x="443" y="109"/>
                </a:cubicBezTo>
                <a:close/>
                <a:moveTo>
                  <a:pt x="443" y="152"/>
                </a:moveTo>
                <a:cubicBezTo>
                  <a:pt x="443" y="181"/>
                  <a:pt x="443" y="181"/>
                  <a:pt x="443" y="181"/>
                </a:cubicBezTo>
                <a:cubicBezTo>
                  <a:pt x="438" y="183"/>
                  <a:pt x="433" y="183"/>
                  <a:pt x="434" y="180"/>
                </a:cubicBezTo>
                <a:cubicBezTo>
                  <a:pt x="435" y="175"/>
                  <a:pt x="426" y="177"/>
                  <a:pt x="420" y="176"/>
                </a:cubicBezTo>
                <a:cubicBezTo>
                  <a:pt x="420" y="153"/>
                  <a:pt x="420" y="153"/>
                  <a:pt x="420" y="153"/>
                </a:cubicBezTo>
                <a:cubicBezTo>
                  <a:pt x="423" y="151"/>
                  <a:pt x="426" y="149"/>
                  <a:pt x="431" y="149"/>
                </a:cubicBezTo>
                <a:cubicBezTo>
                  <a:pt x="435" y="148"/>
                  <a:pt x="439" y="150"/>
                  <a:pt x="443" y="152"/>
                </a:cubicBezTo>
                <a:close/>
                <a:moveTo>
                  <a:pt x="443" y="196"/>
                </a:moveTo>
                <a:cubicBezTo>
                  <a:pt x="443" y="260"/>
                  <a:pt x="443" y="260"/>
                  <a:pt x="443" y="260"/>
                </a:cubicBezTo>
                <a:cubicBezTo>
                  <a:pt x="442" y="260"/>
                  <a:pt x="441" y="259"/>
                  <a:pt x="441" y="259"/>
                </a:cubicBezTo>
                <a:cubicBezTo>
                  <a:pt x="432" y="254"/>
                  <a:pt x="425" y="252"/>
                  <a:pt x="420" y="250"/>
                </a:cubicBezTo>
                <a:cubicBezTo>
                  <a:pt x="420" y="244"/>
                  <a:pt x="420" y="244"/>
                  <a:pt x="420" y="244"/>
                </a:cubicBezTo>
                <a:cubicBezTo>
                  <a:pt x="420" y="244"/>
                  <a:pt x="421" y="243"/>
                  <a:pt x="421" y="243"/>
                </a:cubicBezTo>
                <a:cubicBezTo>
                  <a:pt x="427" y="241"/>
                  <a:pt x="425" y="241"/>
                  <a:pt x="420" y="240"/>
                </a:cubicBezTo>
                <a:cubicBezTo>
                  <a:pt x="420" y="187"/>
                  <a:pt x="420" y="187"/>
                  <a:pt x="420" y="187"/>
                </a:cubicBezTo>
                <a:cubicBezTo>
                  <a:pt x="428" y="188"/>
                  <a:pt x="435" y="192"/>
                  <a:pt x="443" y="196"/>
                </a:cubicBezTo>
                <a:close/>
                <a:moveTo>
                  <a:pt x="443" y="275"/>
                </a:moveTo>
                <a:cubicBezTo>
                  <a:pt x="443" y="707"/>
                  <a:pt x="443" y="707"/>
                  <a:pt x="443" y="707"/>
                </a:cubicBezTo>
                <a:cubicBezTo>
                  <a:pt x="442" y="706"/>
                  <a:pt x="442" y="706"/>
                  <a:pt x="442" y="706"/>
                </a:cubicBezTo>
                <a:cubicBezTo>
                  <a:pt x="434" y="694"/>
                  <a:pt x="426" y="685"/>
                  <a:pt x="420" y="674"/>
                </a:cubicBezTo>
                <a:cubicBezTo>
                  <a:pt x="420" y="262"/>
                  <a:pt x="420" y="262"/>
                  <a:pt x="420" y="262"/>
                </a:cubicBezTo>
                <a:cubicBezTo>
                  <a:pt x="429" y="261"/>
                  <a:pt x="435" y="261"/>
                  <a:pt x="438" y="269"/>
                </a:cubicBezTo>
                <a:cubicBezTo>
                  <a:pt x="439" y="272"/>
                  <a:pt x="441" y="274"/>
                  <a:pt x="443" y="275"/>
                </a:cubicBezTo>
                <a:close/>
                <a:moveTo>
                  <a:pt x="420" y="138"/>
                </a:moveTo>
                <a:cubicBezTo>
                  <a:pt x="420" y="127"/>
                  <a:pt x="420" y="127"/>
                  <a:pt x="420" y="127"/>
                </a:cubicBezTo>
                <a:cubicBezTo>
                  <a:pt x="428" y="128"/>
                  <a:pt x="426" y="133"/>
                  <a:pt x="420" y="138"/>
                </a:cubicBezTo>
                <a:close/>
                <a:moveTo>
                  <a:pt x="420" y="127"/>
                </a:moveTo>
                <a:cubicBezTo>
                  <a:pt x="420" y="138"/>
                  <a:pt x="420" y="138"/>
                  <a:pt x="420" y="138"/>
                </a:cubicBezTo>
                <a:cubicBezTo>
                  <a:pt x="414" y="143"/>
                  <a:pt x="405" y="147"/>
                  <a:pt x="398" y="147"/>
                </a:cubicBezTo>
                <a:cubicBezTo>
                  <a:pt x="381" y="147"/>
                  <a:pt x="385" y="158"/>
                  <a:pt x="373" y="158"/>
                </a:cubicBezTo>
                <a:cubicBezTo>
                  <a:pt x="360" y="158"/>
                  <a:pt x="352" y="143"/>
                  <a:pt x="372" y="142"/>
                </a:cubicBezTo>
                <a:cubicBezTo>
                  <a:pt x="391" y="141"/>
                  <a:pt x="392" y="127"/>
                  <a:pt x="414" y="126"/>
                </a:cubicBezTo>
                <a:cubicBezTo>
                  <a:pt x="417" y="126"/>
                  <a:pt x="419" y="126"/>
                  <a:pt x="420" y="127"/>
                </a:cubicBezTo>
                <a:close/>
                <a:moveTo>
                  <a:pt x="420" y="153"/>
                </a:moveTo>
                <a:cubicBezTo>
                  <a:pt x="415" y="158"/>
                  <a:pt x="414" y="165"/>
                  <a:pt x="415" y="171"/>
                </a:cubicBezTo>
                <a:cubicBezTo>
                  <a:pt x="416" y="174"/>
                  <a:pt x="418" y="175"/>
                  <a:pt x="420" y="176"/>
                </a:cubicBezTo>
                <a:cubicBezTo>
                  <a:pt x="420" y="153"/>
                  <a:pt x="420" y="153"/>
                  <a:pt x="420" y="153"/>
                </a:cubicBezTo>
                <a:close/>
                <a:moveTo>
                  <a:pt x="420" y="187"/>
                </a:moveTo>
                <a:cubicBezTo>
                  <a:pt x="420" y="240"/>
                  <a:pt x="420" y="240"/>
                  <a:pt x="420" y="240"/>
                </a:cubicBezTo>
                <a:cubicBezTo>
                  <a:pt x="414" y="239"/>
                  <a:pt x="403" y="238"/>
                  <a:pt x="402" y="230"/>
                </a:cubicBezTo>
                <a:cubicBezTo>
                  <a:pt x="399" y="217"/>
                  <a:pt x="361" y="230"/>
                  <a:pt x="351" y="217"/>
                </a:cubicBezTo>
                <a:cubicBezTo>
                  <a:pt x="341" y="204"/>
                  <a:pt x="350" y="177"/>
                  <a:pt x="372" y="177"/>
                </a:cubicBezTo>
                <a:cubicBezTo>
                  <a:pt x="390" y="176"/>
                  <a:pt x="399" y="186"/>
                  <a:pt x="415" y="186"/>
                </a:cubicBezTo>
                <a:cubicBezTo>
                  <a:pt x="416" y="186"/>
                  <a:pt x="418" y="186"/>
                  <a:pt x="420" y="187"/>
                </a:cubicBezTo>
                <a:close/>
                <a:moveTo>
                  <a:pt x="420" y="244"/>
                </a:moveTo>
                <a:cubicBezTo>
                  <a:pt x="420" y="250"/>
                  <a:pt x="420" y="250"/>
                  <a:pt x="420" y="250"/>
                </a:cubicBezTo>
                <a:cubicBezTo>
                  <a:pt x="416" y="248"/>
                  <a:pt x="415" y="246"/>
                  <a:pt x="420" y="244"/>
                </a:cubicBezTo>
                <a:close/>
                <a:moveTo>
                  <a:pt x="420" y="262"/>
                </a:moveTo>
                <a:cubicBezTo>
                  <a:pt x="416" y="262"/>
                  <a:pt x="412" y="263"/>
                  <a:pt x="407" y="263"/>
                </a:cubicBezTo>
                <a:cubicBezTo>
                  <a:pt x="390" y="263"/>
                  <a:pt x="398" y="249"/>
                  <a:pt x="376" y="249"/>
                </a:cubicBezTo>
                <a:cubicBezTo>
                  <a:pt x="354" y="249"/>
                  <a:pt x="364" y="254"/>
                  <a:pt x="345" y="241"/>
                </a:cubicBezTo>
                <a:cubicBezTo>
                  <a:pt x="325" y="228"/>
                  <a:pt x="332" y="246"/>
                  <a:pt x="306" y="246"/>
                </a:cubicBezTo>
                <a:cubicBezTo>
                  <a:pt x="280" y="246"/>
                  <a:pt x="274" y="251"/>
                  <a:pt x="274" y="263"/>
                </a:cubicBezTo>
                <a:cubicBezTo>
                  <a:pt x="274" y="275"/>
                  <a:pt x="238" y="245"/>
                  <a:pt x="200" y="242"/>
                </a:cubicBezTo>
                <a:cubicBezTo>
                  <a:pt x="163" y="239"/>
                  <a:pt x="122" y="228"/>
                  <a:pt x="99" y="228"/>
                </a:cubicBezTo>
                <a:cubicBezTo>
                  <a:pt x="76" y="228"/>
                  <a:pt x="64" y="252"/>
                  <a:pt x="37" y="256"/>
                </a:cubicBezTo>
                <a:cubicBezTo>
                  <a:pt x="9" y="260"/>
                  <a:pt x="39" y="268"/>
                  <a:pt x="47" y="282"/>
                </a:cubicBezTo>
                <a:cubicBezTo>
                  <a:pt x="55" y="297"/>
                  <a:pt x="52" y="295"/>
                  <a:pt x="26" y="298"/>
                </a:cubicBezTo>
                <a:cubicBezTo>
                  <a:pt x="0" y="300"/>
                  <a:pt x="39" y="317"/>
                  <a:pt x="57" y="317"/>
                </a:cubicBezTo>
                <a:cubicBezTo>
                  <a:pt x="76" y="317"/>
                  <a:pt x="56" y="330"/>
                  <a:pt x="43" y="338"/>
                </a:cubicBezTo>
                <a:cubicBezTo>
                  <a:pt x="30" y="346"/>
                  <a:pt x="25" y="373"/>
                  <a:pt x="46" y="375"/>
                </a:cubicBezTo>
                <a:cubicBezTo>
                  <a:pt x="67" y="376"/>
                  <a:pt x="56" y="388"/>
                  <a:pt x="82" y="388"/>
                </a:cubicBezTo>
                <a:cubicBezTo>
                  <a:pt x="108" y="388"/>
                  <a:pt x="85" y="407"/>
                  <a:pt x="68" y="420"/>
                </a:cubicBezTo>
                <a:cubicBezTo>
                  <a:pt x="51" y="433"/>
                  <a:pt x="52" y="450"/>
                  <a:pt x="61" y="442"/>
                </a:cubicBezTo>
                <a:cubicBezTo>
                  <a:pt x="70" y="434"/>
                  <a:pt x="94" y="415"/>
                  <a:pt x="105" y="411"/>
                </a:cubicBezTo>
                <a:cubicBezTo>
                  <a:pt x="117" y="407"/>
                  <a:pt x="125" y="386"/>
                  <a:pt x="135" y="380"/>
                </a:cubicBezTo>
                <a:cubicBezTo>
                  <a:pt x="146" y="373"/>
                  <a:pt x="154" y="393"/>
                  <a:pt x="160" y="382"/>
                </a:cubicBezTo>
                <a:cubicBezTo>
                  <a:pt x="167" y="372"/>
                  <a:pt x="180" y="381"/>
                  <a:pt x="191" y="378"/>
                </a:cubicBezTo>
                <a:cubicBezTo>
                  <a:pt x="203" y="376"/>
                  <a:pt x="228" y="381"/>
                  <a:pt x="238" y="384"/>
                </a:cubicBezTo>
                <a:cubicBezTo>
                  <a:pt x="248" y="386"/>
                  <a:pt x="260" y="397"/>
                  <a:pt x="276" y="395"/>
                </a:cubicBezTo>
                <a:cubicBezTo>
                  <a:pt x="291" y="394"/>
                  <a:pt x="293" y="420"/>
                  <a:pt x="303" y="429"/>
                </a:cubicBezTo>
                <a:cubicBezTo>
                  <a:pt x="313" y="438"/>
                  <a:pt x="325" y="437"/>
                  <a:pt x="322" y="450"/>
                </a:cubicBezTo>
                <a:cubicBezTo>
                  <a:pt x="320" y="463"/>
                  <a:pt x="341" y="481"/>
                  <a:pt x="360" y="489"/>
                </a:cubicBezTo>
                <a:cubicBezTo>
                  <a:pt x="380" y="497"/>
                  <a:pt x="387" y="520"/>
                  <a:pt x="372" y="512"/>
                </a:cubicBezTo>
                <a:cubicBezTo>
                  <a:pt x="356" y="504"/>
                  <a:pt x="355" y="507"/>
                  <a:pt x="360" y="521"/>
                </a:cubicBezTo>
                <a:cubicBezTo>
                  <a:pt x="365" y="536"/>
                  <a:pt x="368" y="545"/>
                  <a:pt x="360" y="549"/>
                </a:cubicBezTo>
                <a:cubicBezTo>
                  <a:pt x="352" y="553"/>
                  <a:pt x="352" y="590"/>
                  <a:pt x="363" y="608"/>
                </a:cubicBezTo>
                <a:cubicBezTo>
                  <a:pt x="373" y="627"/>
                  <a:pt x="410" y="645"/>
                  <a:pt x="415" y="662"/>
                </a:cubicBezTo>
                <a:cubicBezTo>
                  <a:pt x="416" y="666"/>
                  <a:pt x="418" y="670"/>
                  <a:pt x="420" y="674"/>
                </a:cubicBezTo>
                <a:lnTo>
                  <a:pt x="420" y="2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37819" y="1766609"/>
            <a:ext cx="5359796" cy="2359267"/>
            <a:chOff x="3537819" y="1983427"/>
            <a:chExt cx="5359796" cy="235926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589394" y="3307080"/>
              <a:ext cx="0" cy="103561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785262" y="2585525"/>
              <a:ext cx="0" cy="73257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589394" y="3318097"/>
              <a:ext cx="195868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791345" y="3686166"/>
              <a:ext cx="0" cy="65204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240409" y="3478063"/>
              <a:ext cx="370" cy="22606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91345" y="3689839"/>
              <a:ext cx="43636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993369" y="3828632"/>
              <a:ext cx="0" cy="50957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70" idx="4"/>
            </p:cNvCxnSpPr>
            <p:nvPr/>
          </p:nvCxnSpPr>
          <p:spPr>
            <a:xfrm flipV="1">
              <a:off x="7765586" y="2907248"/>
              <a:ext cx="0" cy="70738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94212" y="3834410"/>
              <a:ext cx="766612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186817" y="3963288"/>
              <a:ext cx="0" cy="37452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358279" y="1999863"/>
              <a:ext cx="0" cy="195713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86817" y="3963288"/>
              <a:ext cx="116573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360268" y="4099783"/>
              <a:ext cx="0" cy="23842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653962" y="3468540"/>
              <a:ext cx="0" cy="64023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360268" y="4099783"/>
              <a:ext cx="129369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720748" y="3307080"/>
              <a:ext cx="0" cy="103561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369379" y="2585525"/>
              <a:ext cx="0" cy="73257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360603" y="3318097"/>
              <a:ext cx="360146" cy="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577962" y="3485031"/>
              <a:ext cx="0" cy="85766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78" idx="4"/>
            </p:cNvCxnSpPr>
            <p:nvPr/>
          </p:nvCxnSpPr>
          <p:spPr>
            <a:xfrm flipV="1">
              <a:off x="4828124" y="2984268"/>
              <a:ext cx="1" cy="27667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833556" y="3470238"/>
              <a:ext cx="745519" cy="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418698" y="3831450"/>
              <a:ext cx="0" cy="51124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453713" y="3844838"/>
              <a:ext cx="9661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5232606" y="4008604"/>
              <a:ext cx="0" cy="33409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165947" y="1983427"/>
              <a:ext cx="1" cy="200666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162713" y="3990094"/>
              <a:ext cx="107144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865568" y="4132931"/>
              <a:ext cx="0" cy="20976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791666" y="3468540"/>
              <a:ext cx="0" cy="64975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790925" y="4118295"/>
              <a:ext cx="1074643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467999" y="3665429"/>
              <a:ext cx="0" cy="13654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635619" y="3477759"/>
              <a:ext cx="248687" cy="0"/>
            </a:xfrm>
            <a:prstGeom prst="line">
              <a:avLst/>
            </a:prstGeom>
            <a:ln w="28575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348448" y="1989324"/>
              <a:ext cx="549167" cy="0"/>
            </a:xfrm>
            <a:prstGeom prst="line">
              <a:avLst/>
            </a:prstGeom>
            <a:ln w="28575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537819" y="3485031"/>
              <a:ext cx="248687" cy="0"/>
            </a:xfrm>
            <a:prstGeom prst="line">
              <a:avLst/>
            </a:prstGeom>
            <a:ln w="28575"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537819" y="1983428"/>
              <a:ext cx="624894" cy="0"/>
            </a:xfrm>
            <a:prstGeom prst="line">
              <a:avLst/>
            </a:prstGeom>
            <a:ln w="28575"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113"/>
          <p:cNvSpPr>
            <a:spLocks/>
          </p:cNvSpPr>
          <p:nvPr/>
        </p:nvSpPr>
        <p:spPr bwMode="auto">
          <a:xfrm>
            <a:off x="7683803" y="4200671"/>
            <a:ext cx="600611" cy="338445"/>
          </a:xfrm>
          <a:custGeom>
            <a:avLst/>
            <a:gdLst>
              <a:gd name="T0" fmla="*/ 56 w 343"/>
              <a:gd name="T1" fmla="*/ 193 h 193"/>
              <a:gd name="T2" fmla="*/ 0 w 343"/>
              <a:gd name="T3" fmla="*/ 148 h 193"/>
              <a:gd name="T4" fmla="*/ 22 w 343"/>
              <a:gd name="T5" fmla="*/ 113 h 193"/>
              <a:gd name="T6" fmla="*/ 21 w 343"/>
              <a:gd name="T7" fmla="*/ 104 h 193"/>
              <a:gd name="T8" fmla="*/ 88 w 343"/>
              <a:gd name="T9" fmla="*/ 51 h 193"/>
              <a:gd name="T10" fmla="*/ 106 w 343"/>
              <a:gd name="T11" fmla="*/ 53 h 193"/>
              <a:gd name="T12" fmla="*/ 106 w 343"/>
              <a:gd name="T13" fmla="*/ 49 h 193"/>
              <a:gd name="T14" fmla="*/ 145 w 343"/>
              <a:gd name="T15" fmla="*/ 1 h 193"/>
              <a:gd name="T16" fmla="*/ 145 w 343"/>
              <a:gd name="T17" fmla="*/ 89 h 193"/>
              <a:gd name="T18" fmla="*/ 109 w 343"/>
              <a:gd name="T19" fmla="*/ 89 h 193"/>
              <a:gd name="T20" fmla="*/ 171 w 343"/>
              <a:gd name="T21" fmla="*/ 167 h 193"/>
              <a:gd name="T22" fmla="*/ 234 w 343"/>
              <a:gd name="T23" fmla="*/ 89 h 193"/>
              <a:gd name="T24" fmla="*/ 198 w 343"/>
              <a:gd name="T25" fmla="*/ 89 h 193"/>
              <a:gd name="T26" fmla="*/ 198 w 343"/>
              <a:gd name="T27" fmla="*/ 0 h 193"/>
              <a:gd name="T28" fmla="*/ 240 w 343"/>
              <a:gd name="T29" fmla="*/ 49 h 193"/>
              <a:gd name="T30" fmla="*/ 240 w 343"/>
              <a:gd name="T31" fmla="*/ 52 h 193"/>
              <a:gd name="T32" fmla="*/ 254 w 343"/>
              <a:gd name="T33" fmla="*/ 51 h 193"/>
              <a:gd name="T34" fmla="*/ 321 w 343"/>
              <a:gd name="T35" fmla="*/ 104 h 193"/>
              <a:gd name="T36" fmla="*/ 320 w 343"/>
              <a:gd name="T37" fmla="*/ 113 h 193"/>
              <a:gd name="T38" fmla="*/ 343 w 343"/>
              <a:gd name="T39" fmla="*/ 148 h 193"/>
              <a:gd name="T40" fmla="*/ 286 w 343"/>
              <a:gd name="T41" fmla="*/ 193 h 193"/>
              <a:gd name="T42" fmla="*/ 56 w 343"/>
              <a:gd name="T4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3" h="193">
                <a:moveTo>
                  <a:pt x="56" y="193"/>
                </a:moveTo>
                <a:cubicBezTo>
                  <a:pt x="25" y="193"/>
                  <a:pt x="0" y="168"/>
                  <a:pt x="0" y="148"/>
                </a:cubicBezTo>
                <a:cubicBezTo>
                  <a:pt x="0" y="129"/>
                  <a:pt x="9" y="121"/>
                  <a:pt x="22" y="113"/>
                </a:cubicBezTo>
                <a:cubicBezTo>
                  <a:pt x="22" y="110"/>
                  <a:pt x="21" y="107"/>
                  <a:pt x="21" y="104"/>
                </a:cubicBezTo>
                <a:cubicBezTo>
                  <a:pt x="21" y="74"/>
                  <a:pt x="51" y="51"/>
                  <a:pt x="88" y="51"/>
                </a:cubicBezTo>
                <a:cubicBezTo>
                  <a:pt x="94" y="51"/>
                  <a:pt x="101" y="52"/>
                  <a:pt x="106" y="53"/>
                </a:cubicBezTo>
                <a:cubicBezTo>
                  <a:pt x="106" y="51"/>
                  <a:pt x="106" y="50"/>
                  <a:pt x="106" y="49"/>
                </a:cubicBezTo>
                <a:cubicBezTo>
                  <a:pt x="106" y="28"/>
                  <a:pt x="122" y="9"/>
                  <a:pt x="145" y="1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0"/>
                  <a:pt x="198" y="0"/>
                  <a:pt x="198" y="0"/>
                </a:cubicBezTo>
                <a:cubicBezTo>
                  <a:pt x="223" y="8"/>
                  <a:pt x="240" y="26"/>
                  <a:pt x="240" y="49"/>
                </a:cubicBezTo>
                <a:cubicBezTo>
                  <a:pt x="240" y="50"/>
                  <a:pt x="240" y="51"/>
                  <a:pt x="240" y="52"/>
                </a:cubicBezTo>
                <a:cubicBezTo>
                  <a:pt x="244" y="51"/>
                  <a:pt x="249" y="51"/>
                  <a:pt x="254" y="51"/>
                </a:cubicBezTo>
                <a:cubicBezTo>
                  <a:pt x="291" y="51"/>
                  <a:pt x="321" y="74"/>
                  <a:pt x="321" y="104"/>
                </a:cubicBezTo>
                <a:cubicBezTo>
                  <a:pt x="321" y="107"/>
                  <a:pt x="321" y="110"/>
                  <a:pt x="320" y="113"/>
                </a:cubicBezTo>
                <a:cubicBezTo>
                  <a:pt x="334" y="121"/>
                  <a:pt x="343" y="129"/>
                  <a:pt x="343" y="148"/>
                </a:cubicBezTo>
                <a:cubicBezTo>
                  <a:pt x="343" y="168"/>
                  <a:pt x="318" y="193"/>
                  <a:pt x="286" y="193"/>
                </a:cubicBezTo>
                <a:lnTo>
                  <a:pt x="56" y="1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 114"/>
          <p:cNvSpPr>
            <a:spLocks/>
          </p:cNvSpPr>
          <p:nvPr/>
        </p:nvSpPr>
        <p:spPr bwMode="auto">
          <a:xfrm>
            <a:off x="3840930" y="4194007"/>
            <a:ext cx="598389" cy="345111"/>
          </a:xfrm>
          <a:custGeom>
            <a:avLst/>
            <a:gdLst>
              <a:gd name="T0" fmla="*/ 56 w 342"/>
              <a:gd name="T1" fmla="*/ 197 h 197"/>
              <a:gd name="T2" fmla="*/ 0 w 342"/>
              <a:gd name="T3" fmla="*/ 152 h 197"/>
              <a:gd name="T4" fmla="*/ 22 w 342"/>
              <a:gd name="T5" fmla="*/ 117 h 197"/>
              <a:gd name="T6" fmla="*/ 21 w 342"/>
              <a:gd name="T7" fmla="*/ 108 h 197"/>
              <a:gd name="T8" fmla="*/ 88 w 342"/>
              <a:gd name="T9" fmla="*/ 55 h 197"/>
              <a:gd name="T10" fmla="*/ 106 w 342"/>
              <a:gd name="T11" fmla="*/ 57 h 197"/>
              <a:gd name="T12" fmla="*/ 106 w 342"/>
              <a:gd name="T13" fmla="*/ 53 h 197"/>
              <a:gd name="T14" fmla="*/ 173 w 342"/>
              <a:gd name="T15" fmla="*/ 0 h 197"/>
              <a:gd name="T16" fmla="*/ 240 w 342"/>
              <a:gd name="T17" fmla="*/ 53 h 197"/>
              <a:gd name="T18" fmla="*/ 239 w 342"/>
              <a:gd name="T19" fmla="*/ 56 h 197"/>
              <a:gd name="T20" fmla="*/ 254 w 342"/>
              <a:gd name="T21" fmla="*/ 55 h 197"/>
              <a:gd name="T22" fmla="*/ 321 w 342"/>
              <a:gd name="T23" fmla="*/ 108 h 197"/>
              <a:gd name="T24" fmla="*/ 320 w 342"/>
              <a:gd name="T25" fmla="*/ 117 h 197"/>
              <a:gd name="T26" fmla="*/ 342 w 342"/>
              <a:gd name="T27" fmla="*/ 152 h 197"/>
              <a:gd name="T28" fmla="*/ 286 w 342"/>
              <a:gd name="T29" fmla="*/ 197 h 197"/>
              <a:gd name="T30" fmla="*/ 198 w 342"/>
              <a:gd name="T31" fmla="*/ 197 h 197"/>
              <a:gd name="T32" fmla="*/ 198 w 342"/>
              <a:gd name="T33" fmla="*/ 120 h 197"/>
              <a:gd name="T34" fmla="*/ 234 w 342"/>
              <a:gd name="T35" fmla="*/ 120 h 197"/>
              <a:gd name="T36" fmla="*/ 171 w 342"/>
              <a:gd name="T37" fmla="*/ 42 h 197"/>
              <a:gd name="T38" fmla="*/ 109 w 342"/>
              <a:gd name="T39" fmla="*/ 120 h 197"/>
              <a:gd name="T40" fmla="*/ 144 w 342"/>
              <a:gd name="T41" fmla="*/ 120 h 197"/>
              <a:gd name="T42" fmla="*/ 144 w 342"/>
              <a:gd name="T43" fmla="*/ 197 h 197"/>
              <a:gd name="T44" fmla="*/ 56 w 342"/>
              <a:gd name="T4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2" h="197">
                <a:moveTo>
                  <a:pt x="56" y="197"/>
                </a:moveTo>
                <a:cubicBezTo>
                  <a:pt x="25" y="197"/>
                  <a:pt x="0" y="172"/>
                  <a:pt x="0" y="152"/>
                </a:cubicBezTo>
                <a:cubicBezTo>
                  <a:pt x="0" y="133"/>
                  <a:pt x="9" y="125"/>
                  <a:pt x="22" y="117"/>
                </a:cubicBezTo>
                <a:cubicBezTo>
                  <a:pt x="21" y="114"/>
                  <a:pt x="21" y="111"/>
                  <a:pt x="21" y="108"/>
                </a:cubicBezTo>
                <a:cubicBezTo>
                  <a:pt x="21" y="78"/>
                  <a:pt x="51" y="55"/>
                  <a:pt x="88" y="55"/>
                </a:cubicBezTo>
                <a:cubicBezTo>
                  <a:pt x="94" y="55"/>
                  <a:pt x="100" y="56"/>
                  <a:pt x="106" y="57"/>
                </a:cubicBezTo>
                <a:cubicBezTo>
                  <a:pt x="106" y="55"/>
                  <a:pt x="106" y="54"/>
                  <a:pt x="106" y="53"/>
                </a:cubicBezTo>
                <a:cubicBezTo>
                  <a:pt x="106" y="24"/>
                  <a:pt x="136" y="0"/>
                  <a:pt x="173" y="0"/>
                </a:cubicBezTo>
                <a:cubicBezTo>
                  <a:pt x="210" y="0"/>
                  <a:pt x="240" y="24"/>
                  <a:pt x="240" y="53"/>
                </a:cubicBezTo>
                <a:cubicBezTo>
                  <a:pt x="240" y="54"/>
                  <a:pt x="240" y="55"/>
                  <a:pt x="239" y="56"/>
                </a:cubicBezTo>
                <a:cubicBezTo>
                  <a:pt x="244" y="55"/>
                  <a:pt x="249" y="55"/>
                  <a:pt x="254" y="55"/>
                </a:cubicBezTo>
                <a:cubicBezTo>
                  <a:pt x="291" y="55"/>
                  <a:pt x="321" y="78"/>
                  <a:pt x="321" y="108"/>
                </a:cubicBezTo>
                <a:cubicBezTo>
                  <a:pt x="321" y="111"/>
                  <a:pt x="321" y="114"/>
                  <a:pt x="320" y="117"/>
                </a:cubicBezTo>
                <a:cubicBezTo>
                  <a:pt x="334" y="125"/>
                  <a:pt x="342" y="133"/>
                  <a:pt x="342" y="152"/>
                </a:cubicBezTo>
                <a:cubicBezTo>
                  <a:pt x="342" y="172"/>
                  <a:pt x="317" y="197"/>
                  <a:pt x="286" y="197"/>
                </a:cubicBezTo>
                <a:cubicBezTo>
                  <a:pt x="198" y="197"/>
                  <a:pt x="198" y="197"/>
                  <a:pt x="198" y="197"/>
                </a:cubicBezTo>
                <a:cubicBezTo>
                  <a:pt x="198" y="120"/>
                  <a:pt x="198" y="120"/>
                  <a:pt x="198" y="120"/>
                </a:cubicBezTo>
                <a:cubicBezTo>
                  <a:pt x="234" y="120"/>
                  <a:pt x="234" y="120"/>
                  <a:pt x="234" y="120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97"/>
                  <a:pt x="144" y="197"/>
                  <a:pt x="144" y="197"/>
                </a:cubicBezTo>
                <a:lnTo>
                  <a:pt x="56" y="1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540348" y="1902279"/>
            <a:ext cx="511741" cy="513223"/>
            <a:chOff x="6540348" y="2119097"/>
            <a:chExt cx="511741" cy="513223"/>
          </a:xfrm>
        </p:grpSpPr>
        <p:sp>
          <p:nvSpPr>
            <p:cNvPr id="42" name="Freeform 69"/>
            <p:cNvSpPr>
              <a:spLocks noEditPoints="1"/>
            </p:cNvSpPr>
            <p:nvPr/>
          </p:nvSpPr>
          <p:spPr bwMode="auto">
            <a:xfrm>
              <a:off x="6540348" y="2119097"/>
              <a:ext cx="511741" cy="513223"/>
            </a:xfrm>
            <a:custGeom>
              <a:avLst/>
              <a:gdLst>
                <a:gd name="T0" fmla="*/ 146 w 292"/>
                <a:gd name="T1" fmla="*/ 0 h 293"/>
                <a:gd name="T2" fmla="*/ 249 w 292"/>
                <a:gd name="T3" fmla="*/ 43 h 293"/>
                <a:gd name="T4" fmla="*/ 292 w 292"/>
                <a:gd name="T5" fmla="*/ 146 h 293"/>
                <a:gd name="T6" fmla="*/ 249 w 292"/>
                <a:gd name="T7" fmla="*/ 250 h 293"/>
                <a:gd name="T8" fmla="*/ 146 w 292"/>
                <a:gd name="T9" fmla="*/ 293 h 293"/>
                <a:gd name="T10" fmla="*/ 146 w 292"/>
                <a:gd name="T11" fmla="*/ 269 h 293"/>
                <a:gd name="T12" fmla="*/ 232 w 292"/>
                <a:gd name="T13" fmla="*/ 233 h 293"/>
                <a:gd name="T14" fmla="*/ 268 w 292"/>
                <a:gd name="T15" fmla="*/ 146 h 293"/>
                <a:gd name="T16" fmla="*/ 232 w 292"/>
                <a:gd name="T17" fmla="*/ 60 h 293"/>
                <a:gd name="T18" fmla="*/ 146 w 292"/>
                <a:gd name="T19" fmla="*/ 24 h 293"/>
                <a:gd name="T20" fmla="*/ 146 w 292"/>
                <a:gd name="T21" fmla="*/ 0 h 293"/>
                <a:gd name="T22" fmla="*/ 146 w 292"/>
                <a:gd name="T23" fmla="*/ 293 h 293"/>
                <a:gd name="T24" fmla="*/ 43 w 292"/>
                <a:gd name="T25" fmla="*/ 250 h 293"/>
                <a:gd name="T26" fmla="*/ 0 w 292"/>
                <a:gd name="T27" fmla="*/ 146 h 293"/>
                <a:gd name="T28" fmla="*/ 43 w 292"/>
                <a:gd name="T29" fmla="*/ 43 h 293"/>
                <a:gd name="T30" fmla="*/ 146 w 292"/>
                <a:gd name="T31" fmla="*/ 0 h 293"/>
                <a:gd name="T32" fmla="*/ 146 w 292"/>
                <a:gd name="T33" fmla="*/ 24 h 293"/>
                <a:gd name="T34" fmla="*/ 60 w 292"/>
                <a:gd name="T35" fmla="*/ 60 h 293"/>
                <a:gd name="T36" fmla="*/ 24 w 292"/>
                <a:gd name="T37" fmla="*/ 146 h 293"/>
                <a:gd name="T38" fmla="*/ 60 w 292"/>
                <a:gd name="T39" fmla="*/ 233 h 293"/>
                <a:gd name="T40" fmla="*/ 146 w 292"/>
                <a:gd name="T41" fmla="*/ 269 h 293"/>
                <a:gd name="T42" fmla="*/ 146 w 292"/>
                <a:gd name="T4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293">
                  <a:moveTo>
                    <a:pt x="146" y="0"/>
                  </a:moveTo>
                  <a:cubicBezTo>
                    <a:pt x="186" y="0"/>
                    <a:pt x="223" y="17"/>
                    <a:pt x="249" y="43"/>
                  </a:cubicBezTo>
                  <a:cubicBezTo>
                    <a:pt x="276" y="70"/>
                    <a:pt x="292" y="106"/>
                    <a:pt x="292" y="146"/>
                  </a:cubicBezTo>
                  <a:cubicBezTo>
                    <a:pt x="292" y="187"/>
                    <a:pt x="276" y="223"/>
                    <a:pt x="249" y="250"/>
                  </a:cubicBezTo>
                  <a:cubicBezTo>
                    <a:pt x="223" y="276"/>
                    <a:pt x="186" y="293"/>
                    <a:pt x="146" y="293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80" y="269"/>
                    <a:pt x="210" y="255"/>
                    <a:pt x="232" y="233"/>
                  </a:cubicBezTo>
                  <a:cubicBezTo>
                    <a:pt x="254" y="211"/>
                    <a:pt x="268" y="180"/>
                    <a:pt x="268" y="146"/>
                  </a:cubicBezTo>
                  <a:cubicBezTo>
                    <a:pt x="268" y="113"/>
                    <a:pt x="254" y="82"/>
                    <a:pt x="232" y="60"/>
                  </a:cubicBezTo>
                  <a:cubicBezTo>
                    <a:pt x="210" y="38"/>
                    <a:pt x="180" y="24"/>
                    <a:pt x="146" y="24"/>
                  </a:cubicBezTo>
                  <a:lnTo>
                    <a:pt x="146" y="0"/>
                  </a:lnTo>
                  <a:close/>
                  <a:moveTo>
                    <a:pt x="146" y="293"/>
                  </a:moveTo>
                  <a:cubicBezTo>
                    <a:pt x="106" y="293"/>
                    <a:pt x="69" y="276"/>
                    <a:pt x="43" y="250"/>
                  </a:cubicBezTo>
                  <a:cubicBezTo>
                    <a:pt x="16" y="223"/>
                    <a:pt x="0" y="187"/>
                    <a:pt x="0" y="146"/>
                  </a:cubicBezTo>
                  <a:cubicBezTo>
                    <a:pt x="0" y="106"/>
                    <a:pt x="16" y="70"/>
                    <a:pt x="43" y="43"/>
                  </a:cubicBezTo>
                  <a:cubicBezTo>
                    <a:pt x="69" y="17"/>
                    <a:pt x="106" y="0"/>
                    <a:pt x="146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12" y="24"/>
                    <a:pt x="82" y="38"/>
                    <a:pt x="60" y="60"/>
                  </a:cubicBezTo>
                  <a:cubicBezTo>
                    <a:pt x="38" y="82"/>
                    <a:pt x="24" y="113"/>
                    <a:pt x="24" y="146"/>
                  </a:cubicBezTo>
                  <a:cubicBezTo>
                    <a:pt x="24" y="180"/>
                    <a:pt x="38" y="211"/>
                    <a:pt x="60" y="233"/>
                  </a:cubicBezTo>
                  <a:cubicBezTo>
                    <a:pt x="82" y="255"/>
                    <a:pt x="112" y="269"/>
                    <a:pt x="146" y="269"/>
                  </a:cubicBezTo>
                  <a:lnTo>
                    <a:pt x="146" y="2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6561825" y="2139833"/>
              <a:ext cx="468787" cy="4710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6645510" y="2347936"/>
              <a:ext cx="301416" cy="138488"/>
            </a:xfrm>
            <a:custGeom>
              <a:avLst/>
              <a:gdLst>
                <a:gd name="T0" fmla="*/ 362 w 407"/>
                <a:gd name="T1" fmla="*/ 26 h 187"/>
                <a:gd name="T2" fmla="*/ 336 w 407"/>
                <a:gd name="T3" fmla="*/ 187 h 187"/>
                <a:gd name="T4" fmla="*/ 343 w 407"/>
                <a:gd name="T5" fmla="*/ 26 h 187"/>
                <a:gd name="T6" fmla="*/ 352 w 407"/>
                <a:gd name="T7" fmla="*/ 79 h 187"/>
                <a:gd name="T8" fmla="*/ 336 w 407"/>
                <a:gd name="T9" fmla="*/ 135 h 187"/>
                <a:gd name="T10" fmla="*/ 308 w 407"/>
                <a:gd name="T11" fmla="*/ 187 h 187"/>
                <a:gd name="T12" fmla="*/ 308 w 407"/>
                <a:gd name="T13" fmla="*/ 187 h 187"/>
                <a:gd name="T14" fmla="*/ 326 w 407"/>
                <a:gd name="T15" fmla="*/ 62 h 187"/>
                <a:gd name="T16" fmla="*/ 317 w 407"/>
                <a:gd name="T17" fmla="*/ 114 h 187"/>
                <a:gd name="T18" fmla="*/ 308 w 407"/>
                <a:gd name="T19" fmla="*/ 187 h 187"/>
                <a:gd name="T20" fmla="*/ 308 w 407"/>
                <a:gd name="T21" fmla="*/ 0 h 187"/>
                <a:gd name="T22" fmla="*/ 282 w 407"/>
                <a:gd name="T23" fmla="*/ 114 h 187"/>
                <a:gd name="T24" fmla="*/ 291 w 407"/>
                <a:gd name="T25" fmla="*/ 26 h 187"/>
                <a:gd name="T26" fmla="*/ 282 w 407"/>
                <a:gd name="T27" fmla="*/ 187 h 187"/>
                <a:gd name="T28" fmla="*/ 282 w 407"/>
                <a:gd name="T29" fmla="*/ 0 h 187"/>
                <a:gd name="T30" fmla="*/ 256 w 407"/>
                <a:gd name="T31" fmla="*/ 62 h 187"/>
                <a:gd name="T32" fmla="*/ 265 w 407"/>
                <a:gd name="T33" fmla="*/ 114 h 187"/>
                <a:gd name="T34" fmla="*/ 256 w 407"/>
                <a:gd name="T35" fmla="*/ 187 h 187"/>
                <a:gd name="T36" fmla="*/ 256 w 407"/>
                <a:gd name="T37" fmla="*/ 0 h 187"/>
                <a:gd name="T38" fmla="*/ 230 w 407"/>
                <a:gd name="T39" fmla="*/ 114 h 187"/>
                <a:gd name="T40" fmla="*/ 237 w 407"/>
                <a:gd name="T41" fmla="*/ 26 h 187"/>
                <a:gd name="T42" fmla="*/ 230 w 407"/>
                <a:gd name="T43" fmla="*/ 187 h 187"/>
                <a:gd name="T44" fmla="*/ 230 w 407"/>
                <a:gd name="T45" fmla="*/ 0 h 187"/>
                <a:gd name="T46" fmla="*/ 201 w 407"/>
                <a:gd name="T47" fmla="*/ 62 h 187"/>
                <a:gd name="T48" fmla="*/ 211 w 407"/>
                <a:gd name="T49" fmla="*/ 114 h 187"/>
                <a:gd name="T50" fmla="*/ 201 w 407"/>
                <a:gd name="T51" fmla="*/ 187 h 187"/>
                <a:gd name="T52" fmla="*/ 201 w 407"/>
                <a:gd name="T53" fmla="*/ 0 h 187"/>
                <a:gd name="T54" fmla="*/ 175 w 407"/>
                <a:gd name="T55" fmla="*/ 114 h 187"/>
                <a:gd name="T56" fmla="*/ 185 w 407"/>
                <a:gd name="T57" fmla="*/ 26 h 187"/>
                <a:gd name="T58" fmla="*/ 175 w 407"/>
                <a:gd name="T59" fmla="*/ 187 h 187"/>
                <a:gd name="T60" fmla="*/ 175 w 407"/>
                <a:gd name="T61" fmla="*/ 0 h 187"/>
                <a:gd name="T62" fmla="*/ 149 w 407"/>
                <a:gd name="T63" fmla="*/ 62 h 187"/>
                <a:gd name="T64" fmla="*/ 159 w 407"/>
                <a:gd name="T65" fmla="*/ 114 h 187"/>
                <a:gd name="T66" fmla="*/ 149 w 407"/>
                <a:gd name="T67" fmla="*/ 187 h 187"/>
                <a:gd name="T68" fmla="*/ 149 w 407"/>
                <a:gd name="T69" fmla="*/ 0 h 187"/>
                <a:gd name="T70" fmla="*/ 123 w 407"/>
                <a:gd name="T71" fmla="*/ 114 h 187"/>
                <a:gd name="T72" fmla="*/ 130 w 407"/>
                <a:gd name="T73" fmla="*/ 26 h 187"/>
                <a:gd name="T74" fmla="*/ 123 w 407"/>
                <a:gd name="T75" fmla="*/ 187 h 187"/>
                <a:gd name="T76" fmla="*/ 123 w 407"/>
                <a:gd name="T77" fmla="*/ 0 h 187"/>
                <a:gd name="T78" fmla="*/ 95 w 407"/>
                <a:gd name="T79" fmla="*/ 62 h 187"/>
                <a:gd name="T80" fmla="*/ 104 w 407"/>
                <a:gd name="T81" fmla="*/ 114 h 187"/>
                <a:gd name="T82" fmla="*/ 95 w 407"/>
                <a:gd name="T83" fmla="*/ 187 h 187"/>
                <a:gd name="T84" fmla="*/ 95 w 407"/>
                <a:gd name="T85" fmla="*/ 0 h 187"/>
                <a:gd name="T86" fmla="*/ 69 w 407"/>
                <a:gd name="T87" fmla="*/ 114 h 187"/>
                <a:gd name="T88" fmla="*/ 78 w 407"/>
                <a:gd name="T89" fmla="*/ 26 h 187"/>
                <a:gd name="T90" fmla="*/ 69 w 407"/>
                <a:gd name="T91" fmla="*/ 187 h 187"/>
                <a:gd name="T92" fmla="*/ 69 w 407"/>
                <a:gd name="T93" fmla="*/ 114 h 187"/>
                <a:gd name="T94" fmla="*/ 69 w 407"/>
                <a:gd name="T95" fmla="*/ 0 h 187"/>
                <a:gd name="T96" fmla="*/ 43 w 407"/>
                <a:gd name="T97" fmla="*/ 62 h 187"/>
                <a:gd name="T98" fmla="*/ 26 w 407"/>
                <a:gd name="T99" fmla="*/ 62 h 187"/>
                <a:gd name="T100" fmla="*/ 0 w 407"/>
                <a:gd name="T10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7" h="187">
                  <a:moveTo>
                    <a:pt x="362" y="187"/>
                  </a:moveTo>
                  <a:lnTo>
                    <a:pt x="407" y="187"/>
                  </a:lnTo>
                  <a:lnTo>
                    <a:pt x="407" y="0"/>
                  </a:lnTo>
                  <a:lnTo>
                    <a:pt x="362" y="0"/>
                  </a:lnTo>
                  <a:lnTo>
                    <a:pt x="362" y="26"/>
                  </a:lnTo>
                  <a:lnTo>
                    <a:pt x="378" y="26"/>
                  </a:lnTo>
                  <a:lnTo>
                    <a:pt x="378" y="62"/>
                  </a:lnTo>
                  <a:lnTo>
                    <a:pt x="362" y="62"/>
                  </a:lnTo>
                  <a:lnTo>
                    <a:pt x="362" y="187"/>
                  </a:lnTo>
                  <a:close/>
                  <a:moveTo>
                    <a:pt x="336" y="187"/>
                  </a:moveTo>
                  <a:lnTo>
                    <a:pt x="362" y="187"/>
                  </a:lnTo>
                  <a:lnTo>
                    <a:pt x="362" y="62"/>
                  </a:lnTo>
                  <a:lnTo>
                    <a:pt x="343" y="62"/>
                  </a:lnTo>
                  <a:lnTo>
                    <a:pt x="343" y="26"/>
                  </a:lnTo>
                  <a:lnTo>
                    <a:pt x="343" y="26"/>
                  </a:lnTo>
                  <a:lnTo>
                    <a:pt x="362" y="26"/>
                  </a:lnTo>
                  <a:lnTo>
                    <a:pt x="362" y="0"/>
                  </a:lnTo>
                  <a:lnTo>
                    <a:pt x="336" y="0"/>
                  </a:lnTo>
                  <a:lnTo>
                    <a:pt x="336" y="79"/>
                  </a:lnTo>
                  <a:lnTo>
                    <a:pt x="352" y="7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36" y="114"/>
                  </a:lnTo>
                  <a:lnTo>
                    <a:pt x="336" y="135"/>
                  </a:lnTo>
                  <a:lnTo>
                    <a:pt x="336" y="135"/>
                  </a:lnTo>
                  <a:lnTo>
                    <a:pt x="336" y="171"/>
                  </a:lnTo>
                  <a:lnTo>
                    <a:pt x="336" y="171"/>
                  </a:lnTo>
                  <a:lnTo>
                    <a:pt x="336" y="171"/>
                  </a:lnTo>
                  <a:lnTo>
                    <a:pt x="336" y="187"/>
                  </a:lnTo>
                  <a:close/>
                  <a:moveTo>
                    <a:pt x="308" y="187"/>
                  </a:moveTo>
                  <a:lnTo>
                    <a:pt x="336" y="187"/>
                  </a:lnTo>
                  <a:lnTo>
                    <a:pt x="336" y="171"/>
                  </a:lnTo>
                  <a:lnTo>
                    <a:pt x="308" y="171"/>
                  </a:lnTo>
                  <a:lnTo>
                    <a:pt x="308" y="187"/>
                  </a:lnTo>
                  <a:lnTo>
                    <a:pt x="308" y="187"/>
                  </a:lnTo>
                  <a:close/>
                  <a:moveTo>
                    <a:pt x="336" y="0"/>
                  </a:moveTo>
                  <a:lnTo>
                    <a:pt x="308" y="0"/>
                  </a:lnTo>
                  <a:lnTo>
                    <a:pt x="308" y="26"/>
                  </a:lnTo>
                  <a:lnTo>
                    <a:pt x="326" y="26"/>
                  </a:lnTo>
                  <a:lnTo>
                    <a:pt x="326" y="62"/>
                  </a:lnTo>
                  <a:lnTo>
                    <a:pt x="308" y="62"/>
                  </a:lnTo>
                  <a:lnTo>
                    <a:pt x="308" y="135"/>
                  </a:lnTo>
                  <a:lnTo>
                    <a:pt x="336" y="135"/>
                  </a:lnTo>
                  <a:lnTo>
                    <a:pt x="336" y="114"/>
                  </a:lnTo>
                  <a:lnTo>
                    <a:pt x="317" y="114"/>
                  </a:lnTo>
                  <a:lnTo>
                    <a:pt x="317" y="79"/>
                  </a:lnTo>
                  <a:lnTo>
                    <a:pt x="336" y="79"/>
                  </a:lnTo>
                  <a:lnTo>
                    <a:pt x="336" y="0"/>
                  </a:lnTo>
                  <a:close/>
                  <a:moveTo>
                    <a:pt x="282" y="187"/>
                  </a:moveTo>
                  <a:lnTo>
                    <a:pt x="308" y="187"/>
                  </a:lnTo>
                  <a:lnTo>
                    <a:pt x="308" y="171"/>
                  </a:lnTo>
                  <a:lnTo>
                    <a:pt x="282" y="171"/>
                  </a:lnTo>
                  <a:lnTo>
                    <a:pt x="282" y="187"/>
                  </a:lnTo>
                  <a:lnTo>
                    <a:pt x="282" y="187"/>
                  </a:lnTo>
                  <a:close/>
                  <a:moveTo>
                    <a:pt x="308" y="0"/>
                  </a:moveTo>
                  <a:lnTo>
                    <a:pt x="282" y="0"/>
                  </a:lnTo>
                  <a:lnTo>
                    <a:pt x="282" y="79"/>
                  </a:lnTo>
                  <a:lnTo>
                    <a:pt x="300" y="79"/>
                  </a:lnTo>
                  <a:lnTo>
                    <a:pt x="300" y="114"/>
                  </a:lnTo>
                  <a:lnTo>
                    <a:pt x="282" y="114"/>
                  </a:lnTo>
                  <a:lnTo>
                    <a:pt x="282" y="135"/>
                  </a:lnTo>
                  <a:lnTo>
                    <a:pt x="308" y="135"/>
                  </a:lnTo>
                  <a:lnTo>
                    <a:pt x="308" y="62"/>
                  </a:lnTo>
                  <a:lnTo>
                    <a:pt x="291" y="62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308" y="26"/>
                  </a:lnTo>
                  <a:lnTo>
                    <a:pt x="308" y="0"/>
                  </a:lnTo>
                  <a:close/>
                  <a:moveTo>
                    <a:pt x="256" y="187"/>
                  </a:moveTo>
                  <a:lnTo>
                    <a:pt x="282" y="187"/>
                  </a:lnTo>
                  <a:lnTo>
                    <a:pt x="282" y="171"/>
                  </a:lnTo>
                  <a:lnTo>
                    <a:pt x="256" y="171"/>
                  </a:lnTo>
                  <a:lnTo>
                    <a:pt x="256" y="187"/>
                  </a:lnTo>
                  <a:lnTo>
                    <a:pt x="256" y="187"/>
                  </a:lnTo>
                  <a:close/>
                  <a:moveTo>
                    <a:pt x="282" y="0"/>
                  </a:moveTo>
                  <a:lnTo>
                    <a:pt x="256" y="0"/>
                  </a:lnTo>
                  <a:lnTo>
                    <a:pt x="256" y="26"/>
                  </a:lnTo>
                  <a:lnTo>
                    <a:pt x="272" y="26"/>
                  </a:lnTo>
                  <a:lnTo>
                    <a:pt x="272" y="62"/>
                  </a:lnTo>
                  <a:lnTo>
                    <a:pt x="256" y="62"/>
                  </a:lnTo>
                  <a:lnTo>
                    <a:pt x="256" y="135"/>
                  </a:lnTo>
                  <a:lnTo>
                    <a:pt x="282" y="135"/>
                  </a:lnTo>
                  <a:lnTo>
                    <a:pt x="282" y="114"/>
                  </a:lnTo>
                  <a:lnTo>
                    <a:pt x="265" y="114"/>
                  </a:lnTo>
                  <a:lnTo>
                    <a:pt x="265" y="114"/>
                  </a:lnTo>
                  <a:lnTo>
                    <a:pt x="265" y="79"/>
                  </a:lnTo>
                  <a:lnTo>
                    <a:pt x="282" y="79"/>
                  </a:lnTo>
                  <a:lnTo>
                    <a:pt x="282" y="0"/>
                  </a:lnTo>
                  <a:close/>
                  <a:moveTo>
                    <a:pt x="230" y="187"/>
                  </a:moveTo>
                  <a:lnTo>
                    <a:pt x="256" y="187"/>
                  </a:lnTo>
                  <a:lnTo>
                    <a:pt x="256" y="171"/>
                  </a:lnTo>
                  <a:lnTo>
                    <a:pt x="230" y="171"/>
                  </a:lnTo>
                  <a:lnTo>
                    <a:pt x="230" y="187"/>
                  </a:lnTo>
                  <a:lnTo>
                    <a:pt x="230" y="187"/>
                  </a:lnTo>
                  <a:close/>
                  <a:moveTo>
                    <a:pt x="256" y="0"/>
                  </a:moveTo>
                  <a:lnTo>
                    <a:pt x="230" y="0"/>
                  </a:lnTo>
                  <a:lnTo>
                    <a:pt x="230" y="79"/>
                  </a:lnTo>
                  <a:lnTo>
                    <a:pt x="246" y="79"/>
                  </a:lnTo>
                  <a:lnTo>
                    <a:pt x="246" y="114"/>
                  </a:lnTo>
                  <a:lnTo>
                    <a:pt x="230" y="114"/>
                  </a:lnTo>
                  <a:lnTo>
                    <a:pt x="230" y="135"/>
                  </a:lnTo>
                  <a:lnTo>
                    <a:pt x="256" y="135"/>
                  </a:lnTo>
                  <a:lnTo>
                    <a:pt x="256" y="62"/>
                  </a:lnTo>
                  <a:lnTo>
                    <a:pt x="237" y="62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56" y="26"/>
                  </a:lnTo>
                  <a:lnTo>
                    <a:pt x="256" y="0"/>
                  </a:lnTo>
                  <a:close/>
                  <a:moveTo>
                    <a:pt x="201" y="187"/>
                  </a:moveTo>
                  <a:lnTo>
                    <a:pt x="230" y="187"/>
                  </a:lnTo>
                  <a:lnTo>
                    <a:pt x="230" y="171"/>
                  </a:lnTo>
                  <a:lnTo>
                    <a:pt x="201" y="171"/>
                  </a:lnTo>
                  <a:lnTo>
                    <a:pt x="201" y="187"/>
                  </a:lnTo>
                  <a:lnTo>
                    <a:pt x="201" y="187"/>
                  </a:lnTo>
                  <a:close/>
                  <a:moveTo>
                    <a:pt x="230" y="0"/>
                  </a:moveTo>
                  <a:lnTo>
                    <a:pt x="201" y="0"/>
                  </a:lnTo>
                  <a:lnTo>
                    <a:pt x="201" y="26"/>
                  </a:lnTo>
                  <a:lnTo>
                    <a:pt x="220" y="26"/>
                  </a:lnTo>
                  <a:lnTo>
                    <a:pt x="220" y="62"/>
                  </a:lnTo>
                  <a:lnTo>
                    <a:pt x="201" y="62"/>
                  </a:lnTo>
                  <a:lnTo>
                    <a:pt x="201" y="135"/>
                  </a:lnTo>
                  <a:lnTo>
                    <a:pt x="230" y="135"/>
                  </a:lnTo>
                  <a:lnTo>
                    <a:pt x="230" y="114"/>
                  </a:lnTo>
                  <a:lnTo>
                    <a:pt x="211" y="114"/>
                  </a:lnTo>
                  <a:lnTo>
                    <a:pt x="211" y="114"/>
                  </a:lnTo>
                  <a:lnTo>
                    <a:pt x="211" y="79"/>
                  </a:lnTo>
                  <a:lnTo>
                    <a:pt x="230" y="79"/>
                  </a:lnTo>
                  <a:lnTo>
                    <a:pt x="230" y="0"/>
                  </a:lnTo>
                  <a:close/>
                  <a:moveTo>
                    <a:pt x="175" y="187"/>
                  </a:moveTo>
                  <a:lnTo>
                    <a:pt x="201" y="187"/>
                  </a:lnTo>
                  <a:lnTo>
                    <a:pt x="201" y="171"/>
                  </a:lnTo>
                  <a:lnTo>
                    <a:pt x="175" y="171"/>
                  </a:lnTo>
                  <a:lnTo>
                    <a:pt x="175" y="187"/>
                  </a:lnTo>
                  <a:lnTo>
                    <a:pt x="175" y="187"/>
                  </a:lnTo>
                  <a:close/>
                  <a:moveTo>
                    <a:pt x="201" y="0"/>
                  </a:moveTo>
                  <a:lnTo>
                    <a:pt x="175" y="0"/>
                  </a:lnTo>
                  <a:lnTo>
                    <a:pt x="175" y="79"/>
                  </a:lnTo>
                  <a:lnTo>
                    <a:pt x="194" y="79"/>
                  </a:lnTo>
                  <a:lnTo>
                    <a:pt x="194" y="114"/>
                  </a:lnTo>
                  <a:lnTo>
                    <a:pt x="175" y="114"/>
                  </a:lnTo>
                  <a:lnTo>
                    <a:pt x="175" y="135"/>
                  </a:lnTo>
                  <a:lnTo>
                    <a:pt x="201" y="135"/>
                  </a:lnTo>
                  <a:lnTo>
                    <a:pt x="201" y="62"/>
                  </a:lnTo>
                  <a:lnTo>
                    <a:pt x="185" y="62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201" y="26"/>
                  </a:lnTo>
                  <a:lnTo>
                    <a:pt x="201" y="0"/>
                  </a:lnTo>
                  <a:close/>
                  <a:moveTo>
                    <a:pt x="149" y="187"/>
                  </a:moveTo>
                  <a:lnTo>
                    <a:pt x="175" y="187"/>
                  </a:lnTo>
                  <a:lnTo>
                    <a:pt x="175" y="171"/>
                  </a:lnTo>
                  <a:lnTo>
                    <a:pt x="149" y="171"/>
                  </a:lnTo>
                  <a:lnTo>
                    <a:pt x="149" y="187"/>
                  </a:lnTo>
                  <a:lnTo>
                    <a:pt x="149" y="187"/>
                  </a:lnTo>
                  <a:close/>
                  <a:moveTo>
                    <a:pt x="175" y="0"/>
                  </a:moveTo>
                  <a:lnTo>
                    <a:pt x="149" y="0"/>
                  </a:lnTo>
                  <a:lnTo>
                    <a:pt x="149" y="26"/>
                  </a:lnTo>
                  <a:lnTo>
                    <a:pt x="166" y="26"/>
                  </a:lnTo>
                  <a:lnTo>
                    <a:pt x="166" y="62"/>
                  </a:lnTo>
                  <a:lnTo>
                    <a:pt x="149" y="62"/>
                  </a:lnTo>
                  <a:lnTo>
                    <a:pt x="149" y="135"/>
                  </a:lnTo>
                  <a:lnTo>
                    <a:pt x="175" y="135"/>
                  </a:lnTo>
                  <a:lnTo>
                    <a:pt x="175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79"/>
                  </a:lnTo>
                  <a:lnTo>
                    <a:pt x="175" y="79"/>
                  </a:lnTo>
                  <a:lnTo>
                    <a:pt x="175" y="0"/>
                  </a:lnTo>
                  <a:close/>
                  <a:moveTo>
                    <a:pt x="123" y="187"/>
                  </a:moveTo>
                  <a:lnTo>
                    <a:pt x="149" y="187"/>
                  </a:lnTo>
                  <a:lnTo>
                    <a:pt x="149" y="171"/>
                  </a:lnTo>
                  <a:lnTo>
                    <a:pt x="123" y="171"/>
                  </a:lnTo>
                  <a:lnTo>
                    <a:pt x="123" y="187"/>
                  </a:lnTo>
                  <a:lnTo>
                    <a:pt x="123" y="187"/>
                  </a:lnTo>
                  <a:close/>
                  <a:moveTo>
                    <a:pt x="149" y="0"/>
                  </a:moveTo>
                  <a:lnTo>
                    <a:pt x="123" y="0"/>
                  </a:lnTo>
                  <a:lnTo>
                    <a:pt x="123" y="79"/>
                  </a:lnTo>
                  <a:lnTo>
                    <a:pt x="140" y="79"/>
                  </a:lnTo>
                  <a:lnTo>
                    <a:pt x="140" y="114"/>
                  </a:lnTo>
                  <a:lnTo>
                    <a:pt x="123" y="114"/>
                  </a:lnTo>
                  <a:lnTo>
                    <a:pt x="123" y="135"/>
                  </a:lnTo>
                  <a:lnTo>
                    <a:pt x="149" y="135"/>
                  </a:lnTo>
                  <a:lnTo>
                    <a:pt x="149" y="62"/>
                  </a:lnTo>
                  <a:lnTo>
                    <a:pt x="130" y="6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49" y="26"/>
                  </a:lnTo>
                  <a:lnTo>
                    <a:pt x="149" y="0"/>
                  </a:lnTo>
                  <a:close/>
                  <a:moveTo>
                    <a:pt x="95" y="187"/>
                  </a:moveTo>
                  <a:lnTo>
                    <a:pt x="123" y="187"/>
                  </a:lnTo>
                  <a:lnTo>
                    <a:pt x="123" y="171"/>
                  </a:lnTo>
                  <a:lnTo>
                    <a:pt x="95" y="171"/>
                  </a:lnTo>
                  <a:lnTo>
                    <a:pt x="95" y="187"/>
                  </a:lnTo>
                  <a:lnTo>
                    <a:pt x="95" y="187"/>
                  </a:lnTo>
                  <a:close/>
                  <a:moveTo>
                    <a:pt x="123" y="0"/>
                  </a:moveTo>
                  <a:lnTo>
                    <a:pt x="95" y="0"/>
                  </a:lnTo>
                  <a:lnTo>
                    <a:pt x="95" y="26"/>
                  </a:lnTo>
                  <a:lnTo>
                    <a:pt x="114" y="26"/>
                  </a:lnTo>
                  <a:lnTo>
                    <a:pt x="114" y="62"/>
                  </a:lnTo>
                  <a:lnTo>
                    <a:pt x="95" y="62"/>
                  </a:lnTo>
                  <a:lnTo>
                    <a:pt x="95" y="135"/>
                  </a:lnTo>
                  <a:lnTo>
                    <a:pt x="123" y="135"/>
                  </a:lnTo>
                  <a:lnTo>
                    <a:pt x="12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79"/>
                  </a:lnTo>
                  <a:lnTo>
                    <a:pt x="123" y="79"/>
                  </a:lnTo>
                  <a:lnTo>
                    <a:pt x="123" y="0"/>
                  </a:lnTo>
                  <a:close/>
                  <a:moveTo>
                    <a:pt x="69" y="187"/>
                  </a:moveTo>
                  <a:lnTo>
                    <a:pt x="95" y="187"/>
                  </a:lnTo>
                  <a:lnTo>
                    <a:pt x="95" y="171"/>
                  </a:lnTo>
                  <a:lnTo>
                    <a:pt x="69" y="171"/>
                  </a:lnTo>
                  <a:lnTo>
                    <a:pt x="69" y="187"/>
                  </a:lnTo>
                  <a:lnTo>
                    <a:pt x="69" y="187"/>
                  </a:lnTo>
                  <a:close/>
                  <a:moveTo>
                    <a:pt x="95" y="0"/>
                  </a:moveTo>
                  <a:lnTo>
                    <a:pt x="69" y="0"/>
                  </a:lnTo>
                  <a:lnTo>
                    <a:pt x="69" y="79"/>
                  </a:lnTo>
                  <a:lnTo>
                    <a:pt x="88" y="79"/>
                  </a:lnTo>
                  <a:lnTo>
                    <a:pt x="88" y="114"/>
                  </a:lnTo>
                  <a:lnTo>
                    <a:pt x="69" y="114"/>
                  </a:lnTo>
                  <a:lnTo>
                    <a:pt x="69" y="135"/>
                  </a:lnTo>
                  <a:lnTo>
                    <a:pt x="95" y="135"/>
                  </a:lnTo>
                  <a:lnTo>
                    <a:pt x="95" y="62"/>
                  </a:lnTo>
                  <a:lnTo>
                    <a:pt x="78" y="62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43" y="187"/>
                  </a:moveTo>
                  <a:lnTo>
                    <a:pt x="69" y="187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9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79"/>
                  </a:lnTo>
                  <a:lnTo>
                    <a:pt x="69" y="79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43" y="26"/>
                  </a:lnTo>
                  <a:lnTo>
                    <a:pt x="59" y="26"/>
                  </a:lnTo>
                  <a:lnTo>
                    <a:pt x="59" y="62"/>
                  </a:lnTo>
                  <a:lnTo>
                    <a:pt x="43" y="62"/>
                  </a:lnTo>
                  <a:lnTo>
                    <a:pt x="43" y="187"/>
                  </a:lnTo>
                  <a:close/>
                  <a:moveTo>
                    <a:pt x="0" y="187"/>
                  </a:moveTo>
                  <a:lnTo>
                    <a:pt x="43" y="187"/>
                  </a:lnTo>
                  <a:lnTo>
                    <a:pt x="43" y="62"/>
                  </a:lnTo>
                  <a:lnTo>
                    <a:pt x="26" y="6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3" y="2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6701794" y="2283506"/>
              <a:ext cx="173295" cy="42213"/>
            </a:xfrm>
            <a:custGeom>
              <a:avLst/>
              <a:gdLst>
                <a:gd name="T0" fmla="*/ 0 w 99"/>
                <a:gd name="T1" fmla="*/ 12 h 24"/>
                <a:gd name="T2" fmla="*/ 7 w 99"/>
                <a:gd name="T3" fmla="*/ 24 h 24"/>
                <a:gd name="T4" fmla="*/ 50 w 99"/>
                <a:gd name="T5" fmla="*/ 14 h 24"/>
                <a:gd name="T6" fmla="*/ 92 w 99"/>
                <a:gd name="T7" fmla="*/ 24 h 24"/>
                <a:gd name="T8" fmla="*/ 99 w 99"/>
                <a:gd name="T9" fmla="*/ 12 h 24"/>
                <a:gd name="T10" fmla="*/ 50 w 99"/>
                <a:gd name="T11" fmla="*/ 0 h 24"/>
                <a:gd name="T12" fmla="*/ 0 w 9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4">
                  <a:moveTo>
                    <a:pt x="0" y="12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19" y="18"/>
                    <a:pt x="34" y="14"/>
                    <a:pt x="50" y="14"/>
                  </a:cubicBezTo>
                  <a:cubicBezTo>
                    <a:pt x="65" y="14"/>
                    <a:pt x="80" y="18"/>
                    <a:pt x="92" y="24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85" y="4"/>
                    <a:pt x="68" y="0"/>
                    <a:pt x="50" y="0"/>
                  </a:cubicBezTo>
                  <a:cubicBezTo>
                    <a:pt x="32" y="0"/>
                    <a:pt x="14" y="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6673652" y="2236109"/>
              <a:ext cx="231061" cy="48878"/>
            </a:xfrm>
            <a:custGeom>
              <a:avLst/>
              <a:gdLst>
                <a:gd name="T0" fmla="*/ 132 w 132"/>
                <a:gd name="T1" fmla="*/ 16 h 28"/>
                <a:gd name="T2" fmla="*/ 66 w 132"/>
                <a:gd name="T3" fmla="*/ 0 h 28"/>
                <a:gd name="T4" fmla="*/ 0 w 132"/>
                <a:gd name="T5" fmla="*/ 16 h 28"/>
                <a:gd name="T6" fmla="*/ 6 w 132"/>
                <a:gd name="T7" fmla="*/ 28 h 28"/>
                <a:gd name="T8" fmla="*/ 66 w 132"/>
                <a:gd name="T9" fmla="*/ 14 h 28"/>
                <a:gd name="T10" fmla="*/ 125 w 132"/>
                <a:gd name="T11" fmla="*/ 28 h 28"/>
                <a:gd name="T12" fmla="*/ 132 w 132"/>
                <a:gd name="T1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8">
                  <a:moveTo>
                    <a:pt x="132" y="16"/>
                  </a:moveTo>
                  <a:cubicBezTo>
                    <a:pt x="113" y="6"/>
                    <a:pt x="90" y="0"/>
                    <a:pt x="66" y="0"/>
                  </a:cubicBezTo>
                  <a:cubicBezTo>
                    <a:pt x="42" y="0"/>
                    <a:pt x="18" y="6"/>
                    <a:pt x="0" y="1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3" y="19"/>
                    <a:pt x="44" y="14"/>
                    <a:pt x="66" y="14"/>
                  </a:cubicBezTo>
                  <a:cubicBezTo>
                    <a:pt x="87" y="14"/>
                    <a:pt x="108" y="19"/>
                    <a:pt x="125" y="28"/>
                  </a:cubicBezTo>
                  <a:lnTo>
                    <a:pt x="13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27320" y="1912647"/>
            <a:ext cx="509519" cy="511001"/>
            <a:chOff x="5127320" y="2129465"/>
            <a:chExt cx="509519" cy="511001"/>
          </a:xfrm>
        </p:grpSpPr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5127320" y="2129465"/>
              <a:ext cx="509519" cy="511001"/>
            </a:xfrm>
            <a:custGeom>
              <a:avLst/>
              <a:gdLst>
                <a:gd name="T0" fmla="*/ 146 w 291"/>
                <a:gd name="T1" fmla="*/ 0 h 292"/>
                <a:gd name="T2" fmla="*/ 249 w 291"/>
                <a:gd name="T3" fmla="*/ 43 h 292"/>
                <a:gd name="T4" fmla="*/ 291 w 291"/>
                <a:gd name="T5" fmla="*/ 146 h 292"/>
                <a:gd name="T6" fmla="*/ 249 w 291"/>
                <a:gd name="T7" fmla="*/ 249 h 292"/>
                <a:gd name="T8" fmla="*/ 146 w 291"/>
                <a:gd name="T9" fmla="*/ 292 h 292"/>
                <a:gd name="T10" fmla="*/ 146 w 291"/>
                <a:gd name="T11" fmla="*/ 268 h 292"/>
                <a:gd name="T12" fmla="*/ 232 w 291"/>
                <a:gd name="T13" fmla="*/ 232 h 292"/>
                <a:gd name="T14" fmla="*/ 267 w 291"/>
                <a:gd name="T15" fmla="*/ 146 h 292"/>
                <a:gd name="T16" fmla="*/ 232 w 291"/>
                <a:gd name="T17" fmla="*/ 60 h 292"/>
                <a:gd name="T18" fmla="*/ 146 w 291"/>
                <a:gd name="T19" fmla="*/ 24 h 292"/>
                <a:gd name="T20" fmla="*/ 146 w 291"/>
                <a:gd name="T21" fmla="*/ 0 h 292"/>
                <a:gd name="T22" fmla="*/ 146 w 291"/>
                <a:gd name="T23" fmla="*/ 292 h 292"/>
                <a:gd name="T24" fmla="*/ 43 w 291"/>
                <a:gd name="T25" fmla="*/ 249 h 292"/>
                <a:gd name="T26" fmla="*/ 0 w 291"/>
                <a:gd name="T27" fmla="*/ 146 h 292"/>
                <a:gd name="T28" fmla="*/ 43 w 291"/>
                <a:gd name="T29" fmla="*/ 43 h 292"/>
                <a:gd name="T30" fmla="*/ 146 w 291"/>
                <a:gd name="T31" fmla="*/ 0 h 292"/>
                <a:gd name="T32" fmla="*/ 146 w 291"/>
                <a:gd name="T33" fmla="*/ 24 h 292"/>
                <a:gd name="T34" fmla="*/ 60 w 291"/>
                <a:gd name="T35" fmla="*/ 60 h 292"/>
                <a:gd name="T36" fmla="*/ 24 w 291"/>
                <a:gd name="T37" fmla="*/ 146 h 292"/>
                <a:gd name="T38" fmla="*/ 60 w 291"/>
                <a:gd name="T39" fmla="*/ 232 h 292"/>
                <a:gd name="T40" fmla="*/ 146 w 291"/>
                <a:gd name="T41" fmla="*/ 268 h 292"/>
                <a:gd name="T42" fmla="*/ 146 w 291"/>
                <a:gd name="T4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1" h="292">
                  <a:moveTo>
                    <a:pt x="146" y="0"/>
                  </a:moveTo>
                  <a:cubicBezTo>
                    <a:pt x="186" y="0"/>
                    <a:pt x="222" y="17"/>
                    <a:pt x="249" y="43"/>
                  </a:cubicBezTo>
                  <a:cubicBezTo>
                    <a:pt x="275" y="69"/>
                    <a:pt x="291" y="106"/>
                    <a:pt x="291" y="146"/>
                  </a:cubicBezTo>
                  <a:cubicBezTo>
                    <a:pt x="291" y="186"/>
                    <a:pt x="275" y="223"/>
                    <a:pt x="249" y="249"/>
                  </a:cubicBezTo>
                  <a:cubicBezTo>
                    <a:pt x="222" y="276"/>
                    <a:pt x="186" y="292"/>
                    <a:pt x="146" y="292"/>
                  </a:cubicBezTo>
                  <a:cubicBezTo>
                    <a:pt x="146" y="268"/>
                    <a:pt x="146" y="268"/>
                    <a:pt x="146" y="268"/>
                  </a:cubicBezTo>
                  <a:cubicBezTo>
                    <a:pt x="179" y="268"/>
                    <a:pt x="210" y="254"/>
                    <a:pt x="232" y="232"/>
                  </a:cubicBezTo>
                  <a:cubicBezTo>
                    <a:pt x="254" y="210"/>
                    <a:pt x="267" y="180"/>
                    <a:pt x="267" y="146"/>
                  </a:cubicBezTo>
                  <a:cubicBezTo>
                    <a:pt x="267" y="113"/>
                    <a:pt x="254" y="82"/>
                    <a:pt x="232" y="60"/>
                  </a:cubicBezTo>
                  <a:cubicBezTo>
                    <a:pt x="210" y="38"/>
                    <a:pt x="179" y="24"/>
                    <a:pt x="146" y="24"/>
                  </a:cubicBezTo>
                  <a:lnTo>
                    <a:pt x="146" y="0"/>
                  </a:lnTo>
                  <a:close/>
                  <a:moveTo>
                    <a:pt x="146" y="292"/>
                  </a:moveTo>
                  <a:cubicBezTo>
                    <a:pt x="105" y="292"/>
                    <a:pt x="69" y="276"/>
                    <a:pt x="43" y="249"/>
                  </a:cubicBezTo>
                  <a:cubicBezTo>
                    <a:pt x="16" y="223"/>
                    <a:pt x="0" y="186"/>
                    <a:pt x="0" y="146"/>
                  </a:cubicBezTo>
                  <a:cubicBezTo>
                    <a:pt x="0" y="106"/>
                    <a:pt x="16" y="69"/>
                    <a:pt x="43" y="43"/>
                  </a:cubicBezTo>
                  <a:cubicBezTo>
                    <a:pt x="69" y="17"/>
                    <a:pt x="105" y="0"/>
                    <a:pt x="146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12" y="24"/>
                    <a:pt x="82" y="38"/>
                    <a:pt x="60" y="60"/>
                  </a:cubicBezTo>
                  <a:cubicBezTo>
                    <a:pt x="37" y="82"/>
                    <a:pt x="24" y="113"/>
                    <a:pt x="24" y="146"/>
                  </a:cubicBezTo>
                  <a:cubicBezTo>
                    <a:pt x="24" y="180"/>
                    <a:pt x="37" y="210"/>
                    <a:pt x="60" y="232"/>
                  </a:cubicBezTo>
                  <a:cubicBezTo>
                    <a:pt x="82" y="254"/>
                    <a:pt x="112" y="268"/>
                    <a:pt x="146" y="268"/>
                  </a:cubicBezTo>
                  <a:lnTo>
                    <a:pt x="146" y="2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148797" y="2150202"/>
              <a:ext cx="467306" cy="469528"/>
              <a:chOff x="5148797" y="2150202"/>
              <a:chExt cx="467306" cy="469528"/>
            </a:xfrm>
          </p:grpSpPr>
          <p:sp>
            <p:nvSpPr>
              <p:cNvPr id="50" name="Oval 75"/>
              <p:cNvSpPr>
                <a:spLocks noChangeArrowheads="1"/>
              </p:cNvSpPr>
              <p:nvPr/>
            </p:nvSpPr>
            <p:spPr bwMode="auto">
              <a:xfrm>
                <a:off x="5148797" y="2150202"/>
                <a:ext cx="467306" cy="469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76"/>
              <p:cNvSpPr>
                <a:spLocks noEditPoints="1"/>
              </p:cNvSpPr>
              <p:nvPr/>
            </p:nvSpPr>
            <p:spPr bwMode="auto">
              <a:xfrm>
                <a:off x="5287285" y="2232406"/>
                <a:ext cx="190329" cy="306600"/>
              </a:xfrm>
              <a:custGeom>
                <a:avLst/>
                <a:gdLst>
                  <a:gd name="T0" fmla="*/ 257 w 257"/>
                  <a:gd name="T1" fmla="*/ 414 h 414"/>
                  <a:gd name="T2" fmla="*/ 229 w 257"/>
                  <a:gd name="T3" fmla="*/ 8 h 414"/>
                  <a:gd name="T4" fmla="*/ 205 w 257"/>
                  <a:gd name="T5" fmla="*/ 0 h 414"/>
                  <a:gd name="T6" fmla="*/ 229 w 257"/>
                  <a:gd name="T7" fmla="*/ 34 h 414"/>
                  <a:gd name="T8" fmla="*/ 229 w 257"/>
                  <a:gd name="T9" fmla="*/ 268 h 414"/>
                  <a:gd name="T10" fmla="*/ 205 w 257"/>
                  <a:gd name="T11" fmla="*/ 296 h 414"/>
                  <a:gd name="T12" fmla="*/ 229 w 257"/>
                  <a:gd name="T13" fmla="*/ 329 h 414"/>
                  <a:gd name="T14" fmla="*/ 205 w 257"/>
                  <a:gd name="T15" fmla="*/ 329 h 414"/>
                  <a:gd name="T16" fmla="*/ 229 w 257"/>
                  <a:gd name="T17" fmla="*/ 353 h 414"/>
                  <a:gd name="T18" fmla="*/ 229 w 257"/>
                  <a:gd name="T19" fmla="*/ 386 h 414"/>
                  <a:gd name="T20" fmla="*/ 205 w 257"/>
                  <a:gd name="T21" fmla="*/ 414 h 414"/>
                  <a:gd name="T22" fmla="*/ 179 w 257"/>
                  <a:gd name="T23" fmla="*/ 8 h 414"/>
                  <a:gd name="T24" fmla="*/ 130 w 257"/>
                  <a:gd name="T25" fmla="*/ 34 h 414"/>
                  <a:gd name="T26" fmla="*/ 205 w 257"/>
                  <a:gd name="T27" fmla="*/ 0 h 414"/>
                  <a:gd name="T28" fmla="*/ 179 w 257"/>
                  <a:gd name="T29" fmla="*/ 0 h 414"/>
                  <a:gd name="T30" fmla="*/ 205 w 257"/>
                  <a:gd name="T31" fmla="*/ 414 h 414"/>
                  <a:gd name="T32" fmla="*/ 179 w 257"/>
                  <a:gd name="T33" fmla="*/ 386 h 414"/>
                  <a:gd name="T34" fmla="*/ 205 w 257"/>
                  <a:gd name="T35" fmla="*/ 353 h 414"/>
                  <a:gd name="T36" fmla="*/ 179 w 257"/>
                  <a:gd name="T37" fmla="*/ 329 h 414"/>
                  <a:gd name="T38" fmla="*/ 205 w 257"/>
                  <a:gd name="T39" fmla="*/ 296 h 414"/>
                  <a:gd name="T40" fmla="*/ 130 w 257"/>
                  <a:gd name="T41" fmla="*/ 268 h 414"/>
                  <a:gd name="T42" fmla="*/ 153 w 257"/>
                  <a:gd name="T43" fmla="*/ 296 h 414"/>
                  <a:gd name="T44" fmla="*/ 153 w 257"/>
                  <a:gd name="T45" fmla="*/ 329 h 414"/>
                  <a:gd name="T46" fmla="*/ 130 w 257"/>
                  <a:gd name="T47" fmla="*/ 353 h 414"/>
                  <a:gd name="T48" fmla="*/ 153 w 257"/>
                  <a:gd name="T49" fmla="*/ 386 h 414"/>
                  <a:gd name="T50" fmla="*/ 130 w 257"/>
                  <a:gd name="T51" fmla="*/ 386 h 414"/>
                  <a:gd name="T52" fmla="*/ 130 w 257"/>
                  <a:gd name="T53" fmla="*/ 8 h 414"/>
                  <a:gd name="T54" fmla="*/ 52 w 257"/>
                  <a:gd name="T55" fmla="*/ 34 h 414"/>
                  <a:gd name="T56" fmla="*/ 130 w 257"/>
                  <a:gd name="T57" fmla="*/ 8 h 414"/>
                  <a:gd name="T58" fmla="*/ 52 w 257"/>
                  <a:gd name="T59" fmla="*/ 414 h 414"/>
                  <a:gd name="T60" fmla="*/ 130 w 257"/>
                  <a:gd name="T61" fmla="*/ 386 h 414"/>
                  <a:gd name="T62" fmla="*/ 104 w 257"/>
                  <a:gd name="T63" fmla="*/ 353 h 414"/>
                  <a:gd name="T64" fmla="*/ 130 w 257"/>
                  <a:gd name="T65" fmla="*/ 329 h 414"/>
                  <a:gd name="T66" fmla="*/ 104 w 257"/>
                  <a:gd name="T67" fmla="*/ 296 h 414"/>
                  <a:gd name="T68" fmla="*/ 130 w 257"/>
                  <a:gd name="T69" fmla="*/ 268 h 414"/>
                  <a:gd name="T70" fmla="*/ 52 w 257"/>
                  <a:gd name="T71" fmla="*/ 296 h 414"/>
                  <a:gd name="T72" fmla="*/ 78 w 257"/>
                  <a:gd name="T73" fmla="*/ 329 h 414"/>
                  <a:gd name="T74" fmla="*/ 52 w 257"/>
                  <a:gd name="T75" fmla="*/ 329 h 414"/>
                  <a:gd name="T76" fmla="*/ 78 w 257"/>
                  <a:gd name="T77" fmla="*/ 353 h 414"/>
                  <a:gd name="T78" fmla="*/ 78 w 257"/>
                  <a:gd name="T79" fmla="*/ 386 h 414"/>
                  <a:gd name="T80" fmla="*/ 52 w 257"/>
                  <a:gd name="T81" fmla="*/ 414 h 414"/>
                  <a:gd name="T82" fmla="*/ 0 w 257"/>
                  <a:gd name="T83" fmla="*/ 8 h 414"/>
                  <a:gd name="T84" fmla="*/ 52 w 257"/>
                  <a:gd name="T85" fmla="*/ 414 h 414"/>
                  <a:gd name="T86" fmla="*/ 28 w 257"/>
                  <a:gd name="T87" fmla="*/ 386 h 414"/>
                  <a:gd name="T88" fmla="*/ 52 w 257"/>
                  <a:gd name="T89" fmla="*/ 353 h 414"/>
                  <a:gd name="T90" fmla="*/ 28 w 257"/>
                  <a:gd name="T91" fmla="*/ 329 h 414"/>
                  <a:gd name="T92" fmla="*/ 52 w 257"/>
                  <a:gd name="T93" fmla="*/ 296 h 414"/>
                  <a:gd name="T94" fmla="*/ 28 w 257"/>
                  <a:gd name="T95" fmla="*/ 268 h 414"/>
                  <a:gd name="T96" fmla="*/ 52 w 257"/>
                  <a:gd name="T97" fmla="*/ 3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" h="414">
                    <a:moveTo>
                      <a:pt x="205" y="414"/>
                    </a:moveTo>
                    <a:lnTo>
                      <a:pt x="257" y="414"/>
                    </a:lnTo>
                    <a:lnTo>
                      <a:pt x="257" y="8"/>
                    </a:lnTo>
                    <a:lnTo>
                      <a:pt x="229" y="8"/>
                    </a:lnTo>
                    <a:lnTo>
                      <a:pt x="229" y="0"/>
                    </a:lnTo>
                    <a:lnTo>
                      <a:pt x="205" y="0"/>
                    </a:lnTo>
                    <a:lnTo>
                      <a:pt x="205" y="34"/>
                    </a:lnTo>
                    <a:lnTo>
                      <a:pt x="229" y="34"/>
                    </a:lnTo>
                    <a:lnTo>
                      <a:pt x="229" y="268"/>
                    </a:lnTo>
                    <a:lnTo>
                      <a:pt x="229" y="268"/>
                    </a:lnTo>
                    <a:lnTo>
                      <a:pt x="205" y="268"/>
                    </a:lnTo>
                    <a:lnTo>
                      <a:pt x="205" y="296"/>
                    </a:lnTo>
                    <a:lnTo>
                      <a:pt x="229" y="296"/>
                    </a:lnTo>
                    <a:lnTo>
                      <a:pt x="229" y="329"/>
                    </a:lnTo>
                    <a:lnTo>
                      <a:pt x="229" y="329"/>
                    </a:lnTo>
                    <a:lnTo>
                      <a:pt x="205" y="329"/>
                    </a:lnTo>
                    <a:lnTo>
                      <a:pt x="205" y="353"/>
                    </a:lnTo>
                    <a:lnTo>
                      <a:pt x="229" y="353"/>
                    </a:lnTo>
                    <a:lnTo>
                      <a:pt x="229" y="386"/>
                    </a:lnTo>
                    <a:lnTo>
                      <a:pt x="229" y="386"/>
                    </a:lnTo>
                    <a:lnTo>
                      <a:pt x="205" y="386"/>
                    </a:lnTo>
                    <a:lnTo>
                      <a:pt x="205" y="414"/>
                    </a:lnTo>
                    <a:close/>
                    <a:moveTo>
                      <a:pt x="179" y="0"/>
                    </a:moveTo>
                    <a:lnTo>
                      <a:pt x="179" y="8"/>
                    </a:lnTo>
                    <a:lnTo>
                      <a:pt x="130" y="8"/>
                    </a:lnTo>
                    <a:lnTo>
                      <a:pt x="130" y="34"/>
                    </a:lnTo>
                    <a:lnTo>
                      <a:pt x="205" y="34"/>
                    </a:lnTo>
                    <a:lnTo>
                      <a:pt x="205" y="0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  <a:moveTo>
                      <a:pt x="130" y="414"/>
                    </a:moveTo>
                    <a:lnTo>
                      <a:pt x="205" y="414"/>
                    </a:lnTo>
                    <a:lnTo>
                      <a:pt x="205" y="386"/>
                    </a:lnTo>
                    <a:lnTo>
                      <a:pt x="179" y="386"/>
                    </a:lnTo>
                    <a:lnTo>
                      <a:pt x="179" y="353"/>
                    </a:lnTo>
                    <a:lnTo>
                      <a:pt x="205" y="353"/>
                    </a:lnTo>
                    <a:lnTo>
                      <a:pt x="205" y="329"/>
                    </a:lnTo>
                    <a:lnTo>
                      <a:pt x="179" y="329"/>
                    </a:lnTo>
                    <a:lnTo>
                      <a:pt x="179" y="296"/>
                    </a:lnTo>
                    <a:lnTo>
                      <a:pt x="205" y="296"/>
                    </a:lnTo>
                    <a:lnTo>
                      <a:pt x="205" y="268"/>
                    </a:lnTo>
                    <a:lnTo>
                      <a:pt x="130" y="268"/>
                    </a:lnTo>
                    <a:lnTo>
                      <a:pt x="130" y="296"/>
                    </a:lnTo>
                    <a:lnTo>
                      <a:pt x="153" y="296"/>
                    </a:lnTo>
                    <a:lnTo>
                      <a:pt x="153" y="329"/>
                    </a:lnTo>
                    <a:lnTo>
                      <a:pt x="153" y="329"/>
                    </a:lnTo>
                    <a:lnTo>
                      <a:pt x="130" y="329"/>
                    </a:lnTo>
                    <a:lnTo>
                      <a:pt x="130" y="353"/>
                    </a:lnTo>
                    <a:lnTo>
                      <a:pt x="153" y="35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30" y="386"/>
                    </a:lnTo>
                    <a:lnTo>
                      <a:pt x="130" y="414"/>
                    </a:lnTo>
                    <a:close/>
                    <a:moveTo>
                      <a:pt x="130" y="8"/>
                    </a:moveTo>
                    <a:lnTo>
                      <a:pt x="52" y="8"/>
                    </a:lnTo>
                    <a:lnTo>
                      <a:pt x="52" y="34"/>
                    </a:lnTo>
                    <a:lnTo>
                      <a:pt x="130" y="34"/>
                    </a:lnTo>
                    <a:lnTo>
                      <a:pt x="130" y="8"/>
                    </a:lnTo>
                    <a:lnTo>
                      <a:pt x="130" y="8"/>
                    </a:lnTo>
                    <a:close/>
                    <a:moveTo>
                      <a:pt x="52" y="414"/>
                    </a:moveTo>
                    <a:lnTo>
                      <a:pt x="130" y="414"/>
                    </a:lnTo>
                    <a:lnTo>
                      <a:pt x="130" y="386"/>
                    </a:lnTo>
                    <a:lnTo>
                      <a:pt x="104" y="386"/>
                    </a:lnTo>
                    <a:lnTo>
                      <a:pt x="104" y="353"/>
                    </a:lnTo>
                    <a:lnTo>
                      <a:pt x="130" y="353"/>
                    </a:lnTo>
                    <a:lnTo>
                      <a:pt x="130" y="329"/>
                    </a:lnTo>
                    <a:lnTo>
                      <a:pt x="104" y="329"/>
                    </a:lnTo>
                    <a:lnTo>
                      <a:pt x="104" y="296"/>
                    </a:lnTo>
                    <a:lnTo>
                      <a:pt x="130" y="296"/>
                    </a:lnTo>
                    <a:lnTo>
                      <a:pt x="130" y="268"/>
                    </a:lnTo>
                    <a:lnTo>
                      <a:pt x="52" y="268"/>
                    </a:lnTo>
                    <a:lnTo>
                      <a:pt x="52" y="296"/>
                    </a:lnTo>
                    <a:lnTo>
                      <a:pt x="78" y="296"/>
                    </a:lnTo>
                    <a:lnTo>
                      <a:pt x="78" y="329"/>
                    </a:lnTo>
                    <a:lnTo>
                      <a:pt x="78" y="329"/>
                    </a:lnTo>
                    <a:lnTo>
                      <a:pt x="52" y="329"/>
                    </a:lnTo>
                    <a:lnTo>
                      <a:pt x="52" y="353"/>
                    </a:lnTo>
                    <a:lnTo>
                      <a:pt x="78" y="353"/>
                    </a:lnTo>
                    <a:lnTo>
                      <a:pt x="78" y="386"/>
                    </a:lnTo>
                    <a:lnTo>
                      <a:pt x="78" y="386"/>
                    </a:lnTo>
                    <a:lnTo>
                      <a:pt x="52" y="386"/>
                    </a:lnTo>
                    <a:lnTo>
                      <a:pt x="52" y="414"/>
                    </a:lnTo>
                    <a:close/>
                    <a:moveTo>
                      <a:pt x="52" y="8"/>
                    </a:moveTo>
                    <a:lnTo>
                      <a:pt x="0" y="8"/>
                    </a:lnTo>
                    <a:lnTo>
                      <a:pt x="0" y="414"/>
                    </a:lnTo>
                    <a:lnTo>
                      <a:pt x="52" y="414"/>
                    </a:lnTo>
                    <a:lnTo>
                      <a:pt x="52" y="386"/>
                    </a:lnTo>
                    <a:lnTo>
                      <a:pt x="28" y="386"/>
                    </a:lnTo>
                    <a:lnTo>
                      <a:pt x="28" y="353"/>
                    </a:lnTo>
                    <a:lnTo>
                      <a:pt x="52" y="353"/>
                    </a:lnTo>
                    <a:lnTo>
                      <a:pt x="52" y="329"/>
                    </a:lnTo>
                    <a:lnTo>
                      <a:pt x="28" y="329"/>
                    </a:lnTo>
                    <a:lnTo>
                      <a:pt x="28" y="296"/>
                    </a:lnTo>
                    <a:lnTo>
                      <a:pt x="52" y="296"/>
                    </a:lnTo>
                    <a:lnTo>
                      <a:pt x="52" y="268"/>
                    </a:lnTo>
                    <a:lnTo>
                      <a:pt x="28" y="268"/>
                    </a:lnTo>
                    <a:lnTo>
                      <a:pt x="28" y="34"/>
                    </a:lnTo>
                    <a:lnTo>
                      <a:pt x="52" y="3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6934337" y="2676186"/>
            <a:ext cx="605795" cy="605795"/>
            <a:chOff x="6934337" y="2893004"/>
            <a:chExt cx="605795" cy="605795"/>
          </a:xfrm>
        </p:grpSpPr>
        <p:sp>
          <p:nvSpPr>
            <p:cNvPr id="53" name="Freeform 77"/>
            <p:cNvSpPr>
              <a:spLocks noEditPoints="1"/>
            </p:cNvSpPr>
            <p:nvPr/>
          </p:nvSpPr>
          <p:spPr bwMode="auto">
            <a:xfrm>
              <a:off x="6934337" y="2893004"/>
              <a:ext cx="605795" cy="605795"/>
            </a:xfrm>
            <a:custGeom>
              <a:avLst/>
              <a:gdLst>
                <a:gd name="T0" fmla="*/ 173 w 346"/>
                <a:gd name="T1" fmla="*/ 0 h 346"/>
                <a:gd name="T2" fmla="*/ 296 w 346"/>
                <a:gd name="T3" fmla="*/ 50 h 346"/>
                <a:gd name="T4" fmla="*/ 346 w 346"/>
                <a:gd name="T5" fmla="*/ 173 h 346"/>
                <a:gd name="T6" fmla="*/ 296 w 346"/>
                <a:gd name="T7" fmla="*/ 295 h 346"/>
                <a:gd name="T8" fmla="*/ 173 w 346"/>
                <a:gd name="T9" fmla="*/ 346 h 346"/>
                <a:gd name="T10" fmla="*/ 173 w 346"/>
                <a:gd name="T11" fmla="*/ 322 h 346"/>
                <a:gd name="T12" fmla="*/ 279 w 346"/>
                <a:gd name="T13" fmla="*/ 278 h 346"/>
                <a:gd name="T14" fmla="*/ 322 w 346"/>
                <a:gd name="T15" fmla="*/ 173 h 346"/>
                <a:gd name="T16" fmla="*/ 279 w 346"/>
                <a:gd name="T17" fmla="*/ 67 h 346"/>
                <a:gd name="T18" fmla="*/ 173 w 346"/>
                <a:gd name="T19" fmla="*/ 24 h 346"/>
                <a:gd name="T20" fmla="*/ 173 w 346"/>
                <a:gd name="T21" fmla="*/ 0 h 346"/>
                <a:gd name="T22" fmla="*/ 173 w 346"/>
                <a:gd name="T23" fmla="*/ 346 h 346"/>
                <a:gd name="T24" fmla="*/ 51 w 346"/>
                <a:gd name="T25" fmla="*/ 295 h 346"/>
                <a:gd name="T26" fmla="*/ 0 w 346"/>
                <a:gd name="T27" fmla="*/ 173 h 346"/>
                <a:gd name="T28" fmla="*/ 51 w 346"/>
                <a:gd name="T29" fmla="*/ 50 h 346"/>
                <a:gd name="T30" fmla="*/ 173 w 346"/>
                <a:gd name="T31" fmla="*/ 0 h 346"/>
                <a:gd name="T32" fmla="*/ 173 w 346"/>
                <a:gd name="T33" fmla="*/ 24 h 346"/>
                <a:gd name="T34" fmla="*/ 68 w 346"/>
                <a:gd name="T35" fmla="*/ 67 h 346"/>
                <a:gd name="T36" fmla="*/ 24 w 346"/>
                <a:gd name="T37" fmla="*/ 173 h 346"/>
                <a:gd name="T38" fmla="*/ 68 w 346"/>
                <a:gd name="T39" fmla="*/ 278 h 346"/>
                <a:gd name="T40" fmla="*/ 173 w 346"/>
                <a:gd name="T41" fmla="*/ 322 h 346"/>
                <a:gd name="T42" fmla="*/ 173 w 346"/>
                <a:gd name="T4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221" y="0"/>
                    <a:pt x="264" y="19"/>
                    <a:pt x="296" y="50"/>
                  </a:cubicBezTo>
                  <a:cubicBezTo>
                    <a:pt x="327" y="82"/>
                    <a:pt x="346" y="125"/>
                    <a:pt x="346" y="173"/>
                  </a:cubicBezTo>
                  <a:cubicBezTo>
                    <a:pt x="346" y="221"/>
                    <a:pt x="327" y="264"/>
                    <a:pt x="296" y="295"/>
                  </a:cubicBezTo>
                  <a:cubicBezTo>
                    <a:pt x="264" y="327"/>
                    <a:pt x="221" y="346"/>
                    <a:pt x="173" y="346"/>
                  </a:cubicBezTo>
                  <a:cubicBezTo>
                    <a:pt x="173" y="322"/>
                    <a:pt x="173" y="322"/>
                    <a:pt x="173" y="322"/>
                  </a:cubicBezTo>
                  <a:cubicBezTo>
                    <a:pt x="214" y="322"/>
                    <a:pt x="252" y="305"/>
                    <a:pt x="279" y="278"/>
                  </a:cubicBezTo>
                  <a:cubicBezTo>
                    <a:pt x="306" y="251"/>
                    <a:pt x="322" y="214"/>
                    <a:pt x="322" y="173"/>
                  </a:cubicBezTo>
                  <a:cubicBezTo>
                    <a:pt x="322" y="132"/>
                    <a:pt x="306" y="94"/>
                    <a:pt x="279" y="67"/>
                  </a:cubicBezTo>
                  <a:cubicBezTo>
                    <a:pt x="252" y="40"/>
                    <a:pt x="214" y="24"/>
                    <a:pt x="173" y="24"/>
                  </a:cubicBezTo>
                  <a:lnTo>
                    <a:pt x="173" y="0"/>
                  </a:lnTo>
                  <a:close/>
                  <a:moveTo>
                    <a:pt x="173" y="346"/>
                  </a:moveTo>
                  <a:cubicBezTo>
                    <a:pt x="125" y="346"/>
                    <a:pt x="82" y="327"/>
                    <a:pt x="51" y="295"/>
                  </a:cubicBezTo>
                  <a:cubicBezTo>
                    <a:pt x="19" y="264"/>
                    <a:pt x="0" y="221"/>
                    <a:pt x="0" y="173"/>
                  </a:cubicBezTo>
                  <a:cubicBezTo>
                    <a:pt x="0" y="125"/>
                    <a:pt x="19" y="82"/>
                    <a:pt x="51" y="50"/>
                  </a:cubicBezTo>
                  <a:cubicBezTo>
                    <a:pt x="82" y="19"/>
                    <a:pt x="125" y="0"/>
                    <a:pt x="173" y="0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32" y="24"/>
                    <a:pt x="95" y="40"/>
                    <a:pt x="68" y="67"/>
                  </a:cubicBezTo>
                  <a:cubicBezTo>
                    <a:pt x="41" y="94"/>
                    <a:pt x="24" y="132"/>
                    <a:pt x="24" y="173"/>
                  </a:cubicBezTo>
                  <a:cubicBezTo>
                    <a:pt x="24" y="214"/>
                    <a:pt x="41" y="251"/>
                    <a:pt x="68" y="278"/>
                  </a:cubicBezTo>
                  <a:cubicBezTo>
                    <a:pt x="95" y="305"/>
                    <a:pt x="132" y="322"/>
                    <a:pt x="173" y="322"/>
                  </a:cubicBezTo>
                  <a:lnTo>
                    <a:pt x="173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78"/>
            <p:cNvSpPr>
              <a:spLocks noChangeArrowheads="1"/>
            </p:cNvSpPr>
            <p:nvPr/>
          </p:nvSpPr>
          <p:spPr bwMode="auto">
            <a:xfrm>
              <a:off x="6955813" y="2913740"/>
              <a:ext cx="563582" cy="5643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9"/>
            <p:cNvSpPr>
              <a:spLocks/>
            </p:cNvSpPr>
            <p:nvPr/>
          </p:nvSpPr>
          <p:spPr bwMode="auto">
            <a:xfrm>
              <a:off x="7062457" y="3227746"/>
              <a:ext cx="351775" cy="90351"/>
            </a:xfrm>
            <a:custGeom>
              <a:avLst/>
              <a:gdLst>
                <a:gd name="T0" fmla="*/ 310 w 475"/>
                <a:gd name="T1" fmla="*/ 63 h 122"/>
                <a:gd name="T2" fmla="*/ 165 w 475"/>
                <a:gd name="T3" fmla="*/ 63 h 122"/>
                <a:gd name="T4" fmla="*/ 165 w 475"/>
                <a:gd name="T5" fmla="*/ 0 h 122"/>
                <a:gd name="T6" fmla="*/ 0 w 475"/>
                <a:gd name="T7" fmla="*/ 0 h 122"/>
                <a:gd name="T8" fmla="*/ 0 w 475"/>
                <a:gd name="T9" fmla="*/ 122 h 122"/>
                <a:gd name="T10" fmla="*/ 475 w 475"/>
                <a:gd name="T11" fmla="*/ 122 h 122"/>
                <a:gd name="T12" fmla="*/ 475 w 475"/>
                <a:gd name="T13" fmla="*/ 0 h 122"/>
                <a:gd name="T14" fmla="*/ 310 w 475"/>
                <a:gd name="T15" fmla="*/ 0 h 122"/>
                <a:gd name="T16" fmla="*/ 310 w 475"/>
                <a:gd name="T17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122">
                  <a:moveTo>
                    <a:pt x="310" y="63"/>
                  </a:moveTo>
                  <a:lnTo>
                    <a:pt x="165" y="63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475" y="122"/>
                  </a:lnTo>
                  <a:lnTo>
                    <a:pt x="475" y="0"/>
                  </a:lnTo>
                  <a:lnTo>
                    <a:pt x="310" y="0"/>
                  </a:lnTo>
                  <a:lnTo>
                    <a:pt x="31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80"/>
            <p:cNvSpPr>
              <a:spLocks noChangeArrowheads="1"/>
            </p:cNvSpPr>
            <p:nvPr/>
          </p:nvSpPr>
          <p:spPr bwMode="auto">
            <a:xfrm>
              <a:off x="7203908" y="3227746"/>
              <a:ext cx="66652" cy="2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81"/>
            <p:cNvSpPr>
              <a:spLocks noEditPoints="1"/>
            </p:cNvSpPr>
            <p:nvPr/>
          </p:nvSpPr>
          <p:spPr bwMode="auto">
            <a:xfrm>
              <a:off x="7062457" y="3022605"/>
              <a:ext cx="351775" cy="183664"/>
            </a:xfrm>
            <a:custGeom>
              <a:avLst/>
              <a:gdLst>
                <a:gd name="T0" fmla="*/ 352 w 475"/>
                <a:gd name="T1" fmla="*/ 0 h 248"/>
                <a:gd name="T2" fmla="*/ 236 w 475"/>
                <a:gd name="T3" fmla="*/ 0 h 248"/>
                <a:gd name="T4" fmla="*/ 236 w 475"/>
                <a:gd name="T5" fmla="*/ 42 h 248"/>
                <a:gd name="T6" fmla="*/ 312 w 475"/>
                <a:gd name="T7" fmla="*/ 42 h 248"/>
                <a:gd name="T8" fmla="*/ 312 w 475"/>
                <a:gd name="T9" fmla="*/ 92 h 248"/>
                <a:gd name="T10" fmla="*/ 236 w 475"/>
                <a:gd name="T11" fmla="*/ 92 h 248"/>
                <a:gd name="T12" fmla="*/ 236 w 475"/>
                <a:gd name="T13" fmla="*/ 248 h 248"/>
                <a:gd name="T14" fmla="*/ 310 w 475"/>
                <a:gd name="T15" fmla="*/ 248 h 248"/>
                <a:gd name="T16" fmla="*/ 475 w 475"/>
                <a:gd name="T17" fmla="*/ 248 h 248"/>
                <a:gd name="T18" fmla="*/ 475 w 475"/>
                <a:gd name="T19" fmla="*/ 92 h 248"/>
                <a:gd name="T20" fmla="*/ 352 w 475"/>
                <a:gd name="T21" fmla="*/ 92 h 248"/>
                <a:gd name="T22" fmla="*/ 352 w 475"/>
                <a:gd name="T23" fmla="*/ 0 h 248"/>
                <a:gd name="T24" fmla="*/ 236 w 475"/>
                <a:gd name="T25" fmla="*/ 0 h 248"/>
                <a:gd name="T26" fmla="*/ 120 w 475"/>
                <a:gd name="T27" fmla="*/ 0 h 248"/>
                <a:gd name="T28" fmla="*/ 120 w 475"/>
                <a:gd name="T29" fmla="*/ 92 h 248"/>
                <a:gd name="T30" fmla="*/ 0 w 475"/>
                <a:gd name="T31" fmla="*/ 92 h 248"/>
                <a:gd name="T32" fmla="*/ 0 w 475"/>
                <a:gd name="T33" fmla="*/ 248 h 248"/>
                <a:gd name="T34" fmla="*/ 165 w 475"/>
                <a:gd name="T35" fmla="*/ 248 h 248"/>
                <a:gd name="T36" fmla="*/ 236 w 475"/>
                <a:gd name="T37" fmla="*/ 248 h 248"/>
                <a:gd name="T38" fmla="*/ 236 w 475"/>
                <a:gd name="T39" fmla="*/ 92 h 248"/>
                <a:gd name="T40" fmla="*/ 161 w 475"/>
                <a:gd name="T41" fmla="*/ 92 h 248"/>
                <a:gd name="T42" fmla="*/ 161 w 475"/>
                <a:gd name="T43" fmla="*/ 92 h 248"/>
                <a:gd name="T44" fmla="*/ 161 w 475"/>
                <a:gd name="T45" fmla="*/ 42 h 248"/>
                <a:gd name="T46" fmla="*/ 236 w 475"/>
                <a:gd name="T47" fmla="*/ 42 h 248"/>
                <a:gd name="T48" fmla="*/ 236 w 475"/>
                <a:gd name="T4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5" h="248">
                  <a:moveTo>
                    <a:pt x="352" y="0"/>
                  </a:moveTo>
                  <a:lnTo>
                    <a:pt x="236" y="0"/>
                  </a:lnTo>
                  <a:lnTo>
                    <a:pt x="236" y="42"/>
                  </a:lnTo>
                  <a:lnTo>
                    <a:pt x="312" y="42"/>
                  </a:lnTo>
                  <a:lnTo>
                    <a:pt x="312" y="92"/>
                  </a:lnTo>
                  <a:lnTo>
                    <a:pt x="236" y="92"/>
                  </a:lnTo>
                  <a:lnTo>
                    <a:pt x="236" y="248"/>
                  </a:lnTo>
                  <a:lnTo>
                    <a:pt x="310" y="248"/>
                  </a:lnTo>
                  <a:lnTo>
                    <a:pt x="475" y="248"/>
                  </a:lnTo>
                  <a:lnTo>
                    <a:pt x="475" y="92"/>
                  </a:lnTo>
                  <a:lnTo>
                    <a:pt x="352" y="92"/>
                  </a:lnTo>
                  <a:lnTo>
                    <a:pt x="352" y="0"/>
                  </a:lnTo>
                  <a:close/>
                  <a:moveTo>
                    <a:pt x="236" y="0"/>
                  </a:moveTo>
                  <a:lnTo>
                    <a:pt x="120" y="0"/>
                  </a:lnTo>
                  <a:lnTo>
                    <a:pt x="120" y="92"/>
                  </a:lnTo>
                  <a:lnTo>
                    <a:pt x="0" y="92"/>
                  </a:lnTo>
                  <a:lnTo>
                    <a:pt x="0" y="248"/>
                  </a:lnTo>
                  <a:lnTo>
                    <a:pt x="165" y="248"/>
                  </a:lnTo>
                  <a:lnTo>
                    <a:pt x="236" y="248"/>
                  </a:lnTo>
                  <a:lnTo>
                    <a:pt x="236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61" y="42"/>
                  </a:lnTo>
                  <a:lnTo>
                    <a:pt x="236" y="4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793102" y="2754687"/>
            <a:ext cx="680594" cy="681335"/>
            <a:chOff x="5793102" y="2971505"/>
            <a:chExt cx="680594" cy="681335"/>
          </a:xfrm>
        </p:grpSpPr>
        <p:sp>
          <p:nvSpPr>
            <p:cNvPr id="59" name="Freeform 92"/>
            <p:cNvSpPr>
              <a:spLocks noEditPoints="1"/>
            </p:cNvSpPr>
            <p:nvPr/>
          </p:nvSpPr>
          <p:spPr bwMode="auto">
            <a:xfrm>
              <a:off x="5793102" y="2971505"/>
              <a:ext cx="680594" cy="681335"/>
            </a:xfrm>
            <a:custGeom>
              <a:avLst/>
              <a:gdLst>
                <a:gd name="T0" fmla="*/ 194 w 389"/>
                <a:gd name="T1" fmla="*/ 0 h 389"/>
                <a:gd name="T2" fmla="*/ 332 w 389"/>
                <a:gd name="T3" fmla="*/ 57 h 389"/>
                <a:gd name="T4" fmla="*/ 389 w 389"/>
                <a:gd name="T5" fmla="*/ 195 h 389"/>
                <a:gd name="T6" fmla="*/ 332 w 389"/>
                <a:gd name="T7" fmla="*/ 332 h 389"/>
                <a:gd name="T8" fmla="*/ 194 w 389"/>
                <a:gd name="T9" fmla="*/ 389 h 389"/>
                <a:gd name="T10" fmla="*/ 194 w 389"/>
                <a:gd name="T11" fmla="*/ 365 h 389"/>
                <a:gd name="T12" fmla="*/ 315 w 389"/>
                <a:gd name="T13" fmla="*/ 315 h 389"/>
                <a:gd name="T14" fmla="*/ 365 w 389"/>
                <a:gd name="T15" fmla="*/ 195 h 389"/>
                <a:gd name="T16" fmla="*/ 315 w 389"/>
                <a:gd name="T17" fmla="*/ 74 h 389"/>
                <a:gd name="T18" fmla="*/ 194 w 389"/>
                <a:gd name="T19" fmla="*/ 24 h 389"/>
                <a:gd name="T20" fmla="*/ 194 w 389"/>
                <a:gd name="T21" fmla="*/ 0 h 389"/>
                <a:gd name="T22" fmla="*/ 194 w 389"/>
                <a:gd name="T23" fmla="*/ 389 h 389"/>
                <a:gd name="T24" fmla="*/ 57 w 389"/>
                <a:gd name="T25" fmla="*/ 332 h 389"/>
                <a:gd name="T26" fmla="*/ 0 w 389"/>
                <a:gd name="T27" fmla="*/ 195 h 389"/>
                <a:gd name="T28" fmla="*/ 57 w 389"/>
                <a:gd name="T29" fmla="*/ 57 h 389"/>
                <a:gd name="T30" fmla="*/ 194 w 389"/>
                <a:gd name="T31" fmla="*/ 0 h 389"/>
                <a:gd name="T32" fmla="*/ 194 w 389"/>
                <a:gd name="T33" fmla="*/ 24 h 389"/>
                <a:gd name="T34" fmla="*/ 74 w 389"/>
                <a:gd name="T35" fmla="*/ 74 h 389"/>
                <a:gd name="T36" fmla="*/ 24 w 389"/>
                <a:gd name="T37" fmla="*/ 195 h 389"/>
                <a:gd name="T38" fmla="*/ 74 w 389"/>
                <a:gd name="T39" fmla="*/ 315 h 389"/>
                <a:gd name="T40" fmla="*/ 194 w 389"/>
                <a:gd name="T41" fmla="*/ 365 h 389"/>
                <a:gd name="T42" fmla="*/ 194 w 389"/>
                <a:gd name="T4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9" h="389">
                  <a:moveTo>
                    <a:pt x="194" y="0"/>
                  </a:moveTo>
                  <a:cubicBezTo>
                    <a:pt x="248" y="0"/>
                    <a:pt x="297" y="22"/>
                    <a:pt x="332" y="57"/>
                  </a:cubicBezTo>
                  <a:cubicBezTo>
                    <a:pt x="367" y="92"/>
                    <a:pt x="389" y="141"/>
                    <a:pt x="389" y="195"/>
                  </a:cubicBezTo>
                  <a:cubicBezTo>
                    <a:pt x="389" y="249"/>
                    <a:pt x="367" y="297"/>
                    <a:pt x="332" y="332"/>
                  </a:cubicBezTo>
                  <a:cubicBezTo>
                    <a:pt x="297" y="368"/>
                    <a:pt x="248" y="389"/>
                    <a:pt x="194" y="389"/>
                  </a:cubicBezTo>
                  <a:cubicBezTo>
                    <a:pt x="194" y="365"/>
                    <a:pt x="194" y="365"/>
                    <a:pt x="194" y="365"/>
                  </a:cubicBezTo>
                  <a:cubicBezTo>
                    <a:pt x="241" y="365"/>
                    <a:pt x="284" y="346"/>
                    <a:pt x="315" y="315"/>
                  </a:cubicBezTo>
                  <a:cubicBezTo>
                    <a:pt x="346" y="285"/>
                    <a:pt x="365" y="242"/>
                    <a:pt x="365" y="195"/>
                  </a:cubicBezTo>
                  <a:cubicBezTo>
                    <a:pt x="365" y="148"/>
                    <a:pt x="346" y="105"/>
                    <a:pt x="315" y="74"/>
                  </a:cubicBezTo>
                  <a:cubicBezTo>
                    <a:pt x="284" y="43"/>
                    <a:pt x="241" y="24"/>
                    <a:pt x="194" y="24"/>
                  </a:cubicBezTo>
                  <a:lnTo>
                    <a:pt x="194" y="0"/>
                  </a:lnTo>
                  <a:close/>
                  <a:moveTo>
                    <a:pt x="194" y="389"/>
                  </a:moveTo>
                  <a:cubicBezTo>
                    <a:pt x="140" y="389"/>
                    <a:pt x="92" y="368"/>
                    <a:pt x="57" y="332"/>
                  </a:cubicBezTo>
                  <a:cubicBezTo>
                    <a:pt x="21" y="297"/>
                    <a:pt x="0" y="249"/>
                    <a:pt x="0" y="195"/>
                  </a:cubicBezTo>
                  <a:cubicBezTo>
                    <a:pt x="0" y="141"/>
                    <a:pt x="21" y="92"/>
                    <a:pt x="57" y="57"/>
                  </a:cubicBezTo>
                  <a:cubicBezTo>
                    <a:pt x="92" y="22"/>
                    <a:pt x="140" y="0"/>
                    <a:pt x="194" y="0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47" y="24"/>
                    <a:pt x="104" y="43"/>
                    <a:pt x="74" y="74"/>
                  </a:cubicBezTo>
                  <a:cubicBezTo>
                    <a:pt x="43" y="105"/>
                    <a:pt x="24" y="148"/>
                    <a:pt x="24" y="195"/>
                  </a:cubicBezTo>
                  <a:cubicBezTo>
                    <a:pt x="24" y="242"/>
                    <a:pt x="43" y="285"/>
                    <a:pt x="74" y="315"/>
                  </a:cubicBezTo>
                  <a:cubicBezTo>
                    <a:pt x="104" y="346"/>
                    <a:pt x="147" y="365"/>
                    <a:pt x="194" y="365"/>
                  </a:cubicBezTo>
                  <a:lnTo>
                    <a:pt x="194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93"/>
            <p:cNvSpPr>
              <a:spLocks noChangeArrowheads="1"/>
            </p:cNvSpPr>
            <p:nvPr/>
          </p:nvSpPr>
          <p:spPr bwMode="auto">
            <a:xfrm>
              <a:off x="5813839" y="2992983"/>
              <a:ext cx="639121" cy="639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6064154" y="3412892"/>
              <a:ext cx="137007" cy="45916"/>
            </a:xfrm>
            <a:custGeom>
              <a:avLst/>
              <a:gdLst>
                <a:gd name="T0" fmla="*/ 3 w 185"/>
                <a:gd name="T1" fmla="*/ 0 h 62"/>
                <a:gd name="T2" fmla="*/ 0 w 185"/>
                <a:gd name="T3" fmla="*/ 62 h 62"/>
                <a:gd name="T4" fmla="*/ 185 w 185"/>
                <a:gd name="T5" fmla="*/ 62 h 62"/>
                <a:gd name="T6" fmla="*/ 182 w 185"/>
                <a:gd name="T7" fmla="*/ 0 h 62"/>
                <a:gd name="T8" fmla="*/ 3 w 18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2">
                  <a:moveTo>
                    <a:pt x="3" y="0"/>
                  </a:moveTo>
                  <a:lnTo>
                    <a:pt x="0" y="62"/>
                  </a:lnTo>
                  <a:lnTo>
                    <a:pt x="185" y="62"/>
                  </a:lnTo>
                  <a:lnTo>
                    <a:pt x="18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95"/>
            <p:cNvSpPr>
              <a:spLocks noEditPoints="1"/>
            </p:cNvSpPr>
            <p:nvPr/>
          </p:nvSpPr>
          <p:spPr bwMode="auto">
            <a:xfrm>
              <a:off x="5939737" y="3158873"/>
              <a:ext cx="387324" cy="242170"/>
            </a:xfrm>
            <a:custGeom>
              <a:avLst/>
              <a:gdLst>
                <a:gd name="T0" fmla="*/ 350 w 523"/>
                <a:gd name="T1" fmla="*/ 327 h 327"/>
                <a:gd name="T2" fmla="*/ 523 w 523"/>
                <a:gd name="T3" fmla="*/ 327 h 327"/>
                <a:gd name="T4" fmla="*/ 523 w 523"/>
                <a:gd name="T5" fmla="*/ 0 h 327"/>
                <a:gd name="T6" fmla="*/ 260 w 523"/>
                <a:gd name="T7" fmla="*/ 0 h 327"/>
                <a:gd name="T8" fmla="*/ 260 w 523"/>
                <a:gd name="T9" fmla="*/ 40 h 327"/>
                <a:gd name="T10" fmla="*/ 476 w 523"/>
                <a:gd name="T11" fmla="*/ 40 h 327"/>
                <a:gd name="T12" fmla="*/ 476 w 523"/>
                <a:gd name="T13" fmla="*/ 286 h 327"/>
                <a:gd name="T14" fmla="*/ 348 w 523"/>
                <a:gd name="T15" fmla="*/ 286 h 327"/>
                <a:gd name="T16" fmla="*/ 260 w 523"/>
                <a:gd name="T17" fmla="*/ 286 h 327"/>
                <a:gd name="T18" fmla="*/ 260 w 523"/>
                <a:gd name="T19" fmla="*/ 327 h 327"/>
                <a:gd name="T20" fmla="*/ 350 w 523"/>
                <a:gd name="T21" fmla="*/ 327 h 327"/>
                <a:gd name="T22" fmla="*/ 260 w 523"/>
                <a:gd name="T23" fmla="*/ 0 h 327"/>
                <a:gd name="T24" fmla="*/ 0 w 523"/>
                <a:gd name="T25" fmla="*/ 0 h 327"/>
                <a:gd name="T26" fmla="*/ 0 w 523"/>
                <a:gd name="T27" fmla="*/ 327 h 327"/>
                <a:gd name="T28" fmla="*/ 173 w 523"/>
                <a:gd name="T29" fmla="*/ 327 h 327"/>
                <a:gd name="T30" fmla="*/ 260 w 523"/>
                <a:gd name="T31" fmla="*/ 327 h 327"/>
                <a:gd name="T32" fmla="*/ 260 w 523"/>
                <a:gd name="T33" fmla="*/ 286 h 327"/>
                <a:gd name="T34" fmla="*/ 173 w 523"/>
                <a:gd name="T35" fmla="*/ 286 h 327"/>
                <a:gd name="T36" fmla="*/ 48 w 523"/>
                <a:gd name="T37" fmla="*/ 286 h 327"/>
                <a:gd name="T38" fmla="*/ 48 w 523"/>
                <a:gd name="T39" fmla="*/ 286 h 327"/>
                <a:gd name="T40" fmla="*/ 48 w 523"/>
                <a:gd name="T41" fmla="*/ 40 h 327"/>
                <a:gd name="T42" fmla="*/ 260 w 523"/>
                <a:gd name="T43" fmla="*/ 40 h 327"/>
                <a:gd name="T44" fmla="*/ 260 w 523"/>
                <a:gd name="T4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3" h="327">
                  <a:moveTo>
                    <a:pt x="350" y="327"/>
                  </a:moveTo>
                  <a:lnTo>
                    <a:pt x="523" y="327"/>
                  </a:lnTo>
                  <a:lnTo>
                    <a:pt x="523" y="0"/>
                  </a:lnTo>
                  <a:lnTo>
                    <a:pt x="260" y="0"/>
                  </a:lnTo>
                  <a:lnTo>
                    <a:pt x="260" y="40"/>
                  </a:lnTo>
                  <a:lnTo>
                    <a:pt x="476" y="40"/>
                  </a:lnTo>
                  <a:lnTo>
                    <a:pt x="476" y="286"/>
                  </a:lnTo>
                  <a:lnTo>
                    <a:pt x="348" y="286"/>
                  </a:lnTo>
                  <a:lnTo>
                    <a:pt x="260" y="286"/>
                  </a:lnTo>
                  <a:lnTo>
                    <a:pt x="260" y="327"/>
                  </a:lnTo>
                  <a:lnTo>
                    <a:pt x="350" y="327"/>
                  </a:lnTo>
                  <a:close/>
                  <a:moveTo>
                    <a:pt x="260" y="0"/>
                  </a:moveTo>
                  <a:lnTo>
                    <a:pt x="0" y="0"/>
                  </a:lnTo>
                  <a:lnTo>
                    <a:pt x="0" y="327"/>
                  </a:lnTo>
                  <a:lnTo>
                    <a:pt x="173" y="327"/>
                  </a:lnTo>
                  <a:lnTo>
                    <a:pt x="260" y="327"/>
                  </a:lnTo>
                  <a:lnTo>
                    <a:pt x="260" y="286"/>
                  </a:lnTo>
                  <a:lnTo>
                    <a:pt x="173" y="286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48" y="40"/>
                  </a:lnTo>
                  <a:lnTo>
                    <a:pt x="260" y="4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96"/>
            <p:cNvSpPr>
              <a:spLocks/>
            </p:cNvSpPr>
            <p:nvPr/>
          </p:nvSpPr>
          <p:spPr bwMode="auto">
            <a:xfrm>
              <a:off x="6038234" y="3470656"/>
              <a:ext cx="191070" cy="19255"/>
            </a:xfrm>
            <a:custGeom>
              <a:avLst/>
              <a:gdLst>
                <a:gd name="T0" fmla="*/ 0 w 258"/>
                <a:gd name="T1" fmla="*/ 0 h 26"/>
                <a:gd name="T2" fmla="*/ 0 w 258"/>
                <a:gd name="T3" fmla="*/ 26 h 26"/>
                <a:gd name="T4" fmla="*/ 258 w 258"/>
                <a:gd name="T5" fmla="*/ 26 h 26"/>
                <a:gd name="T6" fmla="*/ 258 w 258"/>
                <a:gd name="T7" fmla="*/ 0 h 26"/>
                <a:gd name="T8" fmla="*/ 222 w 258"/>
                <a:gd name="T9" fmla="*/ 0 h 26"/>
                <a:gd name="T10" fmla="*/ 35 w 258"/>
                <a:gd name="T11" fmla="*/ 0 h 26"/>
                <a:gd name="T12" fmla="*/ 0 w 258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6">
                  <a:moveTo>
                    <a:pt x="0" y="0"/>
                  </a:moveTo>
                  <a:lnTo>
                    <a:pt x="0" y="26"/>
                  </a:lnTo>
                  <a:lnTo>
                    <a:pt x="258" y="26"/>
                  </a:lnTo>
                  <a:lnTo>
                    <a:pt x="258" y="0"/>
                  </a:lnTo>
                  <a:lnTo>
                    <a:pt x="222" y="0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223811" y="2961310"/>
            <a:ext cx="508038" cy="508038"/>
            <a:chOff x="4223811" y="3178128"/>
            <a:chExt cx="508038" cy="508038"/>
          </a:xfrm>
        </p:grpSpPr>
        <p:sp>
          <p:nvSpPr>
            <p:cNvPr id="65" name="Freeform 97"/>
            <p:cNvSpPr>
              <a:spLocks noEditPoints="1"/>
            </p:cNvSpPr>
            <p:nvPr/>
          </p:nvSpPr>
          <p:spPr bwMode="auto">
            <a:xfrm>
              <a:off x="4223811" y="3178128"/>
              <a:ext cx="508038" cy="508038"/>
            </a:xfrm>
            <a:custGeom>
              <a:avLst/>
              <a:gdLst>
                <a:gd name="T0" fmla="*/ 145 w 290"/>
                <a:gd name="T1" fmla="*/ 0 h 290"/>
                <a:gd name="T2" fmla="*/ 248 w 290"/>
                <a:gd name="T3" fmla="*/ 42 h 290"/>
                <a:gd name="T4" fmla="*/ 290 w 290"/>
                <a:gd name="T5" fmla="*/ 145 h 290"/>
                <a:gd name="T6" fmla="*/ 248 w 290"/>
                <a:gd name="T7" fmla="*/ 248 h 290"/>
                <a:gd name="T8" fmla="*/ 145 w 290"/>
                <a:gd name="T9" fmla="*/ 290 h 290"/>
                <a:gd name="T10" fmla="*/ 145 w 290"/>
                <a:gd name="T11" fmla="*/ 266 h 290"/>
                <a:gd name="T12" fmla="*/ 231 w 290"/>
                <a:gd name="T13" fmla="*/ 231 h 290"/>
                <a:gd name="T14" fmla="*/ 266 w 290"/>
                <a:gd name="T15" fmla="*/ 145 h 290"/>
                <a:gd name="T16" fmla="*/ 231 w 290"/>
                <a:gd name="T17" fmla="*/ 59 h 290"/>
                <a:gd name="T18" fmla="*/ 145 w 290"/>
                <a:gd name="T19" fmla="*/ 24 h 290"/>
                <a:gd name="T20" fmla="*/ 145 w 290"/>
                <a:gd name="T21" fmla="*/ 0 h 290"/>
                <a:gd name="T22" fmla="*/ 145 w 290"/>
                <a:gd name="T23" fmla="*/ 290 h 290"/>
                <a:gd name="T24" fmla="*/ 42 w 290"/>
                <a:gd name="T25" fmla="*/ 248 h 290"/>
                <a:gd name="T26" fmla="*/ 0 w 290"/>
                <a:gd name="T27" fmla="*/ 145 h 290"/>
                <a:gd name="T28" fmla="*/ 42 w 290"/>
                <a:gd name="T29" fmla="*/ 42 h 290"/>
                <a:gd name="T30" fmla="*/ 145 w 290"/>
                <a:gd name="T31" fmla="*/ 0 h 290"/>
                <a:gd name="T32" fmla="*/ 145 w 290"/>
                <a:gd name="T33" fmla="*/ 24 h 290"/>
                <a:gd name="T34" fmla="*/ 59 w 290"/>
                <a:gd name="T35" fmla="*/ 59 h 290"/>
                <a:gd name="T36" fmla="*/ 24 w 290"/>
                <a:gd name="T37" fmla="*/ 145 h 290"/>
                <a:gd name="T38" fmla="*/ 59 w 290"/>
                <a:gd name="T39" fmla="*/ 231 h 290"/>
                <a:gd name="T40" fmla="*/ 145 w 290"/>
                <a:gd name="T41" fmla="*/ 266 h 290"/>
                <a:gd name="T42" fmla="*/ 145 w 290"/>
                <a:gd name="T4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290">
                  <a:moveTo>
                    <a:pt x="145" y="0"/>
                  </a:moveTo>
                  <a:cubicBezTo>
                    <a:pt x="185" y="0"/>
                    <a:pt x="222" y="16"/>
                    <a:pt x="248" y="42"/>
                  </a:cubicBezTo>
                  <a:cubicBezTo>
                    <a:pt x="274" y="68"/>
                    <a:pt x="290" y="105"/>
                    <a:pt x="290" y="145"/>
                  </a:cubicBezTo>
                  <a:cubicBezTo>
                    <a:pt x="290" y="185"/>
                    <a:pt x="274" y="221"/>
                    <a:pt x="248" y="248"/>
                  </a:cubicBezTo>
                  <a:cubicBezTo>
                    <a:pt x="222" y="274"/>
                    <a:pt x="185" y="290"/>
                    <a:pt x="145" y="290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79" y="266"/>
                    <a:pt x="209" y="252"/>
                    <a:pt x="231" y="231"/>
                  </a:cubicBezTo>
                  <a:cubicBezTo>
                    <a:pt x="253" y="209"/>
                    <a:pt x="266" y="178"/>
                    <a:pt x="266" y="145"/>
                  </a:cubicBezTo>
                  <a:cubicBezTo>
                    <a:pt x="266" y="111"/>
                    <a:pt x="253" y="81"/>
                    <a:pt x="231" y="59"/>
                  </a:cubicBezTo>
                  <a:cubicBezTo>
                    <a:pt x="209" y="37"/>
                    <a:pt x="179" y="24"/>
                    <a:pt x="145" y="24"/>
                  </a:cubicBezTo>
                  <a:lnTo>
                    <a:pt x="145" y="0"/>
                  </a:lnTo>
                  <a:close/>
                  <a:moveTo>
                    <a:pt x="145" y="290"/>
                  </a:moveTo>
                  <a:cubicBezTo>
                    <a:pt x="105" y="290"/>
                    <a:pt x="69" y="274"/>
                    <a:pt x="42" y="248"/>
                  </a:cubicBezTo>
                  <a:cubicBezTo>
                    <a:pt x="16" y="221"/>
                    <a:pt x="0" y="185"/>
                    <a:pt x="0" y="145"/>
                  </a:cubicBezTo>
                  <a:cubicBezTo>
                    <a:pt x="0" y="105"/>
                    <a:pt x="16" y="68"/>
                    <a:pt x="42" y="42"/>
                  </a:cubicBezTo>
                  <a:cubicBezTo>
                    <a:pt x="69" y="16"/>
                    <a:pt x="105" y="0"/>
                    <a:pt x="145" y="0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12" y="24"/>
                    <a:pt x="81" y="37"/>
                    <a:pt x="59" y="59"/>
                  </a:cubicBezTo>
                  <a:cubicBezTo>
                    <a:pt x="38" y="81"/>
                    <a:pt x="24" y="111"/>
                    <a:pt x="24" y="145"/>
                  </a:cubicBezTo>
                  <a:cubicBezTo>
                    <a:pt x="24" y="178"/>
                    <a:pt x="38" y="209"/>
                    <a:pt x="59" y="231"/>
                  </a:cubicBezTo>
                  <a:cubicBezTo>
                    <a:pt x="81" y="252"/>
                    <a:pt x="112" y="266"/>
                    <a:pt x="145" y="266"/>
                  </a:cubicBezTo>
                  <a:lnTo>
                    <a:pt x="145" y="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245289" y="3199604"/>
              <a:ext cx="465825" cy="465825"/>
              <a:chOff x="4245289" y="3199604"/>
              <a:chExt cx="465825" cy="465825"/>
            </a:xfrm>
          </p:grpSpPr>
          <p:sp>
            <p:nvSpPr>
              <p:cNvPr id="67" name="Oval 98"/>
              <p:cNvSpPr>
                <a:spLocks noChangeArrowheads="1"/>
              </p:cNvSpPr>
              <p:nvPr/>
            </p:nvSpPr>
            <p:spPr bwMode="auto">
              <a:xfrm>
                <a:off x="4245289" y="3199604"/>
                <a:ext cx="465825" cy="4658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99"/>
              <p:cNvSpPr>
                <a:spLocks noEditPoints="1"/>
              </p:cNvSpPr>
              <p:nvPr/>
            </p:nvSpPr>
            <p:spPr bwMode="auto">
              <a:xfrm>
                <a:off x="4334159" y="3274403"/>
                <a:ext cx="288826" cy="270312"/>
              </a:xfrm>
              <a:custGeom>
                <a:avLst/>
                <a:gdLst>
                  <a:gd name="T0" fmla="*/ 148 w 165"/>
                  <a:gd name="T1" fmla="*/ 25 h 154"/>
                  <a:gd name="T2" fmla="*/ 123 w 165"/>
                  <a:gd name="T3" fmla="*/ 0 h 154"/>
                  <a:gd name="T4" fmla="*/ 82 w 165"/>
                  <a:gd name="T5" fmla="*/ 0 h 154"/>
                  <a:gd name="T6" fmla="*/ 82 w 165"/>
                  <a:gd name="T7" fmla="*/ 20 h 154"/>
                  <a:gd name="T8" fmla="*/ 123 w 165"/>
                  <a:gd name="T9" fmla="*/ 20 h 154"/>
                  <a:gd name="T10" fmla="*/ 128 w 165"/>
                  <a:gd name="T11" fmla="*/ 25 h 154"/>
                  <a:gd name="T12" fmla="*/ 128 w 165"/>
                  <a:gd name="T13" fmla="*/ 66 h 154"/>
                  <a:gd name="T14" fmla="*/ 82 w 165"/>
                  <a:gd name="T15" fmla="*/ 66 h 154"/>
                  <a:gd name="T16" fmla="*/ 82 w 165"/>
                  <a:gd name="T17" fmla="*/ 85 h 154"/>
                  <a:gd name="T18" fmla="*/ 82 w 165"/>
                  <a:gd name="T19" fmla="*/ 85 h 154"/>
                  <a:gd name="T20" fmla="*/ 97 w 165"/>
                  <a:gd name="T21" fmla="*/ 100 h 154"/>
                  <a:gd name="T22" fmla="*/ 91 w 165"/>
                  <a:gd name="T23" fmla="*/ 112 h 154"/>
                  <a:gd name="T24" fmla="*/ 89 w 165"/>
                  <a:gd name="T25" fmla="*/ 114 h 154"/>
                  <a:gd name="T26" fmla="*/ 89 w 165"/>
                  <a:gd name="T27" fmla="*/ 132 h 154"/>
                  <a:gd name="T28" fmla="*/ 89 w 165"/>
                  <a:gd name="T29" fmla="*/ 136 h 154"/>
                  <a:gd name="T30" fmla="*/ 89 w 165"/>
                  <a:gd name="T31" fmla="*/ 136 h 154"/>
                  <a:gd name="T32" fmla="*/ 82 w 165"/>
                  <a:gd name="T33" fmla="*/ 136 h 154"/>
                  <a:gd name="T34" fmla="*/ 82 w 165"/>
                  <a:gd name="T35" fmla="*/ 154 h 154"/>
                  <a:gd name="T36" fmla="*/ 165 w 165"/>
                  <a:gd name="T37" fmla="*/ 154 h 154"/>
                  <a:gd name="T38" fmla="*/ 165 w 165"/>
                  <a:gd name="T39" fmla="*/ 66 h 154"/>
                  <a:gd name="T40" fmla="*/ 148 w 165"/>
                  <a:gd name="T41" fmla="*/ 66 h 154"/>
                  <a:gd name="T42" fmla="*/ 148 w 165"/>
                  <a:gd name="T43" fmla="*/ 25 h 154"/>
                  <a:gd name="T44" fmla="*/ 82 w 165"/>
                  <a:gd name="T45" fmla="*/ 0 h 154"/>
                  <a:gd name="T46" fmla="*/ 41 w 165"/>
                  <a:gd name="T47" fmla="*/ 0 h 154"/>
                  <a:gd name="T48" fmla="*/ 16 w 165"/>
                  <a:gd name="T49" fmla="*/ 25 h 154"/>
                  <a:gd name="T50" fmla="*/ 16 w 165"/>
                  <a:gd name="T51" fmla="*/ 66 h 154"/>
                  <a:gd name="T52" fmla="*/ 0 w 165"/>
                  <a:gd name="T53" fmla="*/ 66 h 154"/>
                  <a:gd name="T54" fmla="*/ 0 w 165"/>
                  <a:gd name="T55" fmla="*/ 154 h 154"/>
                  <a:gd name="T56" fmla="*/ 82 w 165"/>
                  <a:gd name="T57" fmla="*/ 154 h 154"/>
                  <a:gd name="T58" fmla="*/ 82 w 165"/>
                  <a:gd name="T59" fmla="*/ 136 h 154"/>
                  <a:gd name="T60" fmla="*/ 76 w 165"/>
                  <a:gd name="T61" fmla="*/ 136 h 154"/>
                  <a:gd name="T62" fmla="*/ 76 w 165"/>
                  <a:gd name="T63" fmla="*/ 132 h 154"/>
                  <a:gd name="T64" fmla="*/ 76 w 165"/>
                  <a:gd name="T65" fmla="*/ 114 h 154"/>
                  <a:gd name="T66" fmla="*/ 73 w 165"/>
                  <a:gd name="T67" fmla="*/ 112 h 154"/>
                  <a:gd name="T68" fmla="*/ 67 w 165"/>
                  <a:gd name="T69" fmla="*/ 100 h 154"/>
                  <a:gd name="T70" fmla="*/ 82 w 165"/>
                  <a:gd name="T71" fmla="*/ 85 h 154"/>
                  <a:gd name="T72" fmla="*/ 82 w 165"/>
                  <a:gd name="T73" fmla="*/ 66 h 154"/>
                  <a:gd name="T74" fmla="*/ 36 w 165"/>
                  <a:gd name="T75" fmla="*/ 66 h 154"/>
                  <a:gd name="T76" fmla="*/ 36 w 165"/>
                  <a:gd name="T77" fmla="*/ 66 h 154"/>
                  <a:gd name="T78" fmla="*/ 36 w 165"/>
                  <a:gd name="T79" fmla="*/ 25 h 154"/>
                  <a:gd name="T80" fmla="*/ 41 w 165"/>
                  <a:gd name="T81" fmla="*/ 20 h 154"/>
                  <a:gd name="T82" fmla="*/ 82 w 165"/>
                  <a:gd name="T83" fmla="*/ 20 h 154"/>
                  <a:gd name="T84" fmla="*/ 82 w 165"/>
                  <a:gd name="T8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5" h="154">
                    <a:moveTo>
                      <a:pt x="148" y="25"/>
                    </a:moveTo>
                    <a:cubicBezTo>
                      <a:pt x="148" y="11"/>
                      <a:pt x="137" y="0"/>
                      <a:pt x="123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0"/>
                      <a:pt x="128" y="22"/>
                      <a:pt x="128" y="25"/>
                    </a:cubicBezTo>
                    <a:cubicBezTo>
                      <a:pt x="128" y="66"/>
                      <a:pt x="128" y="66"/>
                      <a:pt x="128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90" y="85"/>
                      <a:pt x="97" y="92"/>
                      <a:pt x="97" y="100"/>
                    </a:cubicBezTo>
                    <a:cubicBezTo>
                      <a:pt x="97" y="105"/>
                      <a:pt x="95" y="110"/>
                      <a:pt x="91" y="112"/>
                    </a:cubicBezTo>
                    <a:cubicBezTo>
                      <a:pt x="90" y="113"/>
                      <a:pt x="89" y="113"/>
                      <a:pt x="89" y="114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165" y="154"/>
                      <a:pt x="165" y="154"/>
                      <a:pt x="165" y="154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48" y="66"/>
                      <a:pt x="148" y="66"/>
                      <a:pt x="148" y="66"/>
                    </a:cubicBezTo>
                    <a:lnTo>
                      <a:pt x="148" y="25"/>
                    </a:lnTo>
                    <a:close/>
                    <a:moveTo>
                      <a:pt x="82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27" y="0"/>
                      <a:pt x="16" y="11"/>
                      <a:pt x="16" y="25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5" y="113"/>
                      <a:pt x="74" y="113"/>
                      <a:pt x="73" y="112"/>
                    </a:cubicBezTo>
                    <a:cubicBezTo>
                      <a:pt x="70" y="110"/>
                      <a:pt x="67" y="105"/>
                      <a:pt x="67" y="100"/>
                    </a:cubicBezTo>
                    <a:cubicBezTo>
                      <a:pt x="67" y="92"/>
                      <a:pt x="74" y="85"/>
                      <a:pt x="82" y="85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2"/>
                      <a:pt x="38" y="20"/>
                      <a:pt x="41" y="20"/>
                    </a:cubicBezTo>
                    <a:cubicBezTo>
                      <a:pt x="82" y="20"/>
                      <a:pt x="82" y="20"/>
                      <a:pt x="82" y="20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8640" y="2525849"/>
            <a:ext cx="382140" cy="381399"/>
            <a:chOff x="7578640" y="2742667"/>
            <a:chExt cx="382140" cy="381399"/>
          </a:xfrm>
        </p:grpSpPr>
        <p:sp>
          <p:nvSpPr>
            <p:cNvPr id="70" name="Freeform 103"/>
            <p:cNvSpPr>
              <a:spLocks noEditPoints="1"/>
            </p:cNvSpPr>
            <p:nvPr/>
          </p:nvSpPr>
          <p:spPr bwMode="auto">
            <a:xfrm>
              <a:off x="7578640" y="2742667"/>
              <a:ext cx="382140" cy="381399"/>
            </a:xfrm>
            <a:custGeom>
              <a:avLst/>
              <a:gdLst>
                <a:gd name="T0" fmla="*/ 109 w 218"/>
                <a:gd name="T1" fmla="*/ 0 h 218"/>
                <a:gd name="T2" fmla="*/ 186 w 218"/>
                <a:gd name="T3" fmla="*/ 32 h 218"/>
                <a:gd name="T4" fmla="*/ 218 w 218"/>
                <a:gd name="T5" fmla="*/ 109 h 218"/>
                <a:gd name="T6" fmla="*/ 186 w 218"/>
                <a:gd name="T7" fmla="*/ 186 h 218"/>
                <a:gd name="T8" fmla="*/ 109 w 218"/>
                <a:gd name="T9" fmla="*/ 218 h 218"/>
                <a:gd name="T10" fmla="*/ 109 w 218"/>
                <a:gd name="T11" fmla="*/ 218 h 218"/>
                <a:gd name="T12" fmla="*/ 109 w 218"/>
                <a:gd name="T13" fmla="*/ 194 h 218"/>
                <a:gd name="T14" fmla="*/ 109 w 218"/>
                <a:gd name="T15" fmla="*/ 194 h 218"/>
                <a:gd name="T16" fmla="*/ 169 w 218"/>
                <a:gd name="T17" fmla="*/ 169 h 218"/>
                <a:gd name="T18" fmla="*/ 194 w 218"/>
                <a:gd name="T19" fmla="*/ 109 h 218"/>
                <a:gd name="T20" fmla="*/ 169 w 218"/>
                <a:gd name="T21" fmla="*/ 49 h 218"/>
                <a:gd name="T22" fmla="*/ 109 w 218"/>
                <a:gd name="T23" fmla="*/ 24 h 218"/>
                <a:gd name="T24" fmla="*/ 109 w 218"/>
                <a:gd name="T25" fmla="*/ 24 h 218"/>
                <a:gd name="T26" fmla="*/ 109 w 218"/>
                <a:gd name="T27" fmla="*/ 0 h 218"/>
                <a:gd name="T28" fmla="*/ 109 w 218"/>
                <a:gd name="T29" fmla="*/ 218 h 218"/>
                <a:gd name="T30" fmla="*/ 32 w 218"/>
                <a:gd name="T31" fmla="*/ 186 h 218"/>
                <a:gd name="T32" fmla="*/ 0 w 218"/>
                <a:gd name="T33" fmla="*/ 109 h 218"/>
                <a:gd name="T34" fmla="*/ 32 w 218"/>
                <a:gd name="T35" fmla="*/ 32 h 218"/>
                <a:gd name="T36" fmla="*/ 109 w 218"/>
                <a:gd name="T37" fmla="*/ 0 h 218"/>
                <a:gd name="T38" fmla="*/ 109 w 218"/>
                <a:gd name="T39" fmla="*/ 24 h 218"/>
                <a:gd name="T40" fmla="*/ 49 w 218"/>
                <a:gd name="T41" fmla="*/ 49 h 218"/>
                <a:gd name="T42" fmla="*/ 24 w 218"/>
                <a:gd name="T43" fmla="*/ 109 h 218"/>
                <a:gd name="T44" fmla="*/ 49 w 218"/>
                <a:gd name="T45" fmla="*/ 169 h 218"/>
                <a:gd name="T46" fmla="*/ 109 w 218"/>
                <a:gd name="T47" fmla="*/ 194 h 218"/>
                <a:gd name="T48" fmla="*/ 109 w 218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139" y="0"/>
                    <a:pt x="166" y="12"/>
                    <a:pt x="186" y="32"/>
                  </a:cubicBezTo>
                  <a:cubicBezTo>
                    <a:pt x="205" y="52"/>
                    <a:pt x="218" y="79"/>
                    <a:pt x="218" y="109"/>
                  </a:cubicBezTo>
                  <a:cubicBezTo>
                    <a:pt x="218" y="139"/>
                    <a:pt x="205" y="166"/>
                    <a:pt x="186" y="186"/>
                  </a:cubicBezTo>
                  <a:cubicBezTo>
                    <a:pt x="166" y="206"/>
                    <a:pt x="139" y="218"/>
                    <a:pt x="109" y="218"/>
                  </a:cubicBezTo>
                  <a:cubicBezTo>
                    <a:pt x="109" y="218"/>
                    <a:pt x="109" y="218"/>
                    <a:pt x="109" y="218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32" y="194"/>
                    <a:pt x="153" y="184"/>
                    <a:pt x="169" y="169"/>
                  </a:cubicBezTo>
                  <a:cubicBezTo>
                    <a:pt x="184" y="154"/>
                    <a:pt x="194" y="132"/>
                    <a:pt x="194" y="109"/>
                  </a:cubicBezTo>
                  <a:cubicBezTo>
                    <a:pt x="194" y="86"/>
                    <a:pt x="184" y="64"/>
                    <a:pt x="169" y="49"/>
                  </a:cubicBezTo>
                  <a:cubicBezTo>
                    <a:pt x="153" y="34"/>
                    <a:pt x="132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109" y="218"/>
                  </a:moveTo>
                  <a:cubicBezTo>
                    <a:pt x="79" y="218"/>
                    <a:pt x="51" y="206"/>
                    <a:pt x="32" y="186"/>
                  </a:cubicBezTo>
                  <a:cubicBezTo>
                    <a:pt x="12" y="166"/>
                    <a:pt x="0" y="139"/>
                    <a:pt x="0" y="109"/>
                  </a:cubicBezTo>
                  <a:cubicBezTo>
                    <a:pt x="0" y="79"/>
                    <a:pt x="12" y="52"/>
                    <a:pt x="32" y="32"/>
                  </a:cubicBezTo>
                  <a:cubicBezTo>
                    <a:pt x="51" y="12"/>
                    <a:pt x="79" y="0"/>
                    <a:pt x="109" y="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5" y="24"/>
                    <a:pt x="64" y="34"/>
                    <a:pt x="49" y="49"/>
                  </a:cubicBezTo>
                  <a:cubicBezTo>
                    <a:pt x="33" y="64"/>
                    <a:pt x="24" y="86"/>
                    <a:pt x="24" y="109"/>
                  </a:cubicBezTo>
                  <a:cubicBezTo>
                    <a:pt x="24" y="132"/>
                    <a:pt x="33" y="154"/>
                    <a:pt x="49" y="169"/>
                  </a:cubicBezTo>
                  <a:cubicBezTo>
                    <a:pt x="64" y="184"/>
                    <a:pt x="85" y="194"/>
                    <a:pt x="109" y="194"/>
                  </a:cubicBezTo>
                  <a:lnTo>
                    <a:pt x="109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104"/>
            <p:cNvSpPr>
              <a:spLocks noChangeArrowheads="1"/>
            </p:cNvSpPr>
            <p:nvPr/>
          </p:nvSpPr>
          <p:spPr bwMode="auto">
            <a:xfrm>
              <a:off x="7600118" y="2763404"/>
              <a:ext cx="339185" cy="3399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105"/>
            <p:cNvSpPr>
              <a:spLocks noChangeArrowheads="1"/>
            </p:cNvSpPr>
            <p:nvPr/>
          </p:nvSpPr>
          <p:spPr bwMode="auto">
            <a:xfrm>
              <a:off x="7803038" y="2882636"/>
              <a:ext cx="56285" cy="577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06"/>
            <p:cNvSpPr>
              <a:spLocks noEditPoints="1"/>
            </p:cNvSpPr>
            <p:nvPr/>
          </p:nvSpPr>
          <p:spPr bwMode="auto">
            <a:xfrm>
              <a:off x="7776376" y="2855975"/>
              <a:ext cx="108865" cy="157744"/>
            </a:xfrm>
            <a:custGeom>
              <a:avLst/>
              <a:gdLst>
                <a:gd name="T0" fmla="*/ 62 w 62"/>
                <a:gd name="T1" fmla="*/ 0 h 90"/>
                <a:gd name="T2" fmla="*/ 31 w 62"/>
                <a:gd name="T3" fmla="*/ 0 h 90"/>
                <a:gd name="T4" fmla="*/ 31 w 62"/>
                <a:gd name="T5" fmla="*/ 7 h 90"/>
                <a:gd name="T6" fmla="*/ 31 w 62"/>
                <a:gd name="T7" fmla="*/ 7 h 90"/>
                <a:gd name="T8" fmla="*/ 55 w 62"/>
                <a:gd name="T9" fmla="*/ 31 h 90"/>
                <a:gd name="T10" fmla="*/ 31 w 62"/>
                <a:gd name="T11" fmla="*/ 55 h 90"/>
                <a:gd name="T12" fmla="*/ 31 w 62"/>
                <a:gd name="T13" fmla="*/ 55 h 90"/>
                <a:gd name="T14" fmla="*/ 31 w 62"/>
                <a:gd name="T15" fmla="*/ 55 h 90"/>
                <a:gd name="T16" fmla="*/ 31 w 62"/>
                <a:gd name="T17" fmla="*/ 66 h 90"/>
                <a:gd name="T18" fmla="*/ 31 w 62"/>
                <a:gd name="T19" fmla="*/ 66 h 90"/>
                <a:gd name="T20" fmla="*/ 39 w 62"/>
                <a:gd name="T21" fmla="*/ 74 h 90"/>
                <a:gd name="T22" fmla="*/ 31 w 62"/>
                <a:gd name="T23" fmla="*/ 82 h 90"/>
                <a:gd name="T24" fmla="*/ 31 w 62"/>
                <a:gd name="T25" fmla="*/ 82 h 90"/>
                <a:gd name="T26" fmla="*/ 31 w 62"/>
                <a:gd name="T27" fmla="*/ 82 h 90"/>
                <a:gd name="T28" fmla="*/ 31 w 62"/>
                <a:gd name="T29" fmla="*/ 90 h 90"/>
                <a:gd name="T30" fmla="*/ 62 w 62"/>
                <a:gd name="T31" fmla="*/ 90 h 90"/>
                <a:gd name="T32" fmla="*/ 62 w 62"/>
                <a:gd name="T33" fmla="*/ 0 h 90"/>
                <a:gd name="T34" fmla="*/ 31 w 62"/>
                <a:gd name="T35" fmla="*/ 0 h 90"/>
                <a:gd name="T36" fmla="*/ 0 w 62"/>
                <a:gd name="T37" fmla="*/ 0 h 90"/>
                <a:gd name="T38" fmla="*/ 0 w 62"/>
                <a:gd name="T39" fmla="*/ 90 h 90"/>
                <a:gd name="T40" fmla="*/ 31 w 62"/>
                <a:gd name="T41" fmla="*/ 90 h 90"/>
                <a:gd name="T42" fmla="*/ 31 w 62"/>
                <a:gd name="T43" fmla="*/ 82 h 90"/>
                <a:gd name="T44" fmla="*/ 23 w 62"/>
                <a:gd name="T45" fmla="*/ 74 h 90"/>
                <a:gd name="T46" fmla="*/ 31 w 62"/>
                <a:gd name="T47" fmla="*/ 66 h 90"/>
                <a:gd name="T48" fmla="*/ 31 w 62"/>
                <a:gd name="T49" fmla="*/ 55 h 90"/>
                <a:gd name="T50" fmla="*/ 7 w 62"/>
                <a:gd name="T51" fmla="*/ 31 h 90"/>
                <a:gd name="T52" fmla="*/ 31 w 62"/>
                <a:gd name="T53" fmla="*/ 7 h 90"/>
                <a:gd name="T54" fmla="*/ 31 w 62"/>
                <a:gd name="T5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90">
                  <a:moveTo>
                    <a:pt x="6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4" y="7"/>
                    <a:pt x="55" y="18"/>
                    <a:pt x="55" y="31"/>
                  </a:cubicBezTo>
                  <a:cubicBezTo>
                    <a:pt x="55" y="44"/>
                    <a:pt x="44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5" y="66"/>
                    <a:pt x="39" y="69"/>
                    <a:pt x="39" y="74"/>
                  </a:cubicBezTo>
                  <a:cubicBezTo>
                    <a:pt x="39" y="78"/>
                    <a:pt x="35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62" y="90"/>
                    <a:pt x="62" y="90"/>
                    <a:pt x="62" y="90"/>
                  </a:cubicBezTo>
                  <a:lnTo>
                    <a:pt x="62" y="0"/>
                  </a:lnTo>
                  <a:close/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6" y="82"/>
                    <a:pt x="23" y="78"/>
                    <a:pt x="23" y="74"/>
                  </a:cubicBezTo>
                  <a:cubicBezTo>
                    <a:pt x="23" y="69"/>
                    <a:pt x="26" y="66"/>
                    <a:pt x="31" y="6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18" y="55"/>
                    <a:pt x="7" y="44"/>
                    <a:pt x="7" y="31"/>
                  </a:cubicBezTo>
                  <a:cubicBezTo>
                    <a:pt x="7" y="18"/>
                    <a:pt x="18" y="7"/>
                    <a:pt x="31" y="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7"/>
            <p:cNvSpPr>
              <a:spLocks/>
            </p:cNvSpPr>
            <p:nvPr/>
          </p:nvSpPr>
          <p:spPr bwMode="auto">
            <a:xfrm>
              <a:off x="7666769" y="2838943"/>
              <a:ext cx="20736" cy="10368"/>
            </a:xfrm>
            <a:custGeom>
              <a:avLst/>
              <a:gdLst>
                <a:gd name="T0" fmla="*/ 12 w 12"/>
                <a:gd name="T1" fmla="*/ 5 h 6"/>
                <a:gd name="T2" fmla="*/ 7 w 12"/>
                <a:gd name="T3" fmla="*/ 0 h 6"/>
                <a:gd name="T4" fmla="*/ 5 w 12"/>
                <a:gd name="T5" fmla="*/ 0 h 6"/>
                <a:gd name="T6" fmla="*/ 0 w 12"/>
                <a:gd name="T7" fmla="*/ 5 h 6"/>
                <a:gd name="T8" fmla="*/ 0 w 12"/>
                <a:gd name="T9" fmla="*/ 6 h 6"/>
                <a:gd name="T10" fmla="*/ 12 w 12"/>
                <a:gd name="T11" fmla="*/ 6 h 6"/>
                <a:gd name="T12" fmla="*/ 12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2" y="5"/>
                  </a:move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8"/>
            <p:cNvSpPr>
              <a:spLocks noEditPoints="1"/>
            </p:cNvSpPr>
            <p:nvPr/>
          </p:nvSpPr>
          <p:spPr bwMode="auto">
            <a:xfrm>
              <a:off x="7652699" y="2855975"/>
              <a:ext cx="108125" cy="157744"/>
            </a:xfrm>
            <a:custGeom>
              <a:avLst/>
              <a:gdLst>
                <a:gd name="T0" fmla="*/ 31 w 62"/>
                <a:gd name="T1" fmla="*/ 90 h 90"/>
                <a:gd name="T2" fmla="*/ 62 w 62"/>
                <a:gd name="T3" fmla="*/ 90 h 90"/>
                <a:gd name="T4" fmla="*/ 62 w 62"/>
                <a:gd name="T5" fmla="*/ 0 h 90"/>
                <a:gd name="T6" fmla="*/ 31 w 62"/>
                <a:gd name="T7" fmla="*/ 0 h 90"/>
                <a:gd name="T8" fmla="*/ 31 w 62"/>
                <a:gd name="T9" fmla="*/ 7 h 90"/>
                <a:gd name="T10" fmla="*/ 31 w 62"/>
                <a:gd name="T11" fmla="*/ 7 h 90"/>
                <a:gd name="T12" fmla="*/ 31 w 62"/>
                <a:gd name="T13" fmla="*/ 7 h 90"/>
                <a:gd name="T14" fmla="*/ 55 w 62"/>
                <a:gd name="T15" fmla="*/ 31 h 90"/>
                <a:gd name="T16" fmla="*/ 31 w 62"/>
                <a:gd name="T17" fmla="*/ 55 h 90"/>
                <a:gd name="T18" fmla="*/ 31 w 62"/>
                <a:gd name="T19" fmla="*/ 55 h 90"/>
                <a:gd name="T20" fmla="*/ 31 w 62"/>
                <a:gd name="T21" fmla="*/ 66 h 90"/>
                <a:gd name="T22" fmla="*/ 31 w 62"/>
                <a:gd name="T23" fmla="*/ 66 h 90"/>
                <a:gd name="T24" fmla="*/ 39 w 62"/>
                <a:gd name="T25" fmla="*/ 74 h 90"/>
                <a:gd name="T26" fmla="*/ 31 w 62"/>
                <a:gd name="T27" fmla="*/ 82 h 90"/>
                <a:gd name="T28" fmla="*/ 31 w 62"/>
                <a:gd name="T29" fmla="*/ 82 h 90"/>
                <a:gd name="T30" fmla="*/ 31 w 62"/>
                <a:gd name="T31" fmla="*/ 82 h 90"/>
                <a:gd name="T32" fmla="*/ 31 w 62"/>
                <a:gd name="T33" fmla="*/ 90 h 90"/>
                <a:gd name="T34" fmla="*/ 0 w 62"/>
                <a:gd name="T35" fmla="*/ 90 h 90"/>
                <a:gd name="T36" fmla="*/ 31 w 62"/>
                <a:gd name="T37" fmla="*/ 90 h 90"/>
                <a:gd name="T38" fmla="*/ 31 w 62"/>
                <a:gd name="T39" fmla="*/ 82 h 90"/>
                <a:gd name="T40" fmla="*/ 23 w 62"/>
                <a:gd name="T41" fmla="*/ 74 h 90"/>
                <a:gd name="T42" fmla="*/ 31 w 62"/>
                <a:gd name="T43" fmla="*/ 66 h 90"/>
                <a:gd name="T44" fmla="*/ 31 w 62"/>
                <a:gd name="T45" fmla="*/ 55 h 90"/>
                <a:gd name="T46" fmla="*/ 7 w 62"/>
                <a:gd name="T47" fmla="*/ 31 h 90"/>
                <a:gd name="T48" fmla="*/ 31 w 62"/>
                <a:gd name="T49" fmla="*/ 7 h 90"/>
                <a:gd name="T50" fmla="*/ 31 w 62"/>
                <a:gd name="T51" fmla="*/ 0 h 90"/>
                <a:gd name="T52" fmla="*/ 16 w 62"/>
                <a:gd name="T53" fmla="*/ 0 h 90"/>
                <a:gd name="T54" fmla="*/ 12 w 62"/>
                <a:gd name="T55" fmla="*/ 0 h 90"/>
                <a:gd name="T56" fmla="*/ 0 w 62"/>
                <a:gd name="T57" fmla="*/ 0 h 90"/>
                <a:gd name="T58" fmla="*/ 0 w 62"/>
                <a:gd name="T5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90">
                  <a:moveTo>
                    <a:pt x="31" y="90"/>
                  </a:moveTo>
                  <a:cubicBezTo>
                    <a:pt x="62" y="90"/>
                    <a:pt x="62" y="90"/>
                    <a:pt x="62" y="9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5" y="7"/>
                    <a:pt x="55" y="18"/>
                    <a:pt x="55" y="31"/>
                  </a:cubicBezTo>
                  <a:cubicBezTo>
                    <a:pt x="55" y="44"/>
                    <a:pt x="45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9" y="69"/>
                    <a:pt x="39" y="74"/>
                  </a:cubicBezTo>
                  <a:cubicBezTo>
                    <a:pt x="39" y="78"/>
                    <a:pt x="36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lnTo>
                    <a:pt x="31" y="90"/>
                  </a:lnTo>
                  <a:close/>
                  <a:moveTo>
                    <a:pt x="0" y="90"/>
                  </a:moveTo>
                  <a:cubicBezTo>
                    <a:pt x="31" y="90"/>
                    <a:pt x="31" y="90"/>
                    <a:pt x="31" y="90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7" y="82"/>
                    <a:pt x="23" y="78"/>
                    <a:pt x="23" y="74"/>
                  </a:cubicBezTo>
                  <a:cubicBezTo>
                    <a:pt x="23" y="69"/>
                    <a:pt x="27" y="66"/>
                    <a:pt x="31" y="6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18" y="55"/>
                    <a:pt x="7" y="44"/>
                    <a:pt x="7" y="31"/>
                  </a:cubicBezTo>
                  <a:cubicBezTo>
                    <a:pt x="7" y="18"/>
                    <a:pt x="18" y="7"/>
                    <a:pt x="31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109"/>
            <p:cNvSpPr>
              <a:spLocks noChangeArrowheads="1"/>
            </p:cNvSpPr>
            <p:nvPr/>
          </p:nvSpPr>
          <p:spPr bwMode="auto">
            <a:xfrm>
              <a:off x="7678619" y="2882636"/>
              <a:ext cx="57765" cy="577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525227" y="2376992"/>
            <a:ext cx="605795" cy="607276"/>
            <a:chOff x="4525227" y="2593810"/>
            <a:chExt cx="605795" cy="607276"/>
          </a:xfrm>
        </p:grpSpPr>
        <p:sp>
          <p:nvSpPr>
            <p:cNvPr id="78" name="Freeform 110"/>
            <p:cNvSpPr>
              <a:spLocks noEditPoints="1"/>
            </p:cNvSpPr>
            <p:nvPr/>
          </p:nvSpPr>
          <p:spPr bwMode="auto">
            <a:xfrm>
              <a:off x="4525227" y="2593810"/>
              <a:ext cx="605795" cy="607276"/>
            </a:xfrm>
            <a:custGeom>
              <a:avLst/>
              <a:gdLst>
                <a:gd name="T0" fmla="*/ 173 w 346"/>
                <a:gd name="T1" fmla="*/ 0 h 347"/>
                <a:gd name="T2" fmla="*/ 295 w 346"/>
                <a:gd name="T3" fmla="*/ 51 h 347"/>
                <a:gd name="T4" fmla="*/ 346 w 346"/>
                <a:gd name="T5" fmla="*/ 174 h 347"/>
                <a:gd name="T6" fmla="*/ 295 w 346"/>
                <a:gd name="T7" fmla="*/ 296 h 347"/>
                <a:gd name="T8" fmla="*/ 173 w 346"/>
                <a:gd name="T9" fmla="*/ 347 h 347"/>
                <a:gd name="T10" fmla="*/ 173 w 346"/>
                <a:gd name="T11" fmla="*/ 323 h 347"/>
                <a:gd name="T12" fmla="*/ 278 w 346"/>
                <a:gd name="T13" fmla="*/ 279 h 347"/>
                <a:gd name="T14" fmla="*/ 322 w 346"/>
                <a:gd name="T15" fmla="*/ 174 h 347"/>
                <a:gd name="T16" fmla="*/ 278 w 346"/>
                <a:gd name="T17" fmla="*/ 68 h 347"/>
                <a:gd name="T18" fmla="*/ 173 w 346"/>
                <a:gd name="T19" fmla="*/ 24 h 347"/>
                <a:gd name="T20" fmla="*/ 173 w 346"/>
                <a:gd name="T21" fmla="*/ 0 h 347"/>
                <a:gd name="T22" fmla="*/ 173 w 346"/>
                <a:gd name="T23" fmla="*/ 0 h 347"/>
                <a:gd name="T24" fmla="*/ 173 w 346"/>
                <a:gd name="T25" fmla="*/ 0 h 347"/>
                <a:gd name="T26" fmla="*/ 173 w 346"/>
                <a:gd name="T27" fmla="*/ 24 h 347"/>
                <a:gd name="T28" fmla="*/ 173 w 346"/>
                <a:gd name="T29" fmla="*/ 24 h 347"/>
                <a:gd name="T30" fmla="*/ 67 w 346"/>
                <a:gd name="T31" fmla="*/ 68 h 347"/>
                <a:gd name="T32" fmla="*/ 24 w 346"/>
                <a:gd name="T33" fmla="*/ 174 h 347"/>
                <a:gd name="T34" fmla="*/ 67 w 346"/>
                <a:gd name="T35" fmla="*/ 279 h 347"/>
                <a:gd name="T36" fmla="*/ 173 w 346"/>
                <a:gd name="T37" fmla="*/ 323 h 347"/>
                <a:gd name="T38" fmla="*/ 173 w 346"/>
                <a:gd name="T39" fmla="*/ 323 h 347"/>
                <a:gd name="T40" fmla="*/ 173 w 346"/>
                <a:gd name="T41" fmla="*/ 347 h 347"/>
                <a:gd name="T42" fmla="*/ 173 w 346"/>
                <a:gd name="T43" fmla="*/ 347 h 347"/>
                <a:gd name="T44" fmla="*/ 51 w 346"/>
                <a:gd name="T45" fmla="*/ 296 h 347"/>
                <a:gd name="T46" fmla="*/ 0 w 346"/>
                <a:gd name="T47" fmla="*/ 174 h 347"/>
                <a:gd name="T48" fmla="*/ 51 w 346"/>
                <a:gd name="T49" fmla="*/ 51 h 347"/>
                <a:gd name="T50" fmla="*/ 173 w 346"/>
                <a:gd name="T5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6" h="347">
                  <a:moveTo>
                    <a:pt x="173" y="0"/>
                  </a:moveTo>
                  <a:cubicBezTo>
                    <a:pt x="221" y="0"/>
                    <a:pt x="264" y="20"/>
                    <a:pt x="295" y="51"/>
                  </a:cubicBezTo>
                  <a:cubicBezTo>
                    <a:pt x="327" y="82"/>
                    <a:pt x="346" y="126"/>
                    <a:pt x="346" y="174"/>
                  </a:cubicBezTo>
                  <a:cubicBezTo>
                    <a:pt x="346" y="221"/>
                    <a:pt x="327" y="265"/>
                    <a:pt x="295" y="296"/>
                  </a:cubicBezTo>
                  <a:cubicBezTo>
                    <a:pt x="264" y="327"/>
                    <a:pt x="221" y="347"/>
                    <a:pt x="173" y="347"/>
                  </a:cubicBezTo>
                  <a:cubicBezTo>
                    <a:pt x="173" y="323"/>
                    <a:pt x="173" y="323"/>
                    <a:pt x="173" y="323"/>
                  </a:cubicBezTo>
                  <a:cubicBezTo>
                    <a:pt x="214" y="323"/>
                    <a:pt x="251" y="306"/>
                    <a:pt x="278" y="279"/>
                  </a:cubicBezTo>
                  <a:cubicBezTo>
                    <a:pt x="305" y="252"/>
                    <a:pt x="322" y="215"/>
                    <a:pt x="322" y="174"/>
                  </a:cubicBezTo>
                  <a:cubicBezTo>
                    <a:pt x="322" y="132"/>
                    <a:pt x="305" y="95"/>
                    <a:pt x="278" y="68"/>
                  </a:cubicBezTo>
                  <a:cubicBezTo>
                    <a:pt x="251" y="41"/>
                    <a:pt x="214" y="24"/>
                    <a:pt x="173" y="24"/>
                  </a:cubicBezTo>
                  <a:lnTo>
                    <a:pt x="173" y="0"/>
                  </a:lnTo>
                  <a:close/>
                  <a:moveTo>
                    <a:pt x="173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32" y="24"/>
                    <a:pt x="94" y="41"/>
                    <a:pt x="67" y="68"/>
                  </a:cubicBezTo>
                  <a:cubicBezTo>
                    <a:pt x="41" y="95"/>
                    <a:pt x="24" y="132"/>
                    <a:pt x="24" y="174"/>
                  </a:cubicBezTo>
                  <a:cubicBezTo>
                    <a:pt x="24" y="215"/>
                    <a:pt x="41" y="252"/>
                    <a:pt x="67" y="279"/>
                  </a:cubicBezTo>
                  <a:cubicBezTo>
                    <a:pt x="94" y="306"/>
                    <a:pt x="132" y="323"/>
                    <a:pt x="173" y="323"/>
                  </a:cubicBezTo>
                  <a:cubicBezTo>
                    <a:pt x="173" y="323"/>
                    <a:pt x="173" y="323"/>
                    <a:pt x="173" y="323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125" y="347"/>
                    <a:pt x="82" y="327"/>
                    <a:pt x="51" y="296"/>
                  </a:cubicBezTo>
                  <a:cubicBezTo>
                    <a:pt x="19" y="265"/>
                    <a:pt x="0" y="221"/>
                    <a:pt x="0" y="174"/>
                  </a:cubicBezTo>
                  <a:cubicBezTo>
                    <a:pt x="0" y="126"/>
                    <a:pt x="19" y="82"/>
                    <a:pt x="51" y="51"/>
                  </a:cubicBezTo>
                  <a:cubicBezTo>
                    <a:pt x="82" y="20"/>
                    <a:pt x="125" y="0"/>
                    <a:pt x="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545963" y="2614546"/>
              <a:ext cx="564323" cy="565804"/>
              <a:chOff x="4545963" y="2614546"/>
              <a:chExt cx="564323" cy="565804"/>
            </a:xfrm>
          </p:grpSpPr>
          <p:sp>
            <p:nvSpPr>
              <p:cNvPr id="80" name="Oval 111"/>
              <p:cNvSpPr>
                <a:spLocks noChangeArrowheads="1"/>
              </p:cNvSpPr>
              <p:nvPr/>
            </p:nvSpPr>
            <p:spPr bwMode="auto">
              <a:xfrm>
                <a:off x="4545963" y="2614546"/>
                <a:ext cx="564323" cy="5658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112"/>
              <p:cNvSpPr>
                <a:spLocks noEditPoints="1"/>
              </p:cNvSpPr>
              <p:nvPr/>
            </p:nvSpPr>
            <p:spPr bwMode="auto">
              <a:xfrm>
                <a:off x="4622984" y="2703415"/>
                <a:ext cx="410282" cy="324375"/>
              </a:xfrm>
              <a:custGeom>
                <a:avLst/>
                <a:gdLst>
                  <a:gd name="T0" fmla="*/ 210 w 234"/>
                  <a:gd name="T1" fmla="*/ 42 h 185"/>
                  <a:gd name="T2" fmla="*/ 189 w 234"/>
                  <a:gd name="T3" fmla="*/ 42 h 185"/>
                  <a:gd name="T4" fmla="*/ 189 w 234"/>
                  <a:gd name="T5" fmla="*/ 53 h 185"/>
                  <a:gd name="T6" fmla="*/ 213 w 234"/>
                  <a:gd name="T7" fmla="*/ 105 h 185"/>
                  <a:gd name="T8" fmla="*/ 213 w 234"/>
                  <a:gd name="T9" fmla="*/ 129 h 185"/>
                  <a:gd name="T10" fmla="*/ 189 w 234"/>
                  <a:gd name="T11" fmla="*/ 185 h 185"/>
                  <a:gd name="T12" fmla="*/ 234 w 234"/>
                  <a:gd name="T13" fmla="*/ 175 h 185"/>
                  <a:gd name="T14" fmla="*/ 234 w 234"/>
                  <a:gd name="T15" fmla="*/ 67 h 185"/>
                  <a:gd name="T16" fmla="*/ 188 w 234"/>
                  <a:gd name="T17" fmla="*/ 0 h 185"/>
                  <a:gd name="T18" fmla="*/ 117 w 234"/>
                  <a:gd name="T19" fmla="*/ 15 h 185"/>
                  <a:gd name="T20" fmla="*/ 189 w 234"/>
                  <a:gd name="T21" fmla="*/ 42 h 185"/>
                  <a:gd name="T22" fmla="*/ 117 w 234"/>
                  <a:gd name="T23" fmla="*/ 148 h 185"/>
                  <a:gd name="T24" fmla="*/ 178 w 234"/>
                  <a:gd name="T25" fmla="*/ 175 h 185"/>
                  <a:gd name="T26" fmla="*/ 189 w 234"/>
                  <a:gd name="T27" fmla="*/ 185 h 185"/>
                  <a:gd name="T28" fmla="*/ 166 w 234"/>
                  <a:gd name="T29" fmla="*/ 129 h 185"/>
                  <a:gd name="T30" fmla="*/ 189 w 234"/>
                  <a:gd name="T31" fmla="*/ 105 h 185"/>
                  <a:gd name="T32" fmla="*/ 117 w 234"/>
                  <a:gd name="T33" fmla="*/ 53 h 185"/>
                  <a:gd name="T34" fmla="*/ 117 w 234"/>
                  <a:gd name="T35" fmla="*/ 0 h 185"/>
                  <a:gd name="T36" fmla="*/ 44 w 234"/>
                  <a:gd name="T37" fmla="*/ 2 h 185"/>
                  <a:gd name="T38" fmla="*/ 58 w 234"/>
                  <a:gd name="T39" fmla="*/ 15 h 185"/>
                  <a:gd name="T40" fmla="*/ 117 w 234"/>
                  <a:gd name="T41" fmla="*/ 15 h 185"/>
                  <a:gd name="T42" fmla="*/ 44 w 234"/>
                  <a:gd name="T43" fmla="*/ 185 h 185"/>
                  <a:gd name="T44" fmla="*/ 56 w 234"/>
                  <a:gd name="T45" fmla="*/ 175 h 185"/>
                  <a:gd name="T46" fmla="*/ 117 w 234"/>
                  <a:gd name="T47" fmla="*/ 148 h 185"/>
                  <a:gd name="T48" fmla="*/ 44 w 234"/>
                  <a:gd name="T49" fmla="*/ 53 h 185"/>
                  <a:gd name="T50" fmla="*/ 68 w 234"/>
                  <a:gd name="T51" fmla="*/ 105 h 185"/>
                  <a:gd name="T52" fmla="*/ 68 w 234"/>
                  <a:gd name="T53" fmla="*/ 129 h 185"/>
                  <a:gd name="T54" fmla="*/ 44 w 234"/>
                  <a:gd name="T55" fmla="*/ 185 h 185"/>
                  <a:gd name="T56" fmla="*/ 24 w 234"/>
                  <a:gd name="T57" fmla="*/ 42 h 185"/>
                  <a:gd name="T58" fmla="*/ 0 w 234"/>
                  <a:gd name="T59" fmla="*/ 142 h 185"/>
                  <a:gd name="T60" fmla="*/ 0 w 234"/>
                  <a:gd name="T61" fmla="*/ 175 h 185"/>
                  <a:gd name="T62" fmla="*/ 44 w 234"/>
                  <a:gd name="T63" fmla="*/ 185 h 185"/>
                  <a:gd name="T64" fmla="*/ 21 w 234"/>
                  <a:gd name="T65" fmla="*/ 129 h 185"/>
                  <a:gd name="T66" fmla="*/ 44 w 234"/>
                  <a:gd name="T67" fmla="*/ 105 h 185"/>
                  <a:gd name="T68" fmla="*/ 39 w 234"/>
                  <a:gd name="T69" fmla="*/ 53 h 185"/>
                  <a:gd name="T70" fmla="*/ 44 w 234"/>
                  <a:gd name="T71" fmla="*/ 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4" h="185">
                    <a:moveTo>
                      <a:pt x="234" y="67"/>
                    </a:moveTo>
                    <a:cubicBezTo>
                      <a:pt x="210" y="42"/>
                      <a:pt x="210" y="42"/>
                      <a:pt x="210" y="42"/>
                    </a:cubicBezTo>
                    <a:cubicBezTo>
                      <a:pt x="189" y="2"/>
                      <a:pt x="189" y="2"/>
                      <a:pt x="189" y="2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213" y="105"/>
                      <a:pt x="213" y="105"/>
                      <a:pt x="213" y="105"/>
                    </a:cubicBezTo>
                    <a:cubicBezTo>
                      <a:pt x="213" y="129"/>
                      <a:pt x="213" y="129"/>
                      <a:pt x="213" y="129"/>
                    </a:cubicBezTo>
                    <a:cubicBezTo>
                      <a:pt x="213" y="129"/>
                      <a:pt x="213" y="129"/>
                      <a:pt x="213" y="129"/>
                    </a:cubicBezTo>
                    <a:cubicBezTo>
                      <a:pt x="189" y="129"/>
                      <a:pt x="189" y="129"/>
                      <a:pt x="189" y="129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223" y="185"/>
                      <a:pt x="223" y="185"/>
                      <a:pt x="223" y="185"/>
                    </a:cubicBezTo>
                    <a:cubicBezTo>
                      <a:pt x="229" y="185"/>
                      <a:pt x="234" y="180"/>
                      <a:pt x="234" y="175"/>
                    </a:cubicBezTo>
                    <a:cubicBezTo>
                      <a:pt x="234" y="148"/>
                      <a:pt x="234" y="148"/>
                      <a:pt x="234" y="148"/>
                    </a:cubicBezTo>
                    <a:lnTo>
                      <a:pt x="234" y="67"/>
                    </a:lnTo>
                    <a:close/>
                    <a:moveTo>
                      <a:pt x="189" y="2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9" y="2"/>
                      <a:pt x="189" y="2"/>
                      <a:pt x="189" y="2"/>
                    </a:cubicBezTo>
                    <a:close/>
                    <a:moveTo>
                      <a:pt x="117" y="148"/>
                    </a:moveTo>
                    <a:cubicBezTo>
                      <a:pt x="178" y="148"/>
                      <a:pt x="178" y="148"/>
                      <a:pt x="178" y="148"/>
                    </a:cubicBezTo>
                    <a:cubicBezTo>
                      <a:pt x="178" y="175"/>
                      <a:pt x="178" y="175"/>
                      <a:pt x="178" y="175"/>
                    </a:cubicBezTo>
                    <a:cubicBezTo>
                      <a:pt x="178" y="180"/>
                      <a:pt x="183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29"/>
                      <a:pt x="189" y="129"/>
                      <a:pt x="189" y="129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17" y="53"/>
                      <a:pt x="117" y="53"/>
                      <a:pt x="117" y="53"/>
                    </a:cubicBezTo>
                    <a:lnTo>
                      <a:pt x="117" y="148"/>
                    </a:lnTo>
                    <a:close/>
                    <a:moveTo>
                      <a:pt x="117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0"/>
                      <a:pt x="117" y="0"/>
                      <a:pt x="117" y="0"/>
                    </a:cubicBezTo>
                    <a:close/>
                    <a:moveTo>
                      <a:pt x="44" y="185"/>
                    </a:moveTo>
                    <a:cubicBezTo>
                      <a:pt x="45" y="185"/>
                      <a:pt x="45" y="185"/>
                      <a:pt x="45" y="185"/>
                    </a:cubicBezTo>
                    <a:cubicBezTo>
                      <a:pt x="51" y="185"/>
                      <a:pt x="56" y="180"/>
                      <a:pt x="56" y="175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117" y="148"/>
                      <a:pt x="117" y="148"/>
                      <a:pt x="117" y="148"/>
                    </a:cubicBezTo>
                    <a:cubicBezTo>
                      <a:pt x="117" y="53"/>
                      <a:pt x="117" y="53"/>
                      <a:pt x="117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44" y="129"/>
                      <a:pt x="44" y="129"/>
                      <a:pt x="44" y="129"/>
                    </a:cubicBezTo>
                    <a:lnTo>
                      <a:pt x="44" y="185"/>
                    </a:lnTo>
                    <a:close/>
                    <a:moveTo>
                      <a:pt x="44" y="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0"/>
                      <a:pt x="5" y="185"/>
                      <a:pt x="11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4" y="42"/>
                      <a:pt x="44" y="42"/>
                      <a:pt x="44" y="42"/>
                    </a:cubicBez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294383" y="3925388"/>
            <a:ext cx="5603232" cy="2936401"/>
            <a:chOff x="3294383" y="4267152"/>
            <a:chExt cx="5603232" cy="2936401"/>
          </a:xfrm>
        </p:grpSpPr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4915514" y="5946788"/>
              <a:ext cx="66652" cy="178480"/>
            </a:xfrm>
            <a:custGeom>
              <a:avLst/>
              <a:gdLst>
                <a:gd name="T0" fmla="*/ 12 w 38"/>
                <a:gd name="T1" fmla="*/ 102 h 102"/>
                <a:gd name="T2" fmla="*/ 17 w 38"/>
                <a:gd name="T3" fmla="*/ 97 h 102"/>
                <a:gd name="T4" fmla="*/ 38 w 38"/>
                <a:gd name="T5" fmla="*/ 6 h 102"/>
                <a:gd name="T6" fmla="*/ 4 w 38"/>
                <a:gd name="T7" fmla="*/ 50 h 102"/>
                <a:gd name="T8" fmla="*/ 12 w 3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2">
                  <a:moveTo>
                    <a:pt x="12" y="102"/>
                  </a:moveTo>
                  <a:cubicBezTo>
                    <a:pt x="14" y="101"/>
                    <a:pt x="15" y="99"/>
                    <a:pt x="17" y="97"/>
                  </a:cubicBezTo>
                  <a:cubicBezTo>
                    <a:pt x="30" y="77"/>
                    <a:pt x="36" y="33"/>
                    <a:pt x="38" y="6"/>
                  </a:cubicBezTo>
                  <a:cubicBezTo>
                    <a:pt x="9" y="0"/>
                    <a:pt x="8" y="41"/>
                    <a:pt x="4" y="50"/>
                  </a:cubicBezTo>
                  <a:cubicBezTo>
                    <a:pt x="0" y="58"/>
                    <a:pt x="7" y="85"/>
                    <a:pt x="12" y="102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6"/>
            <p:cNvSpPr>
              <a:spLocks/>
            </p:cNvSpPr>
            <p:nvPr/>
          </p:nvSpPr>
          <p:spPr bwMode="auto">
            <a:xfrm>
              <a:off x="4739256" y="6093424"/>
              <a:ext cx="96275" cy="166631"/>
            </a:xfrm>
            <a:custGeom>
              <a:avLst/>
              <a:gdLst>
                <a:gd name="T0" fmla="*/ 3 w 55"/>
                <a:gd name="T1" fmla="*/ 95 h 95"/>
                <a:gd name="T2" fmla="*/ 9 w 55"/>
                <a:gd name="T3" fmla="*/ 93 h 95"/>
                <a:gd name="T4" fmla="*/ 55 w 55"/>
                <a:gd name="T5" fmla="*/ 21 h 95"/>
                <a:gd name="T6" fmla="*/ 42 w 55"/>
                <a:gd name="T7" fmla="*/ 8 h 95"/>
                <a:gd name="T8" fmla="*/ 8 w 55"/>
                <a:gd name="T9" fmla="*/ 47 h 95"/>
                <a:gd name="T10" fmla="*/ 3 w 55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95">
                  <a:moveTo>
                    <a:pt x="3" y="95"/>
                  </a:moveTo>
                  <a:cubicBezTo>
                    <a:pt x="5" y="95"/>
                    <a:pt x="7" y="94"/>
                    <a:pt x="9" y="93"/>
                  </a:cubicBezTo>
                  <a:cubicBezTo>
                    <a:pt x="38" y="77"/>
                    <a:pt x="52" y="34"/>
                    <a:pt x="55" y="21"/>
                  </a:cubicBezTo>
                  <a:cubicBezTo>
                    <a:pt x="52" y="17"/>
                    <a:pt x="47" y="13"/>
                    <a:pt x="42" y="8"/>
                  </a:cubicBezTo>
                  <a:cubicBezTo>
                    <a:pt x="33" y="0"/>
                    <a:pt x="15" y="37"/>
                    <a:pt x="8" y="47"/>
                  </a:cubicBezTo>
                  <a:cubicBezTo>
                    <a:pt x="3" y="55"/>
                    <a:pt x="0" y="78"/>
                    <a:pt x="3" y="95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2"/>
            <p:cNvSpPr>
              <a:spLocks/>
            </p:cNvSpPr>
            <p:nvPr/>
          </p:nvSpPr>
          <p:spPr bwMode="auto">
            <a:xfrm>
              <a:off x="4670382" y="5914944"/>
              <a:ext cx="315487" cy="373253"/>
            </a:xfrm>
            <a:custGeom>
              <a:avLst/>
              <a:gdLst>
                <a:gd name="T0" fmla="*/ 0 w 180"/>
                <a:gd name="T1" fmla="*/ 172 h 213"/>
                <a:gd name="T2" fmla="*/ 48 w 180"/>
                <a:gd name="T3" fmla="*/ 195 h 213"/>
                <a:gd name="T4" fmla="*/ 95 w 180"/>
                <a:gd name="T5" fmla="*/ 119 h 213"/>
                <a:gd name="T6" fmla="*/ 157 w 180"/>
                <a:gd name="T7" fmla="*/ 115 h 213"/>
                <a:gd name="T8" fmla="*/ 180 w 180"/>
                <a:gd name="T9" fmla="*/ 0 h 213"/>
                <a:gd name="T10" fmla="*/ 0 w 180"/>
                <a:gd name="T11" fmla="*/ 17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13">
                  <a:moveTo>
                    <a:pt x="0" y="172"/>
                  </a:moveTo>
                  <a:cubicBezTo>
                    <a:pt x="0" y="172"/>
                    <a:pt x="13" y="213"/>
                    <a:pt x="48" y="195"/>
                  </a:cubicBezTo>
                  <a:cubicBezTo>
                    <a:pt x="82" y="176"/>
                    <a:pt x="95" y="119"/>
                    <a:pt x="95" y="119"/>
                  </a:cubicBezTo>
                  <a:cubicBezTo>
                    <a:pt x="95" y="119"/>
                    <a:pt x="137" y="146"/>
                    <a:pt x="157" y="115"/>
                  </a:cubicBezTo>
                  <a:cubicBezTo>
                    <a:pt x="177" y="84"/>
                    <a:pt x="180" y="0"/>
                    <a:pt x="180" y="0"/>
                  </a:cubicBezTo>
                  <a:cubicBezTo>
                    <a:pt x="144" y="29"/>
                    <a:pt x="34" y="115"/>
                    <a:pt x="0" y="172"/>
                  </a:cubicBezTo>
                  <a:close/>
                </a:path>
              </a:pathLst>
            </a:custGeom>
            <a:solidFill>
              <a:srgbClr val="AB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3362517" y="5198802"/>
              <a:ext cx="1976609" cy="2001790"/>
            </a:xfrm>
            <a:custGeom>
              <a:avLst/>
              <a:gdLst>
                <a:gd name="T0" fmla="*/ 285 w 1129"/>
                <a:gd name="T1" fmla="*/ 1143 h 1143"/>
                <a:gd name="T2" fmla="*/ 406 w 1129"/>
                <a:gd name="T3" fmla="*/ 1021 h 1143"/>
                <a:gd name="T4" fmla="*/ 695 w 1129"/>
                <a:gd name="T5" fmla="*/ 706 h 1143"/>
                <a:gd name="T6" fmla="*/ 747 w 1129"/>
                <a:gd name="T7" fmla="*/ 581 h 1143"/>
                <a:gd name="T8" fmla="*/ 795 w 1129"/>
                <a:gd name="T9" fmla="*/ 604 h 1143"/>
                <a:gd name="T10" fmla="*/ 842 w 1129"/>
                <a:gd name="T11" fmla="*/ 528 h 1143"/>
                <a:gd name="T12" fmla="*/ 904 w 1129"/>
                <a:gd name="T13" fmla="*/ 524 h 1143"/>
                <a:gd name="T14" fmla="*/ 927 w 1129"/>
                <a:gd name="T15" fmla="*/ 409 h 1143"/>
                <a:gd name="T16" fmla="*/ 1018 w 1129"/>
                <a:gd name="T17" fmla="*/ 331 h 1143"/>
                <a:gd name="T18" fmla="*/ 1073 w 1129"/>
                <a:gd name="T19" fmla="*/ 268 h 1143"/>
                <a:gd name="T20" fmla="*/ 1128 w 1129"/>
                <a:gd name="T21" fmla="*/ 230 h 1143"/>
                <a:gd name="T22" fmla="*/ 1049 w 1129"/>
                <a:gd name="T23" fmla="*/ 142 h 1143"/>
                <a:gd name="T24" fmla="*/ 918 w 1129"/>
                <a:gd name="T25" fmla="*/ 65 h 1143"/>
                <a:gd name="T26" fmla="*/ 774 w 1129"/>
                <a:gd name="T27" fmla="*/ 3 h 1143"/>
                <a:gd name="T28" fmla="*/ 598 w 1129"/>
                <a:gd name="T29" fmla="*/ 52 h 1143"/>
                <a:gd name="T30" fmla="*/ 379 w 1129"/>
                <a:gd name="T31" fmla="*/ 117 h 1143"/>
                <a:gd name="T32" fmla="*/ 324 w 1129"/>
                <a:gd name="T33" fmla="*/ 235 h 1143"/>
                <a:gd name="T34" fmla="*/ 232 w 1129"/>
                <a:gd name="T35" fmla="*/ 668 h 1143"/>
                <a:gd name="T36" fmla="*/ 0 w 1129"/>
                <a:gd name="T37" fmla="*/ 1042 h 1143"/>
                <a:gd name="T38" fmla="*/ 32 w 1129"/>
                <a:gd name="T39" fmla="*/ 1143 h 1143"/>
                <a:gd name="T40" fmla="*/ 285 w 1129"/>
                <a:gd name="T41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9" h="1143">
                  <a:moveTo>
                    <a:pt x="285" y="1143"/>
                  </a:moveTo>
                  <a:cubicBezTo>
                    <a:pt x="334" y="1103"/>
                    <a:pt x="375" y="1063"/>
                    <a:pt x="406" y="1021"/>
                  </a:cubicBezTo>
                  <a:cubicBezTo>
                    <a:pt x="505" y="888"/>
                    <a:pt x="587" y="832"/>
                    <a:pt x="695" y="706"/>
                  </a:cubicBezTo>
                  <a:cubicBezTo>
                    <a:pt x="724" y="674"/>
                    <a:pt x="747" y="581"/>
                    <a:pt x="747" y="581"/>
                  </a:cubicBezTo>
                  <a:cubicBezTo>
                    <a:pt x="747" y="581"/>
                    <a:pt x="760" y="622"/>
                    <a:pt x="795" y="604"/>
                  </a:cubicBezTo>
                  <a:cubicBezTo>
                    <a:pt x="829" y="585"/>
                    <a:pt x="842" y="528"/>
                    <a:pt x="842" y="528"/>
                  </a:cubicBezTo>
                  <a:cubicBezTo>
                    <a:pt x="842" y="528"/>
                    <a:pt x="884" y="555"/>
                    <a:pt x="904" y="524"/>
                  </a:cubicBezTo>
                  <a:cubicBezTo>
                    <a:pt x="924" y="493"/>
                    <a:pt x="927" y="409"/>
                    <a:pt x="927" y="409"/>
                  </a:cubicBezTo>
                  <a:cubicBezTo>
                    <a:pt x="927" y="409"/>
                    <a:pt x="977" y="370"/>
                    <a:pt x="1018" y="331"/>
                  </a:cubicBezTo>
                  <a:cubicBezTo>
                    <a:pt x="1059" y="293"/>
                    <a:pt x="1073" y="268"/>
                    <a:pt x="1073" y="268"/>
                  </a:cubicBezTo>
                  <a:cubicBezTo>
                    <a:pt x="1073" y="268"/>
                    <a:pt x="1129" y="260"/>
                    <a:pt x="1128" y="230"/>
                  </a:cubicBezTo>
                  <a:cubicBezTo>
                    <a:pt x="1127" y="200"/>
                    <a:pt x="1075" y="168"/>
                    <a:pt x="1049" y="142"/>
                  </a:cubicBezTo>
                  <a:cubicBezTo>
                    <a:pt x="1024" y="116"/>
                    <a:pt x="977" y="87"/>
                    <a:pt x="918" y="65"/>
                  </a:cubicBezTo>
                  <a:cubicBezTo>
                    <a:pt x="859" y="44"/>
                    <a:pt x="803" y="0"/>
                    <a:pt x="774" y="3"/>
                  </a:cubicBezTo>
                  <a:cubicBezTo>
                    <a:pt x="744" y="6"/>
                    <a:pt x="646" y="37"/>
                    <a:pt x="598" y="52"/>
                  </a:cubicBezTo>
                  <a:cubicBezTo>
                    <a:pt x="551" y="67"/>
                    <a:pt x="403" y="87"/>
                    <a:pt x="379" y="117"/>
                  </a:cubicBezTo>
                  <a:cubicBezTo>
                    <a:pt x="354" y="146"/>
                    <a:pt x="336" y="158"/>
                    <a:pt x="324" y="235"/>
                  </a:cubicBezTo>
                  <a:cubicBezTo>
                    <a:pt x="312" y="313"/>
                    <a:pt x="272" y="565"/>
                    <a:pt x="232" y="668"/>
                  </a:cubicBezTo>
                  <a:cubicBezTo>
                    <a:pt x="192" y="772"/>
                    <a:pt x="107" y="888"/>
                    <a:pt x="0" y="1042"/>
                  </a:cubicBezTo>
                  <a:cubicBezTo>
                    <a:pt x="32" y="1143"/>
                    <a:pt x="32" y="1143"/>
                    <a:pt x="32" y="1143"/>
                  </a:cubicBezTo>
                  <a:lnTo>
                    <a:pt x="285" y="1143"/>
                  </a:ln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3392139" y="5235831"/>
              <a:ext cx="1707779" cy="1964761"/>
            </a:xfrm>
            <a:custGeom>
              <a:avLst/>
              <a:gdLst>
                <a:gd name="T0" fmla="*/ 222 w 975"/>
                <a:gd name="T1" fmla="*/ 1122 h 1122"/>
                <a:gd name="T2" fmla="*/ 336 w 975"/>
                <a:gd name="T3" fmla="*/ 994 h 1122"/>
                <a:gd name="T4" fmla="*/ 610 w 975"/>
                <a:gd name="T5" fmla="*/ 658 h 1122"/>
                <a:gd name="T6" fmla="*/ 795 w 975"/>
                <a:gd name="T7" fmla="*/ 420 h 1122"/>
                <a:gd name="T8" fmla="*/ 843 w 975"/>
                <a:gd name="T9" fmla="*/ 342 h 1122"/>
                <a:gd name="T10" fmla="*/ 739 w 975"/>
                <a:gd name="T11" fmla="*/ 347 h 1122"/>
                <a:gd name="T12" fmla="*/ 573 w 975"/>
                <a:gd name="T13" fmla="*/ 418 h 1122"/>
                <a:gd name="T14" fmla="*/ 506 w 975"/>
                <a:gd name="T15" fmla="*/ 386 h 1122"/>
                <a:gd name="T16" fmla="*/ 510 w 975"/>
                <a:gd name="T17" fmla="*/ 318 h 1122"/>
                <a:gd name="T18" fmla="*/ 449 w 975"/>
                <a:gd name="T19" fmla="*/ 191 h 1122"/>
                <a:gd name="T20" fmla="*/ 541 w 975"/>
                <a:gd name="T21" fmla="*/ 214 h 1122"/>
                <a:gd name="T22" fmla="*/ 553 w 975"/>
                <a:gd name="T23" fmla="*/ 122 h 1122"/>
                <a:gd name="T24" fmla="*/ 664 w 975"/>
                <a:gd name="T25" fmla="*/ 126 h 1122"/>
                <a:gd name="T26" fmla="*/ 763 w 975"/>
                <a:gd name="T27" fmla="*/ 58 h 1122"/>
                <a:gd name="T28" fmla="*/ 830 w 975"/>
                <a:gd name="T29" fmla="*/ 99 h 1122"/>
                <a:gd name="T30" fmla="*/ 896 w 975"/>
                <a:gd name="T31" fmla="*/ 96 h 1122"/>
                <a:gd name="T32" fmla="*/ 953 w 975"/>
                <a:gd name="T33" fmla="*/ 111 h 1122"/>
                <a:gd name="T34" fmla="*/ 855 w 975"/>
                <a:gd name="T35" fmla="*/ 48 h 1122"/>
                <a:gd name="T36" fmla="*/ 656 w 975"/>
                <a:gd name="T37" fmla="*/ 33 h 1122"/>
                <a:gd name="T38" fmla="*/ 361 w 975"/>
                <a:gd name="T39" fmla="*/ 156 h 1122"/>
                <a:gd name="T40" fmla="*/ 316 w 975"/>
                <a:gd name="T41" fmla="*/ 411 h 1122"/>
                <a:gd name="T42" fmla="*/ 244 w 975"/>
                <a:gd name="T43" fmla="*/ 662 h 1122"/>
                <a:gd name="T44" fmla="*/ 0 w 975"/>
                <a:gd name="T45" fmla="*/ 1075 h 1122"/>
                <a:gd name="T46" fmla="*/ 15 w 975"/>
                <a:gd name="T47" fmla="*/ 1122 h 1122"/>
                <a:gd name="T48" fmla="*/ 222 w 975"/>
                <a:gd name="T49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5" h="1122">
                  <a:moveTo>
                    <a:pt x="222" y="1122"/>
                  </a:moveTo>
                  <a:cubicBezTo>
                    <a:pt x="266" y="1077"/>
                    <a:pt x="303" y="1035"/>
                    <a:pt x="336" y="994"/>
                  </a:cubicBezTo>
                  <a:cubicBezTo>
                    <a:pt x="403" y="911"/>
                    <a:pt x="544" y="788"/>
                    <a:pt x="610" y="658"/>
                  </a:cubicBezTo>
                  <a:cubicBezTo>
                    <a:pt x="676" y="528"/>
                    <a:pt x="714" y="471"/>
                    <a:pt x="795" y="420"/>
                  </a:cubicBezTo>
                  <a:cubicBezTo>
                    <a:pt x="876" y="369"/>
                    <a:pt x="863" y="364"/>
                    <a:pt x="843" y="342"/>
                  </a:cubicBezTo>
                  <a:cubicBezTo>
                    <a:pt x="823" y="319"/>
                    <a:pt x="795" y="296"/>
                    <a:pt x="739" y="347"/>
                  </a:cubicBezTo>
                  <a:cubicBezTo>
                    <a:pt x="682" y="398"/>
                    <a:pt x="599" y="445"/>
                    <a:pt x="573" y="418"/>
                  </a:cubicBezTo>
                  <a:cubicBezTo>
                    <a:pt x="546" y="392"/>
                    <a:pt x="550" y="385"/>
                    <a:pt x="506" y="386"/>
                  </a:cubicBezTo>
                  <a:cubicBezTo>
                    <a:pt x="461" y="386"/>
                    <a:pt x="534" y="345"/>
                    <a:pt x="510" y="318"/>
                  </a:cubicBezTo>
                  <a:cubicBezTo>
                    <a:pt x="486" y="290"/>
                    <a:pt x="394" y="175"/>
                    <a:pt x="449" y="191"/>
                  </a:cubicBezTo>
                  <a:cubicBezTo>
                    <a:pt x="503" y="208"/>
                    <a:pt x="517" y="238"/>
                    <a:pt x="541" y="214"/>
                  </a:cubicBezTo>
                  <a:cubicBezTo>
                    <a:pt x="566" y="191"/>
                    <a:pt x="505" y="109"/>
                    <a:pt x="553" y="122"/>
                  </a:cubicBezTo>
                  <a:cubicBezTo>
                    <a:pt x="601" y="134"/>
                    <a:pt x="609" y="143"/>
                    <a:pt x="664" y="126"/>
                  </a:cubicBezTo>
                  <a:cubicBezTo>
                    <a:pt x="718" y="109"/>
                    <a:pt x="741" y="39"/>
                    <a:pt x="763" y="58"/>
                  </a:cubicBezTo>
                  <a:cubicBezTo>
                    <a:pt x="785" y="77"/>
                    <a:pt x="797" y="80"/>
                    <a:pt x="830" y="99"/>
                  </a:cubicBezTo>
                  <a:cubicBezTo>
                    <a:pt x="863" y="118"/>
                    <a:pt x="875" y="101"/>
                    <a:pt x="896" y="96"/>
                  </a:cubicBezTo>
                  <a:cubicBezTo>
                    <a:pt x="917" y="90"/>
                    <a:pt x="931" y="123"/>
                    <a:pt x="953" y="111"/>
                  </a:cubicBezTo>
                  <a:cubicBezTo>
                    <a:pt x="975" y="100"/>
                    <a:pt x="889" y="70"/>
                    <a:pt x="855" y="48"/>
                  </a:cubicBezTo>
                  <a:cubicBezTo>
                    <a:pt x="822" y="26"/>
                    <a:pt x="773" y="0"/>
                    <a:pt x="656" y="33"/>
                  </a:cubicBezTo>
                  <a:cubicBezTo>
                    <a:pt x="539" y="67"/>
                    <a:pt x="356" y="104"/>
                    <a:pt x="361" y="156"/>
                  </a:cubicBezTo>
                  <a:cubicBezTo>
                    <a:pt x="366" y="207"/>
                    <a:pt x="346" y="322"/>
                    <a:pt x="316" y="411"/>
                  </a:cubicBezTo>
                  <a:cubicBezTo>
                    <a:pt x="287" y="499"/>
                    <a:pt x="265" y="619"/>
                    <a:pt x="244" y="662"/>
                  </a:cubicBezTo>
                  <a:cubicBezTo>
                    <a:pt x="222" y="706"/>
                    <a:pt x="115" y="887"/>
                    <a:pt x="0" y="1075"/>
                  </a:cubicBezTo>
                  <a:cubicBezTo>
                    <a:pt x="15" y="1122"/>
                    <a:pt x="15" y="1122"/>
                    <a:pt x="15" y="1122"/>
                  </a:cubicBezTo>
                  <a:lnTo>
                    <a:pt x="222" y="1122"/>
                  </a:ln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3"/>
            <p:cNvSpPr>
              <a:spLocks/>
            </p:cNvSpPr>
            <p:nvPr/>
          </p:nvSpPr>
          <p:spPr bwMode="auto">
            <a:xfrm>
              <a:off x="4131239" y="5335069"/>
              <a:ext cx="1067917" cy="622088"/>
            </a:xfrm>
            <a:custGeom>
              <a:avLst/>
              <a:gdLst>
                <a:gd name="T0" fmla="*/ 168 w 610"/>
                <a:gd name="T1" fmla="*/ 355 h 355"/>
                <a:gd name="T2" fmla="*/ 126 w 610"/>
                <a:gd name="T3" fmla="*/ 320 h 355"/>
                <a:gd name="T4" fmla="*/ 122 w 610"/>
                <a:gd name="T5" fmla="*/ 301 h 355"/>
                <a:gd name="T6" fmla="*/ 183 w 610"/>
                <a:gd name="T7" fmla="*/ 296 h 355"/>
                <a:gd name="T8" fmla="*/ 44 w 610"/>
                <a:gd name="T9" fmla="*/ 170 h 355"/>
                <a:gd name="T10" fmla="*/ 162 w 610"/>
                <a:gd name="T11" fmla="*/ 203 h 355"/>
                <a:gd name="T12" fmla="*/ 146 w 610"/>
                <a:gd name="T13" fmla="*/ 105 h 355"/>
                <a:gd name="T14" fmla="*/ 174 w 610"/>
                <a:gd name="T15" fmla="*/ 101 h 355"/>
                <a:gd name="T16" fmla="*/ 302 w 610"/>
                <a:gd name="T17" fmla="*/ 87 h 355"/>
                <a:gd name="T18" fmla="*/ 337 w 610"/>
                <a:gd name="T19" fmla="*/ 20 h 355"/>
                <a:gd name="T20" fmla="*/ 369 w 610"/>
                <a:gd name="T21" fmla="*/ 70 h 355"/>
                <a:gd name="T22" fmla="*/ 459 w 610"/>
                <a:gd name="T23" fmla="*/ 92 h 355"/>
                <a:gd name="T24" fmla="*/ 496 w 610"/>
                <a:gd name="T25" fmla="*/ 67 h 355"/>
                <a:gd name="T26" fmla="*/ 510 w 610"/>
                <a:gd name="T27" fmla="*/ 87 h 355"/>
                <a:gd name="T28" fmla="*/ 610 w 610"/>
                <a:gd name="T29" fmla="*/ 64 h 355"/>
                <a:gd name="T30" fmla="*/ 409 w 610"/>
                <a:gd name="T31" fmla="*/ 176 h 355"/>
                <a:gd name="T32" fmla="*/ 292 w 610"/>
                <a:gd name="T33" fmla="*/ 272 h 355"/>
                <a:gd name="T34" fmla="*/ 168 w 610"/>
                <a:gd name="T3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355">
                  <a:moveTo>
                    <a:pt x="168" y="355"/>
                  </a:moveTo>
                  <a:cubicBezTo>
                    <a:pt x="181" y="329"/>
                    <a:pt x="165" y="317"/>
                    <a:pt x="126" y="320"/>
                  </a:cubicBezTo>
                  <a:cubicBezTo>
                    <a:pt x="86" y="323"/>
                    <a:pt x="87" y="310"/>
                    <a:pt x="122" y="301"/>
                  </a:cubicBezTo>
                  <a:cubicBezTo>
                    <a:pt x="158" y="292"/>
                    <a:pt x="221" y="328"/>
                    <a:pt x="183" y="296"/>
                  </a:cubicBezTo>
                  <a:cubicBezTo>
                    <a:pt x="146" y="264"/>
                    <a:pt x="0" y="149"/>
                    <a:pt x="44" y="170"/>
                  </a:cubicBezTo>
                  <a:cubicBezTo>
                    <a:pt x="88" y="191"/>
                    <a:pt x="124" y="238"/>
                    <a:pt x="162" y="203"/>
                  </a:cubicBezTo>
                  <a:cubicBezTo>
                    <a:pt x="200" y="167"/>
                    <a:pt x="176" y="128"/>
                    <a:pt x="146" y="105"/>
                  </a:cubicBezTo>
                  <a:cubicBezTo>
                    <a:pt x="116" y="82"/>
                    <a:pt x="137" y="87"/>
                    <a:pt x="174" y="101"/>
                  </a:cubicBezTo>
                  <a:cubicBezTo>
                    <a:pt x="211" y="115"/>
                    <a:pt x="274" y="100"/>
                    <a:pt x="302" y="87"/>
                  </a:cubicBezTo>
                  <a:cubicBezTo>
                    <a:pt x="330" y="75"/>
                    <a:pt x="327" y="0"/>
                    <a:pt x="337" y="20"/>
                  </a:cubicBezTo>
                  <a:cubicBezTo>
                    <a:pt x="348" y="39"/>
                    <a:pt x="344" y="58"/>
                    <a:pt x="369" y="70"/>
                  </a:cubicBezTo>
                  <a:cubicBezTo>
                    <a:pt x="394" y="81"/>
                    <a:pt x="437" y="92"/>
                    <a:pt x="459" y="92"/>
                  </a:cubicBezTo>
                  <a:cubicBezTo>
                    <a:pt x="480" y="91"/>
                    <a:pt x="480" y="90"/>
                    <a:pt x="496" y="67"/>
                  </a:cubicBezTo>
                  <a:cubicBezTo>
                    <a:pt x="512" y="45"/>
                    <a:pt x="483" y="100"/>
                    <a:pt x="510" y="87"/>
                  </a:cubicBezTo>
                  <a:cubicBezTo>
                    <a:pt x="538" y="74"/>
                    <a:pt x="585" y="66"/>
                    <a:pt x="610" y="64"/>
                  </a:cubicBezTo>
                  <a:cubicBezTo>
                    <a:pt x="571" y="80"/>
                    <a:pt x="535" y="82"/>
                    <a:pt x="409" y="176"/>
                  </a:cubicBezTo>
                  <a:cubicBezTo>
                    <a:pt x="359" y="214"/>
                    <a:pt x="323" y="251"/>
                    <a:pt x="292" y="272"/>
                  </a:cubicBezTo>
                  <a:cubicBezTo>
                    <a:pt x="241" y="307"/>
                    <a:pt x="207" y="320"/>
                    <a:pt x="168" y="355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37"/>
            <p:cNvSpPr>
              <a:spLocks/>
            </p:cNvSpPr>
            <p:nvPr/>
          </p:nvSpPr>
          <p:spPr bwMode="auto">
            <a:xfrm>
              <a:off x="4654829" y="4286407"/>
              <a:ext cx="2882339" cy="2222483"/>
            </a:xfrm>
            <a:custGeom>
              <a:avLst/>
              <a:gdLst>
                <a:gd name="T0" fmla="*/ 0 w 1646"/>
                <a:gd name="T1" fmla="*/ 1221 h 1269"/>
                <a:gd name="T2" fmla="*/ 0 w 1646"/>
                <a:gd name="T3" fmla="*/ 48 h 1269"/>
                <a:gd name="T4" fmla="*/ 48 w 1646"/>
                <a:gd name="T5" fmla="*/ 0 h 1269"/>
                <a:gd name="T6" fmla="*/ 1598 w 1646"/>
                <a:gd name="T7" fmla="*/ 0 h 1269"/>
                <a:gd name="T8" fmla="*/ 1646 w 1646"/>
                <a:gd name="T9" fmla="*/ 48 h 1269"/>
                <a:gd name="T10" fmla="*/ 1646 w 1646"/>
                <a:gd name="T11" fmla="*/ 1221 h 1269"/>
                <a:gd name="T12" fmla="*/ 1598 w 1646"/>
                <a:gd name="T13" fmla="*/ 1269 h 1269"/>
                <a:gd name="T14" fmla="*/ 48 w 1646"/>
                <a:gd name="T15" fmla="*/ 1269 h 1269"/>
                <a:gd name="T16" fmla="*/ 0 w 1646"/>
                <a:gd name="T17" fmla="*/ 12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6" h="1269">
                  <a:moveTo>
                    <a:pt x="0" y="1221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24" y="0"/>
                    <a:pt x="1646" y="22"/>
                    <a:pt x="1646" y="48"/>
                  </a:cubicBezTo>
                  <a:cubicBezTo>
                    <a:pt x="1646" y="1221"/>
                    <a:pt x="1646" y="1221"/>
                    <a:pt x="1646" y="1221"/>
                  </a:cubicBezTo>
                  <a:cubicBezTo>
                    <a:pt x="1646" y="1247"/>
                    <a:pt x="1624" y="1269"/>
                    <a:pt x="1598" y="1269"/>
                  </a:cubicBezTo>
                  <a:cubicBezTo>
                    <a:pt x="48" y="1269"/>
                    <a:pt x="48" y="1269"/>
                    <a:pt x="48" y="1269"/>
                  </a:cubicBezTo>
                  <a:cubicBezTo>
                    <a:pt x="22" y="1269"/>
                    <a:pt x="0" y="1247"/>
                    <a:pt x="0" y="1221"/>
                  </a:cubicBezTo>
                  <a:close/>
                </a:path>
              </a:pathLst>
            </a:custGeom>
            <a:solidFill>
              <a:srgbClr val="706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38"/>
            <p:cNvSpPr>
              <a:spLocks/>
            </p:cNvSpPr>
            <p:nvPr/>
          </p:nvSpPr>
          <p:spPr bwMode="auto">
            <a:xfrm>
              <a:off x="4654829" y="4286407"/>
              <a:ext cx="2480945" cy="1264171"/>
            </a:xfrm>
            <a:custGeom>
              <a:avLst/>
              <a:gdLst>
                <a:gd name="T0" fmla="*/ 0 w 1417"/>
                <a:gd name="T1" fmla="*/ 722 h 722"/>
                <a:gd name="T2" fmla="*/ 0 w 1417"/>
                <a:gd name="T3" fmla="*/ 48 h 722"/>
                <a:gd name="T4" fmla="*/ 48 w 1417"/>
                <a:gd name="T5" fmla="*/ 0 h 722"/>
                <a:gd name="T6" fmla="*/ 1417 w 1417"/>
                <a:gd name="T7" fmla="*/ 0 h 722"/>
                <a:gd name="T8" fmla="*/ 0 w 1417"/>
                <a:gd name="T9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722">
                  <a:moveTo>
                    <a:pt x="0" y="72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17" y="0"/>
                    <a:pt x="1417" y="0"/>
                    <a:pt x="1417" y="0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C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36"/>
            <p:cNvSpPr>
              <a:spLocks/>
            </p:cNvSpPr>
            <p:nvPr/>
          </p:nvSpPr>
          <p:spPr bwMode="auto">
            <a:xfrm>
              <a:off x="4635575" y="4267152"/>
              <a:ext cx="2918628" cy="2260993"/>
            </a:xfrm>
            <a:custGeom>
              <a:avLst/>
              <a:gdLst>
                <a:gd name="T0" fmla="*/ 0 w 1667"/>
                <a:gd name="T1" fmla="*/ 1232 h 1291"/>
                <a:gd name="T2" fmla="*/ 0 w 1667"/>
                <a:gd name="T3" fmla="*/ 59 h 1291"/>
                <a:gd name="T4" fmla="*/ 59 w 1667"/>
                <a:gd name="T5" fmla="*/ 0 h 1291"/>
                <a:gd name="T6" fmla="*/ 1609 w 1667"/>
                <a:gd name="T7" fmla="*/ 0 h 1291"/>
                <a:gd name="T8" fmla="*/ 1667 w 1667"/>
                <a:gd name="T9" fmla="*/ 59 h 1291"/>
                <a:gd name="T10" fmla="*/ 1667 w 1667"/>
                <a:gd name="T11" fmla="*/ 1232 h 1291"/>
                <a:gd name="T12" fmla="*/ 1609 w 1667"/>
                <a:gd name="T13" fmla="*/ 1291 h 1291"/>
                <a:gd name="T14" fmla="*/ 59 w 1667"/>
                <a:gd name="T15" fmla="*/ 1291 h 1291"/>
                <a:gd name="T16" fmla="*/ 0 w 1667"/>
                <a:gd name="T17" fmla="*/ 1232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7" h="1291">
                  <a:moveTo>
                    <a:pt x="0" y="1232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1609" y="0"/>
                    <a:pt x="1609" y="0"/>
                    <a:pt x="1609" y="0"/>
                  </a:cubicBezTo>
                  <a:cubicBezTo>
                    <a:pt x="1641" y="0"/>
                    <a:pt x="1667" y="27"/>
                    <a:pt x="1667" y="59"/>
                  </a:cubicBezTo>
                  <a:cubicBezTo>
                    <a:pt x="1667" y="1232"/>
                    <a:pt x="1667" y="1232"/>
                    <a:pt x="1667" y="1232"/>
                  </a:cubicBezTo>
                  <a:cubicBezTo>
                    <a:pt x="1667" y="1264"/>
                    <a:pt x="1641" y="1291"/>
                    <a:pt x="1609" y="1291"/>
                  </a:cubicBezTo>
                  <a:cubicBezTo>
                    <a:pt x="59" y="1291"/>
                    <a:pt x="59" y="1291"/>
                    <a:pt x="59" y="1291"/>
                  </a:cubicBezTo>
                  <a:cubicBezTo>
                    <a:pt x="27" y="1291"/>
                    <a:pt x="0" y="1264"/>
                    <a:pt x="0" y="1232"/>
                  </a:cubicBezTo>
                  <a:close/>
                </a:path>
              </a:pathLst>
            </a:custGeom>
            <a:solidFill>
              <a:srgbClr val="C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802892" y="4519457"/>
              <a:ext cx="2596714" cy="176874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3623941" y="6524442"/>
              <a:ext cx="549511" cy="527294"/>
            </a:xfrm>
            <a:custGeom>
              <a:avLst/>
              <a:gdLst>
                <a:gd name="T0" fmla="*/ 314 w 314"/>
                <a:gd name="T1" fmla="*/ 136 h 301"/>
                <a:gd name="T2" fmla="*/ 51 w 314"/>
                <a:gd name="T3" fmla="*/ 27 h 301"/>
                <a:gd name="T4" fmla="*/ 10 w 314"/>
                <a:gd name="T5" fmla="*/ 105 h 301"/>
                <a:gd name="T6" fmla="*/ 314 w 314"/>
                <a:gd name="T7" fmla="*/ 13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301">
                  <a:moveTo>
                    <a:pt x="314" y="136"/>
                  </a:moveTo>
                  <a:cubicBezTo>
                    <a:pt x="271" y="182"/>
                    <a:pt x="36" y="51"/>
                    <a:pt x="51" y="27"/>
                  </a:cubicBezTo>
                  <a:cubicBezTo>
                    <a:pt x="67" y="0"/>
                    <a:pt x="0" y="22"/>
                    <a:pt x="10" y="105"/>
                  </a:cubicBezTo>
                  <a:cubicBezTo>
                    <a:pt x="19" y="188"/>
                    <a:pt x="274" y="301"/>
                    <a:pt x="314" y="136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3383993" y="6533329"/>
              <a:ext cx="820564" cy="582837"/>
            </a:xfrm>
            <a:custGeom>
              <a:avLst/>
              <a:gdLst>
                <a:gd name="T0" fmla="*/ 448 w 469"/>
                <a:gd name="T1" fmla="*/ 263 h 333"/>
                <a:gd name="T2" fmla="*/ 469 w 469"/>
                <a:gd name="T3" fmla="*/ 215 h 333"/>
                <a:gd name="T4" fmla="*/ 27 w 469"/>
                <a:gd name="T5" fmla="*/ 0 h 333"/>
                <a:gd name="T6" fmla="*/ 21 w 469"/>
                <a:gd name="T7" fmla="*/ 88 h 333"/>
                <a:gd name="T8" fmla="*/ 448 w 469"/>
                <a:gd name="T9" fmla="*/ 26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333">
                  <a:moveTo>
                    <a:pt x="448" y="263"/>
                  </a:moveTo>
                  <a:cubicBezTo>
                    <a:pt x="463" y="257"/>
                    <a:pt x="469" y="215"/>
                    <a:pt x="469" y="215"/>
                  </a:cubicBezTo>
                  <a:cubicBezTo>
                    <a:pt x="423" y="171"/>
                    <a:pt x="149" y="36"/>
                    <a:pt x="27" y="0"/>
                  </a:cubicBezTo>
                  <a:cubicBezTo>
                    <a:pt x="27" y="0"/>
                    <a:pt x="0" y="31"/>
                    <a:pt x="21" y="88"/>
                  </a:cubicBezTo>
                  <a:cubicBezTo>
                    <a:pt x="42" y="145"/>
                    <a:pt x="358" y="333"/>
                    <a:pt x="448" y="263"/>
                  </a:cubicBezTo>
                  <a:close/>
                </a:path>
              </a:pathLst>
            </a:custGeom>
            <a:solidFill>
              <a:srgbClr val="DB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3294383" y="6559249"/>
              <a:ext cx="926466" cy="641343"/>
            </a:xfrm>
            <a:custGeom>
              <a:avLst/>
              <a:gdLst>
                <a:gd name="T0" fmla="*/ 466 w 529"/>
                <a:gd name="T1" fmla="*/ 366 h 366"/>
                <a:gd name="T2" fmla="*/ 516 w 529"/>
                <a:gd name="T3" fmla="*/ 252 h 366"/>
                <a:gd name="T4" fmla="*/ 411 w 529"/>
                <a:gd name="T5" fmla="*/ 164 h 366"/>
                <a:gd name="T6" fmla="*/ 64 w 529"/>
                <a:gd name="T7" fmla="*/ 0 h 366"/>
                <a:gd name="T8" fmla="*/ 0 w 529"/>
                <a:gd name="T9" fmla="*/ 114 h 366"/>
                <a:gd name="T10" fmla="*/ 0 w 529"/>
                <a:gd name="T11" fmla="*/ 366 h 366"/>
                <a:gd name="T12" fmla="*/ 466 w 529"/>
                <a:gd name="T13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9" h="366">
                  <a:moveTo>
                    <a:pt x="466" y="366"/>
                  </a:moveTo>
                  <a:cubicBezTo>
                    <a:pt x="491" y="313"/>
                    <a:pt x="508" y="266"/>
                    <a:pt x="516" y="252"/>
                  </a:cubicBezTo>
                  <a:cubicBezTo>
                    <a:pt x="529" y="227"/>
                    <a:pt x="485" y="207"/>
                    <a:pt x="411" y="164"/>
                  </a:cubicBezTo>
                  <a:cubicBezTo>
                    <a:pt x="336" y="122"/>
                    <a:pt x="91" y="7"/>
                    <a:pt x="64" y="0"/>
                  </a:cubicBezTo>
                  <a:cubicBezTo>
                    <a:pt x="54" y="18"/>
                    <a:pt x="30" y="61"/>
                    <a:pt x="0" y="114"/>
                  </a:cubicBezTo>
                  <a:cubicBezTo>
                    <a:pt x="0" y="366"/>
                    <a:pt x="0" y="366"/>
                    <a:pt x="0" y="366"/>
                  </a:cubicBezTo>
                  <a:lnTo>
                    <a:pt x="466" y="366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3294383" y="6592575"/>
              <a:ext cx="898325" cy="608016"/>
            </a:xfrm>
            <a:custGeom>
              <a:avLst/>
              <a:gdLst>
                <a:gd name="T0" fmla="*/ 451 w 513"/>
                <a:gd name="T1" fmla="*/ 347 h 347"/>
                <a:gd name="T2" fmla="*/ 500 w 513"/>
                <a:gd name="T3" fmla="*/ 238 h 347"/>
                <a:gd name="T4" fmla="*/ 401 w 513"/>
                <a:gd name="T5" fmla="*/ 155 h 347"/>
                <a:gd name="T6" fmla="*/ 73 w 513"/>
                <a:gd name="T7" fmla="*/ 0 h 347"/>
                <a:gd name="T8" fmla="*/ 0 w 513"/>
                <a:gd name="T9" fmla="*/ 131 h 347"/>
                <a:gd name="T10" fmla="*/ 0 w 513"/>
                <a:gd name="T11" fmla="*/ 347 h 347"/>
                <a:gd name="T12" fmla="*/ 451 w 513"/>
                <a:gd name="T1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347">
                  <a:moveTo>
                    <a:pt x="451" y="347"/>
                  </a:moveTo>
                  <a:cubicBezTo>
                    <a:pt x="471" y="305"/>
                    <a:pt x="492" y="254"/>
                    <a:pt x="500" y="238"/>
                  </a:cubicBezTo>
                  <a:cubicBezTo>
                    <a:pt x="513" y="215"/>
                    <a:pt x="472" y="195"/>
                    <a:pt x="401" y="155"/>
                  </a:cubicBezTo>
                  <a:cubicBezTo>
                    <a:pt x="330" y="115"/>
                    <a:pt x="98" y="7"/>
                    <a:pt x="73" y="0"/>
                  </a:cubicBezTo>
                  <a:cubicBezTo>
                    <a:pt x="69" y="11"/>
                    <a:pt x="38" y="66"/>
                    <a:pt x="0" y="131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451" y="347"/>
                  </a:lnTo>
                  <a:close/>
                </a:path>
              </a:pathLst>
            </a:custGeom>
            <a:solidFill>
              <a:srgbClr val="0F3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25"/>
            <p:cNvSpPr>
              <a:spLocks/>
            </p:cNvSpPr>
            <p:nvPr/>
          </p:nvSpPr>
          <p:spPr bwMode="auto">
            <a:xfrm>
              <a:off x="3444721" y="6759206"/>
              <a:ext cx="228099" cy="441386"/>
            </a:xfrm>
            <a:custGeom>
              <a:avLst/>
              <a:gdLst>
                <a:gd name="T0" fmla="*/ 130 w 130"/>
                <a:gd name="T1" fmla="*/ 0 h 252"/>
                <a:gd name="T2" fmla="*/ 7 w 130"/>
                <a:gd name="T3" fmla="*/ 252 h 252"/>
                <a:gd name="T4" fmla="*/ 0 w 130"/>
                <a:gd name="T5" fmla="*/ 252 h 252"/>
                <a:gd name="T6" fmla="*/ 130 w 13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252">
                  <a:moveTo>
                    <a:pt x="130" y="0"/>
                  </a:moveTo>
                  <a:cubicBezTo>
                    <a:pt x="95" y="87"/>
                    <a:pt x="46" y="182"/>
                    <a:pt x="7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31" y="180"/>
                    <a:pt x="83" y="84"/>
                    <a:pt x="130" y="0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6"/>
            <p:cNvSpPr>
              <a:spLocks noEditPoints="1"/>
            </p:cNvSpPr>
            <p:nvPr/>
          </p:nvSpPr>
          <p:spPr bwMode="auto">
            <a:xfrm>
              <a:off x="3560251" y="6981380"/>
              <a:ext cx="147375" cy="129602"/>
            </a:xfrm>
            <a:custGeom>
              <a:avLst/>
              <a:gdLst>
                <a:gd name="T0" fmla="*/ 63 w 84"/>
                <a:gd name="T1" fmla="*/ 68 h 74"/>
                <a:gd name="T2" fmla="*/ 73 w 84"/>
                <a:gd name="T3" fmla="*/ 16 h 74"/>
                <a:gd name="T4" fmla="*/ 42 w 84"/>
                <a:gd name="T5" fmla="*/ 0 h 74"/>
                <a:gd name="T6" fmla="*/ 42 w 84"/>
                <a:gd name="T7" fmla="*/ 9 h 74"/>
                <a:gd name="T8" fmla="*/ 66 w 84"/>
                <a:gd name="T9" fmla="*/ 21 h 74"/>
                <a:gd name="T10" fmla="*/ 58 w 84"/>
                <a:gd name="T11" fmla="*/ 61 h 74"/>
                <a:gd name="T12" fmla="*/ 42 w 84"/>
                <a:gd name="T13" fmla="*/ 65 h 74"/>
                <a:gd name="T14" fmla="*/ 42 w 84"/>
                <a:gd name="T15" fmla="*/ 74 h 74"/>
                <a:gd name="T16" fmla="*/ 63 w 84"/>
                <a:gd name="T17" fmla="*/ 68 h 74"/>
                <a:gd name="T18" fmla="*/ 42 w 84"/>
                <a:gd name="T19" fmla="*/ 0 h 74"/>
                <a:gd name="T20" fmla="*/ 22 w 84"/>
                <a:gd name="T21" fmla="*/ 6 h 74"/>
                <a:gd name="T22" fmla="*/ 11 w 84"/>
                <a:gd name="T23" fmla="*/ 58 h 74"/>
                <a:gd name="T24" fmla="*/ 42 w 84"/>
                <a:gd name="T25" fmla="*/ 74 h 74"/>
                <a:gd name="T26" fmla="*/ 42 w 84"/>
                <a:gd name="T27" fmla="*/ 65 h 74"/>
                <a:gd name="T28" fmla="*/ 19 w 84"/>
                <a:gd name="T29" fmla="*/ 53 h 74"/>
                <a:gd name="T30" fmla="*/ 26 w 84"/>
                <a:gd name="T31" fmla="*/ 13 h 74"/>
                <a:gd name="T32" fmla="*/ 42 w 84"/>
                <a:gd name="T33" fmla="*/ 9 h 74"/>
                <a:gd name="T34" fmla="*/ 42 w 84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74">
                  <a:moveTo>
                    <a:pt x="63" y="68"/>
                  </a:moveTo>
                  <a:cubicBezTo>
                    <a:pt x="80" y="56"/>
                    <a:pt x="84" y="33"/>
                    <a:pt x="73" y="16"/>
                  </a:cubicBezTo>
                  <a:cubicBezTo>
                    <a:pt x="66" y="6"/>
                    <a:pt x="54" y="0"/>
                    <a:pt x="42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1" y="9"/>
                    <a:pt x="60" y="13"/>
                    <a:pt x="66" y="21"/>
                  </a:cubicBezTo>
                  <a:cubicBezTo>
                    <a:pt x="74" y="34"/>
                    <a:pt x="71" y="52"/>
                    <a:pt x="58" y="61"/>
                  </a:cubicBezTo>
                  <a:cubicBezTo>
                    <a:pt x="53" y="64"/>
                    <a:pt x="48" y="65"/>
                    <a:pt x="42" y="65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9" y="74"/>
                    <a:pt x="56" y="72"/>
                    <a:pt x="63" y="68"/>
                  </a:cubicBezTo>
                  <a:close/>
                  <a:moveTo>
                    <a:pt x="42" y="0"/>
                  </a:moveTo>
                  <a:cubicBezTo>
                    <a:pt x="35" y="0"/>
                    <a:pt x="28" y="2"/>
                    <a:pt x="22" y="6"/>
                  </a:cubicBezTo>
                  <a:cubicBezTo>
                    <a:pt x="5" y="18"/>
                    <a:pt x="0" y="41"/>
                    <a:pt x="11" y="58"/>
                  </a:cubicBezTo>
                  <a:cubicBezTo>
                    <a:pt x="19" y="68"/>
                    <a:pt x="30" y="74"/>
                    <a:pt x="42" y="74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3" y="65"/>
                    <a:pt x="24" y="61"/>
                    <a:pt x="19" y="53"/>
                  </a:cubicBezTo>
                  <a:cubicBezTo>
                    <a:pt x="10" y="40"/>
                    <a:pt x="13" y="22"/>
                    <a:pt x="26" y="13"/>
                  </a:cubicBezTo>
                  <a:cubicBezTo>
                    <a:pt x="31" y="10"/>
                    <a:pt x="37" y="9"/>
                    <a:pt x="42" y="9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3630607" y="7048032"/>
              <a:ext cx="29624" cy="28142"/>
            </a:xfrm>
            <a:custGeom>
              <a:avLst/>
              <a:gdLst>
                <a:gd name="T0" fmla="*/ 12 w 17"/>
                <a:gd name="T1" fmla="*/ 14 h 16"/>
                <a:gd name="T2" fmla="*/ 14 w 17"/>
                <a:gd name="T3" fmla="*/ 4 h 16"/>
                <a:gd name="T4" fmla="*/ 4 w 17"/>
                <a:gd name="T5" fmla="*/ 2 h 16"/>
                <a:gd name="T6" fmla="*/ 3 w 17"/>
                <a:gd name="T7" fmla="*/ 12 h 16"/>
                <a:gd name="T8" fmla="*/ 12 w 17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2" y="14"/>
                  </a:moveTo>
                  <a:cubicBezTo>
                    <a:pt x="16" y="12"/>
                    <a:pt x="17" y="8"/>
                    <a:pt x="14" y="4"/>
                  </a:cubicBezTo>
                  <a:cubicBezTo>
                    <a:pt x="12" y="1"/>
                    <a:pt x="8" y="0"/>
                    <a:pt x="4" y="2"/>
                  </a:cubicBezTo>
                  <a:cubicBezTo>
                    <a:pt x="1" y="5"/>
                    <a:pt x="0" y="9"/>
                    <a:pt x="3" y="12"/>
                  </a:cubicBezTo>
                  <a:cubicBezTo>
                    <a:pt x="5" y="16"/>
                    <a:pt x="9" y="16"/>
                    <a:pt x="12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28"/>
            <p:cNvSpPr>
              <a:spLocks/>
            </p:cNvSpPr>
            <p:nvPr/>
          </p:nvSpPr>
          <p:spPr bwMode="auto">
            <a:xfrm>
              <a:off x="3609870" y="7016188"/>
              <a:ext cx="27402" cy="28142"/>
            </a:xfrm>
            <a:custGeom>
              <a:avLst/>
              <a:gdLst>
                <a:gd name="T0" fmla="*/ 12 w 16"/>
                <a:gd name="T1" fmla="*/ 14 h 16"/>
                <a:gd name="T2" fmla="*/ 14 w 16"/>
                <a:gd name="T3" fmla="*/ 4 h 16"/>
                <a:gd name="T4" fmla="*/ 4 w 16"/>
                <a:gd name="T5" fmla="*/ 2 h 16"/>
                <a:gd name="T6" fmla="*/ 2 w 16"/>
                <a:gd name="T7" fmla="*/ 12 h 16"/>
                <a:gd name="T8" fmla="*/ 12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2" y="14"/>
                  </a:moveTo>
                  <a:cubicBezTo>
                    <a:pt x="15" y="11"/>
                    <a:pt x="16" y="7"/>
                    <a:pt x="14" y="4"/>
                  </a:cubicBezTo>
                  <a:cubicBezTo>
                    <a:pt x="12" y="0"/>
                    <a:pt x="7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4" y="15"/>
                    <a:pt x="9" y="16"/>
                    <a:pt x="12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3499523" y="7110981"/>
              <a:ext cx="136267" cy="89610"/>
            </a:xfrm>
            <a:custGeom>
              <a:avLst/>
              <a:gdLst>
                <a:gd name="T0" fmla="*/ 74 w 78"/>
                <a:gd name="T1" fmla="*/ 51 h 51"/>
                <a:gd name="T2" fmla="*/ 53 w 78"/>
                <a:gd name="T3" fmla="*/ 9 h 51"/>
                <a:gd name="T4" fmla="*/ 4 w 78"/>
                <a:gd name="T5" fmla="*/ 27 h 51"/>
                <a:gd name="T6" fmla="*/ 2 w 78"/>
                <a:gd name="T7" fmla="*/ 51 h 51"/>
                <a:gd name="T8" fmla="*/ 11 w 78"/>
                <a:gd name="T9" fmla="*/ 51 h 51"/>
                <a:gd name="T10" fmla="*/ 12 w 78"/>
                <a:gd name="T11" fmla="*/ 31 h 51"/>
                <a:gd name="T12" fmla="*/ 50 w 78"/>
                <a:gd name="T13" fmla="*/ 17 h 51"/>
                <a:gd name="T14" fmla="*/ 65 w 78"/>
                <a:gd name="T15" fmla="*/ 51 h 51"/>
                <a:gd name="T16" fmla="*/ 74 w 78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51">
                  <a:moveTo>
                    <a:pt x="74" y="51"/>
                  </a:moveTo>
                  <a:cubicBezTo>
                    <a:pt x="78" y="34"/>
                    <a:pt x="70" y="17"/>
                    <a:pt x="53" y="9"/>
                  </a:cubicBezTo>
                  <a:cubicBezTo>
                    <a:pt x="35" y="0"/>
                    <a:pt x="13" y="9"/>
                    <a:pt x="4" y="27"/>
                  </a:cubicBezTo>
                  <a:cubicBezTo>
                    <a:pt x="1" y="35"/>
                    <a:pt x="0" y="44"/>
                    <a:pt x="2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45"/>
                    <a:pt x="9" y="38"/>
                    <a:pt x="12" y="31"/>
                  </a:cubicBezTo>
                  <a:cubicBezTo>
                    <a:pt x="19" y="17"/>
                    <a:pt x="36" y="10"/>
                    <a:pt x="50" y="17"/>
                  </a:cubicBezTo>
                  <a:cubicBezTo>
                    <a:pt x="63" y="23"/>
                    <a:pt x="69" y="38"/>
                    <a:pt x="65" y="51"/>
                  </a:cubicBezTo>
                  <a:lnTo>
                    <a:pt x="74" y="51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3544699" y="7189483"/>
              <a:ext cx="24439" cy="11109"/>
            </a:xfrm>
            <a:custGeom>
              <a:avLst/>
              <a:gdLst>
                <a:gd name="T0" fmla="*/ 14 w 14"/>
                <a:gd name="T1" fmla="*/ 6 h 6"/>
                <a:gd name="T2" fmla="*/ 10 w 14"/>
                <a:gd name="T3" fmla="*/ 1 h 6"/>
                <a:gd name="T4" fmla="*/ 1 w 14"/>
                <a:gd name="T5" fmla="*/ 5 h 6"/>
                <a:gd name="T6" fmla="*/ 0 w 14"/>
                <a:gd name="T7" fmla="*/ 6 h 6"/>
                <a:gd name="T8" fmla="*/ 14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cubicBezTo>
                    <a:pt x="14" y="4"/>
                    <a:pt x="12" y="2"/>
                    <a:pt x="10" y="1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3560251" y="7153195"/>
              <a:ext cx="28142" cy="28142"/>
            </a:xfrm>
            <a:custGeom>
              <a:avLst/>
              <a:gdLst>
                <a:gd name="T0" fmla="*/ 5 w 16"/>
                <a:gd name="T1" fmla="*/ 15 h 16"/>
                <a:gd name="T2" fmla="*/ 14 w 16"/>
                <a:gd name="T3" fmla="*/ 11 h 16"/>
                <a:gd name="T4" fmla="*/ 11 w 16"/>
                <a:gd name="T5" fmla="*/ 2 h 16"/>
                <a:gd name="T6" fmla="*/ 1 w 16"/>
                <a:gd name="T7" fmla="*/ 5 h 16"/>
                <a:gd name="T8" fmla="*/ 5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15"/>
                  </a:moveTo>
                  <a:cubicBezTo>
                    <a:pt x="8" y="16"/>
                    <a:pt x="12" y="15"/>
                    <a:pt x="14" y="11"/>
                  </a:cubicBezTo>
                  <a:cubicBezTo>
                    <a:pt x="16" y="8"/>
                    <a:pt x="14" y="4"/>
                    <a:pt x="11" y="2"/>
                  </a:cubicBezTo>
                  <a:cubicBezTo>
                    <a:pt x="7" y="0"/>
                    <a:pt x="3" y="2"/>
                    <a:pt x="1" y="5"/>
                  </a:cubicBezTo>
                  <a:cubicBezTo>
                    <a:pt x="0" y="9"/>
                    <a:pt x="1" y="13"/>
                    <a:pt x="5" y="15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32"/>
            <p:cNvSpPr>
              <a:spLocks noEditPoints="1"/>
            </p:cNvSpPr>
            <p:nvPr/>
          </p:nvSpPr>
          <p:spPr bwMode="auto">
            <a:xfrm>
              <a:off x="3644678" y="6834005"/>
              <a:ext cx="146635" cy="129602"/>
            </a:xfrm>
            <a:custGeom>
              <a:avLst/>
              <a:gdLst>
                <a:gd name="T0" fmla="*/ 42 w 84"/>
                <a:gd name="T1" fmla="*/ 74 h 74"/>
                <a:gd name="T2" fmla="*/ 72 w 84"/>
                <a:gd name="T3" fmla="*/ 58 h 74"/>
                <a:gd name="T4" fmla="*/ 64 w 84"/>
                <a:gd name="T5" fmla="*/ 6 h 74"/>
                <a:gd name="T6" fmla="*/ 42 w 84"/>
                <a:gd name="T7" fmla="*/ 0 h 74"/>
                <a:gd name="T8" fmla="*/ 42 w 84"/>
                <a:gd name="T9" fmla="*/ 8 h 74"/>
                <a:gd name="T10" fmla="*/ 59 w 84"/>
                <a:gd name="T11" fmla="*/ 13 h 74"/>
                <a:gd name="T12" fmla="*/ 65 w 84"/>
                <a:gd name="T13" fmla="*/ 53 h 74"/>
                <a:gd name="T14" fmla="*/ 42 w 84"/>
                <a:gd name="T15" fmla="*/ 65 h 74"/>
                <a:gd name="T16" fmla="*/ 42 w 84"/>
                <a:gd name="T17" fmla="*/ 74 h 74"/>
                <a:gd name="T18" fmla="*/ 21 w 84"/>
                <a:gd name="T19" fmla="*/ 67 h 74"/>
                <a:gd name="T20" fmla="*/ 42 w 84"/>
                <a:gd name="T21" fmla="*/ 74 h 74"/>
                <a:gd name="T22" fmla="*/ 42 w 84"/>
                <a:gd name="T23" fmla="*/ 65 h 74"/>
                <a:gd name="T24" fmla="*/ 26 w 84"/>
                <a:gd name="T25" fmla="*/ 60 h 74"/>
                <a:gd name="T26" fmla="*/ 19 w 84"/>
                <a:gd name="T27" fmla="*/ 20 h 74"/>
                <a:gd name="T28" fmla="*/ 42 w 84"/>
                <a:gd name="T29" fmla="*/ 8 h 74"/>
                <a:gd name="T30" fmla="*/ 42 w 84"/>
                <a:gd name="T31" fmla="*/ 0 h 74"/>
                <a:gd name="T32" fmla="*/ 12 w 84"/>
                <a:gd name="T33" fmla="*/ 15 h 74"/>
                <a:gd name="T34" fmla="*/ 21 w 84"/>
                <a:gd name="T35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74">
                  <a:moveTo>
                    <a:pt x="42" y="74"/>
                  </a:moveTo>
                  <a:cubicBezTo>
                    <a:pt x="54" y="74"/>
                    <a:pt x="65" y="68"/>
                    <a:pt x="72" y="58"/>
                  </a:cubicBezTo>
                  <a:cubicBezTo>
                    <a:pt x="84" y="41"/>
                    <a:pt x="80" y="18"/>
                    <a:pt x="64" y="6"/>
                  </a:cubicBezTo>
                  <a:cubicBezTo>
                    <a:pt x="57" y="2"/>
                    <a:pt x="50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8" y="8"/>
                    <a:pt x="54" y="10"/>
                    <a:pt x="59" y="13"/>
                  </a:cubicBezTo>
                  <a:cubicBezTo>
                    <a:pt x="71" y="23"/>
                    <a:pt x="74" y="40"/>
                    <a:pt x="65" y="53"/>
                  </a:cubicBezTo>
                  <a:cubicBezTo>
                    <a:pt x="60" y="61"/>
                    <a:pt x="51" y="65"/>
                    <a:pt x="42" y="65"/>
                  </a:cubicBezTo>
                  <a:lnTo>
                    <a:pt x="42" y="74"/>
                  </a:lnTo>
                  <a:close/>
                  <a:moveTo>
                    <a:pt x="21" y="67"/>
                  </a:moveTo>
                  <a:cubicBezTo>
                    <a:pt x="27" y="71"/>
                    <a:pt x="35" y="74"/>
                    <a:pt x="42" y="74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6" y="65"/>
                    <a:pt x="31" y="63"/>
                    <a:pt x="26" y="60"/>
                  </a:cubicBezTo>
                  <a:cubicBezTo>
                    <a:pt x="13" y="51"/>
                    <a:pt x="10" y="33"/>
                    <a:pt x="19" y="20"/>
                  </a:cubicBezTo>
                  <a:cubicBezTo>
                    <a:pt x="25" y="12"/>
                    <a:pt x="33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1" y="0"/>
                    <a:pt x="19" y="5"/>
                    <a:pt x="12" y="15"/>
                  </a:cubicBezTo>
                  <a:cubicBezTo>
                    <a:pt x="0" y="32"/>
                    <a:pt x="4" y="55"/>
                    <a:pt x="21" y="67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3693556" y="6900657"/>
              <a:ext cx="28142" cy="28142"/>
            </a:xfrm>
            <a:custGeom>
              <a:avLst/>
              <a:gdLst>
                <a:gd name="T0" fmla="*/ 4 w 16"/>
                <a:gd name="T1" fmla="*/ 14 h 16"/>
                <a:gd name="T2" fmla="*/ 13 w 16"/>
                <a:gd name="T3" fmla="*/ 12 h 16"/>
                <a:gd name="T4" fmla="*/ 12 w 16"/>
                <a:gd name="T5" fmla="*/ 2 h 16"/>
                <a:gd name="T6" fmla="*/ 2 w 16"/>
                <a:gd name="T7" fmla="*/ 4 h 16"/>
                <a:gd name="T8" fmla="*/ 4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14"/>
                  </a:moveTo>
                  <a:cubicBezTo>
                    <a:pt x="7" y="16"/>
                    <a:pt x="11" y="15"/>
                    <a:pt x="13" y="12"/>
                  </a:cubicBezTo>
                  <a:cubicBezTo>
                    <a:pt x="16" y="9"/>
                    <a:pt x="15" y="4"/>
                    <a:pt x="12" y="2"/>
                  </a:cubicBezTo>
                  <a:cubicBezTo>
                    <a:pt x="9" y="0"/>
                    <a:pt x="4" y="0"/>
                    <a:pt x="2" y="4"/>
                  </a:cubicBezTo>
                  <a:cubicBezTo>
                    <a:pt x="0" y="7"/>
                    <a:pt x="0" y="11"/>
                    <a:pt x="4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3716514" y="6867330"/>
              <a:ext cx="28142" cy="28142"/>
            </a:xfrm>
            <a:custGeom>
              <a:avLst/>
              <a:gdLst>
                <a:gd name="T0" fmla="*/ 4 w 16"/>
                <a:gd name="T1" fmla="*/ 14 h 16"/>
                <a:gd name="T2" fmla="*/ 13 w 16"/>
                <a:gd name="T3" fmla="*/ 12 h 16"/>
                <a:gd name="T4" fmla="*/ 12 w 16"/>
                <a:gd name="T5" fmla="*/ 3 h 16"/>
                <a:gd name="T6" fmla="*/ 2 w 16"/>
                <a:gd name="T7" fmla="*/ 4 h 16"/>
                <a:gd name="T8" fmla="*/ 4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14"/>
                  </a:moveTo>
                  <a:cubicBezTo>
                    <a:pt x="7" y="16"/>
                    <a:pt x="11" y="16"/>
                    <a:pt x="13" y="12"/>
                  </a:cubicBezTo>
                  <a:cubicBezTo>
                    <a:pt x="16" y="9"/>
                    <a:pt x="15" y="5"/>
                    <a:pt x="12" y="3"/>
                  </a:cubicBezTo>
                  <a:cubicBezTo>
                    <a:pt x="9" y="0"/>
                    <a:pt x="4" y="1"/>
                    <a:pt x="2" y="4"/>
                  </a:cubicBezTo>
                  <a:cubicBezTo>
                    <a:pt x="0" y="7"/>
                    <a:pt x="0" y="12"/>
                    <a:pt x="4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57"/>
            <p:cNvSpPr>
              <a:spLocks/>
            </p:cNvSpPr>
            <p:nvPr/>
          </p:nvSpPr>
          <p:spPr bwMode="auto">
            <a:xfrm>
              <a:off x="7030612" y="5501699"/>
              <a:ext cx="1663344" cy="1698892"/>
            </a:xfrm>
            <a:custGeom>
              <a:avLst/>
              <a:gdLst>
                <a:gd name="T0" fmla="*/ 130 w 950"/>
                <a:gd name="T1" fmla="*/ 63 h 970"/>
                <a:gd name="T2" fmla="*/ 195 w 950"/>
                <a:gd name="T3" fmla="*/ 50 h 970"/>
                <a:gd name="T4" fmla="*/ 271 w 950"/>
                <a:gd name="T5" fmla="*/ 194 h 970"/>
                <a:gd name="T6" fmla="*/ 355 w 950"/>
                <a:gd name="T7" fmla="*/ 241 h 970"/>
                <a:gd name="T8" fmla="*/ 460 w 950"/>
                <a:gd name="T9" fmla="*/ 194 h 970"/>
                <a:gd name="T10" fmla="*/ 520 w 950"/>
                <a:gd name="T11" fmla="*/ 152 h 970"/>
                <a:gd name="T12" fmla="*/ 611 w 950"/>
                <a:gd name="T13" fmla="*/ 169 h 970"/>
                <a:gd name="T14" fmla="*/ 683 w 950"/>
                <a:gd name="T15" fmla="*/ 132 h 970"/>
                <a:gd name="T16" fmla="*/ 741 w 950"/>
                <a:gd name="T17" fmla="*/ 338 h 970"/>
                <a:gd name="T18" fmla="*/ 783 w 950"/>
                <a:gd name="T19" fmla="*/ 535 h 970"/>
                <a:gd name="T20" fmla="*/ 890 w 950"/>
                <a:gd name="T21" fmla="*/ 723 h 970"/>
                <a:gd name="T22" fmla="*/ 950 w 950"/>
                <a:gd name="T23" fmla="*/ 830 h 970"/>
                <a:gd name="T24" fmla="*/ 741 w 950"/>
                <a:gd name="T25" fmla="*/ 970 h 970"/>
                <a:gd name="T26" fmla="*/ 634 w 950"/>
                <a:gd name="T27" fmla="*/ 970 h 970"/>
                <a:gd name="T28" fmla="*/ 499 w 950"/>
                <a:gd name="T29" fmla="*/ 776 h 970"/>
                <a:gd name="T30" fmla="*/ 314 w 950"/>
                <a:gd name="T31" fmla="*/ 660 h 970"/>
                <a:gd name="T32" fmla="*/ 106 w 950"/>
                <a:gd name="T33" fmla="*/ 563 h 970"/>
                <a:gd name="T34" fmla="*/ 28 w 950"/>
                <a:gd name="T35" fmla="*/ 394 h 970"/>
                <a:gd name="T36" fmla="*/ 13 w 950"/>
                <a:gd name="T37" fmla="*/ 298 h 970"/>
                <a:gd name="T38" fmla="*/ 50 w 950"/>
                <a:gd name="T39" fmla="*/ 261 h 970"/>
                <a:gd name="T40" fmla="*/ 83 w 950"/>
                <a:gd name="T41" fmla="*/ 358 h 970"/>
                <a:gd name="T42" fmla="*/ 131 w 950"/>
                <a:gd name="T43" fmla="*/ 445 h 970"/>
                <a:gd name="T44" fmla="*/ 197 w 950"/>
                <a:gd name="T45" fmla="*/ 507 h 970"/>
                <a:gd name="T46" fmla="*/ 164 w 950"/>
                <a:gd name="T47" fmla="*/ 311 h 970"/>
                <a:gd name="T48" fmla="*/ 78 w 950"/>
                <a:gd name="T49" fmla="*/ 69 h 970"/>
                <a:gd name="T50" fmla="*/ 130 w 950"/>
                <a:gd name="T51" fmla="*/ 6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0" h="970">
                  <a:moveTo>
                    <a:pt x="130" y="63"/>
                  </a:moveTo>
                  <a:cubicBezTo>
                    <a:pt x="159" y="47"/>
                    <a:pt x="170" y="0"/>
                    <a:pt x="195" y="50"/>
                  </a:cubicBezTo>
                  <a:cubicBezTo>
                    <a:pt x="220" y="101"/>
                    <a:pt x="256" y="176"/>
                    <a:pt x="271" y="194"/>
                  </a:cubicBezTo>
                  <a:cubicBezTo>
                    <a:pt x="287" y="211"/>
                    <a:pt x="347" y="280"/>
                    <a:pt x="355" y="241"/>
                  </a:cubicBezTo>
                  <a:cubicBezTo>
                    <a:pt x="362" y="202"/>
                    <a:pt x="429" y="171"/>
                    <a:pt x="460" y="194"/>
                  </a:cubicBezTo>
                  <a:cubicBezTo>
                    <a:pt x="490" y="218"/>
                    <a:pt x="489" y="164"/>
                    <a:pt x="520" y="152"/>
                  </a:cubicBezTo>
                  <a:cubicBezTo>
                    <a:pt x="552" y="141"/>
                    <a:pt x="591" y="180"/>
                    <a:pt x="611" y="169"/>
                  </a:cubicBezTo>
                  <a:cubicBezTo>
                    <a:pt x="631" y="158"/>
                    <a:pt x="659" y="114"/>
                    <a:pt x="683" y="132"/>
                  </a:cubicBezTo>
                  <a:cubicBezTo>
                    <a:pt x="708" y="150"/>
                    <a:pt x="734" y="287"/>
                    <a:pt x="741" y="338"/>
                  </a:cubicBezTo>
                  <a:cubicBezTo>
                    <a:pt x="749" y="388"/>
                    <a:pt x="747" y="468"/>
                    <a:pt x="783" y="535"/>
                  </a:cubicBezTo>
                  <a:cubicBezTo>
                    <a:pt x="820" y="601"/>
                    <a:pt x="866" y="675"/>
                    <a:pt x="890" y="723"/>
                  </a:cubicBezTo>
                  <a:cubicBezTo>
                    <a:pt x="898" y="739"/>
                    <a:pt x="921" y="781"/>
                    <a:pt x="950" y="830"/>
                  </a:cubicBezTo>
                  <a:cubicBezTo>
                    <a:pt x="741" y="970"/>
                    <a:pt x="741" y="970"/>
                    <a:pt x="741" y="970"/>
                  </a:cubicBezTo>
                  <a:cubicBezTo>
                    <a:pt x="634" y="970"/>
                    <a:pt x="634" y="970"/>
                    <a:pt x="634" y="970"/>
                  </a:cubicBezTo>
                  <a:cubicBezTo>
                    <a:pt x="574" y="876"/>
                    <a:pt x="518" y="792"/>
                    <a:pt x="499" y="776"/>
                  </a:cubicBezTo>
                  <a:cubicBezTo>
                    <a:pt x="454" y="736"/>
                    <a:pt x="380" y="681"/>
                    <a:pt x="314" y="660"/>
                  </a:cubicBezTo>
                  <a:cubicBezTo>
                    <a:pt x="247" y="639"/>
                    <a:pt x="131" y="607"/>
                    <a:pt x="106" y="563"/>
                  </a:cubicBezTo>
                  <a:cubicBezTo>
                    <a:pt x="82" y="518"/>
                    <a:pt x="49" y="432"/>
                    <a:pt x="28" y="394"/>
                  </a:cubicBezTo>
                  <a:cubicBezTo>
                    <a:pt x="7" y="357"/>
                    <a:pt x="0" y="329"/>
                    <a:pt x="13" y="298"/>
                  </a:cubicBezTo>
                  <a:cubicBezTo>
                    <a:pt x="25" y="268"/>
                    <a:pt x="47" y="219"/>
                    <a:pt x="50" y="261"/>
                  </a:cubicBezTo>
                  <a:cubicBezTo>
                    <a:pt x="53" y="303"/>
                    <a:pt x="57" y="321"/>
                    <a:pt x="83" y="358"/>
                  </a:cubicBezTo>
                  <a:cubicBezTo>
                    <a:pt x="110" y="396"/>
                    <a:pt x="116" y="413"/>
                    <a:pt x="131" y="445"/>
                  </a:cubicBezTo>
                  <a:cubicBezTo>
                    <a:pt x="146" y="477"/>
                    <a:pt x="171" y="544"/>
                    <a:pt x="197" y="507"/>
                  </a:cubicBezTo>
                  <a:cubicBezTo>
                    <a:pt x="223" y="470"/>
                    <a:pt x="198" y="382"/>
                    <a:pt x="164" y="311"/>
                  </a:cubicBezTo>
                  <a:cubicBezTo>
                    <a:pt x="131" y="239"/>
                    <a:pt x="48" y="68"/>
                    <a:pt x="78" y="69"/>
                  </a:cubicBezTo>
                  <a:cubicBezTo>
                    <a:pt x="107" y="70"/>
                    <a:pt x="110" y="80"/>
                    <a:pt x="130" y="63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21"/>
            <p:cNvSpPr>
              <a:spLocks/>
            </p:cNvSpPr>
            <p:nvPr/>
          </p:nvSpPr>
          <p:spPr bwMode="auto">
            <a:xfrm>
              <a:off x="7878576" y="6543696"/>
              <a:ext cx="782053" cy="639120"/>
            </a:xfrm>
            <a:custGeom>
              <a:avLst/>
              <a:gdLst>
                <a:gd name="T0" fmla="*/ 26 w 447"/>
                <a:gd name="T1" fmla="*/ 305 h 365"/>
                <a:gd name="T2" fmla="*/ 0 w 447"/>
                <a:gd name="T3" fmla="*/ 259 h 365"/>
                <a:gd name="T4" fmla="*/ 417 w 447"/>
                <a:gd name="T5" fmla="*/ 0 h 365"/>
                <a:gd name="T6" fmla="*/ 432 w 447"/>
                <a:gd name="T7" fmla="*/ 87 h 365"/>
                <a:gd name="T8" fmla="*/ 26 w 447"/>
                <a:gd name="T9" fmla="*/ 30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365">
                  <a:moveTo>
                    <a:pt x="26" y="305"/>
                  </a:moveTo>
                  <a:cubicBezTo>
                    <a:pt x="10" y="300"/>
                    <a:pt x="0" y="259"/>
                    <a:pt x="0" y="259"/>
                  </a:cubicBezTo>
                  <a:cubicBezTo>
                    <a:pt x="41" y="210"/>
                    <a:pt x="299" y="47"/>
                    <a:pt x="417" y="0"/>
                  </a:cubicBezTo>
                  <a:cubicBezTo>
                    <a:pt x="417" y="0"/>
                    <a:pt x="447" y="28"/>
                    <a:pt x="432" y="87"/>
                  </a:cubicBezTo>
                  <a:cubicBezTo>
                    <a:pt x="417" y="145"/>
                    <a:pt x="122" y="365"/>
                    <a:pt x="26" y="305"/>
                  </a:cubicBezTo>
                  <a:close/>
                </a:path>
              </a:pathLst>
            </a:custGeom>
            <a:solidFill>
              <a:srgbClr val="DB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22"/>
            <p:cNvSpPr>
              <a:spLocks/>
            </p:cNvSpPr>
            <p:nvPr/>
          </p:nvSpPr>
          <p:spPr bwMode="auto">
            <a:xfrm>
              <a:off x="7871170" y="6566655"/>
              <a:ext cx="1026445" cy="636898"/>
            </a:xfrm>
            <a:custGeom>
              <a:avLst/>
              <a:gdLst>
                <a:gd name="T0" fmla="*/ 50 w 586"/>
                <a:gd name="T1" fmla="*/ 362 h 364"/>
                <a:gd name="T2" fmla="*/ 13 w 586"/>
                <a:gd name="T3" fmla="*/ 297 h 364"/>
                <a:gd name="T4" fmla="*/ 109 w 586"/>
                <a:gd name="T5" fmla="*/ 199 h 364"/>
                <a:gd name="T6" fmla="*/ 436 w 586"/>
                <a:gd name="T7" fmla="*/ 0 h 364"/>
                <a:gd name="T8" fmla="*/ 586 w 586"/>
                <a:gd name="T9" fmla="*/ 211 h 364"/>
                <a:gd name="T10" fmla="*/ 585 w 586"/>
                <a:gd name="T11" fmla="*/ 362 h 364"/>
                <a:gd name="T12" fmla="*/ 250 w 586"/>
                <a:gd name="T13" fmla="*/ 362 h 364"/>
                <a:gd name="T14" fmla="*/ 250 w 586"/>
                <a:gd name="T15" fmla="*/ 364 h 364"/>
                <a:gd name="T16" fmla="*/ 50 w 586"/>
                <a:gd name="T17" fmla="*/ 36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364">
                  <a:moveTo>
                    <a:pt x="50" y="362"/>
                  </a:moveTo>
                  <a:cubicBezTo>
                    <a:pt x="19" y="311"/>
                    <a:pt x="21" y="310"/>
                    <a:pt x="13" y="297"/>
                  </a:cubicBezTo>
                  <a:cubicBezTo>
                    <a:pt x="0" y="273"/>
                    <a:pt x="39" y="249"/>
                    <a:pt x="109" y="199"/>
                  </a:cubicBezTo>
                  <a:cubicBezTo>
                    <a:pt x="179" y="149"/>
                    <a:pt x="411" y="10"/>
                    <a:pt x="436" y="0"/>
                  </a:cubicBezTo>
                  <a:cubicBezTo>
                    <a:pt x="448" y="17"/>
                    <a:pt x="550" y="162"/>
                    <a:pt x="586" y="211"/>
                  </a:cubicBezTo>
                  <a:cubicBezTo>
                    <a:pt x="585" y="362"/>
                    <a:pt x="585" y="362"/>
                    <a:pt x="585" y="362"/>
                  </a:cubicBezTo>
                  <a:cubicBezTo>
                    <a:pt x="250" y="362"/>
                    <a:pt x="250" y="362"/>
                    <a:pt x="250" y="362"/>
                  </a:cubicBezTo>
                  <a:cubicBezTo>
                    <a:pt x="250" y="364"/>
                    <a:pt x="250" y="364"/>
                    <a:pt x="250" y="364"/>
                  </a:cubicBezTo>
                  <a:lnTo>
                    <a:pt x="50" y="362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23"/>
            <p:cNvSpPr>
              <a:spLocks/>
            </p:cNvSpPr>
            <p:nvPr/>
          </p:nvSpPr>
          <p:spPr bwMode="auto">
            <a:xfrm>
              <a:off x="7900793" y="6599981"/>
              <a:ext cx="996822" cy="600610"/>
            </a:xfrm>
            <a:custGeom>
              <a:avLst/>
              <a:gdLst>
                <a:gd name="T0" fmla="*/ 48 w 569"/>
                <a:gd name="T1" fmla="*/ 343 h 343"/>
                <a:gd name="T2" fmla="*/ 12 w 569"/>
                <a:gd name="T3" fmla="*/ 282 h 343"/>
                <a:gd name="T4" fmla="*/ 103 w 569"/>
                <a:gd name="T5" fmla="*/ 189 h 343"/>
                <a:gd name="T6" fmla="*/ 413 w 569"/>
                <a:gd name="T7" fmla="*/ 0 h 343"/>
                <a:gd name="T8" fmla="*/ 569 w 569"/>
                <a:gd name="T9" fmla="*/ 221 h 343"/>
                <a:gd name="T10" fmla="*/ 569 w 569"/>
                <a:gd name="T11" fmla="*/ 343 h 343"/>
                <a:gd name="T12" fmla="*/ 233 w 569"/>
                <a:gd name="T13" fmla="*/ 343 h 343"/>
                <a:gd name="T14" fmla="*/ 233 w 569"/>
                <a:gd name="T15" fmla="*/ 343 h 343"/>
                <a:gd name="T16" fmla="*/ 48 w 569"/>
                <a:gd name="T1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343">
                  <a:moveTo>
                    <a:pt x="48" y="343"/>
                  </a:moveTo>
                  <a:cubicBezTo>
                    <a:pt x="30" y="313"/>
                    <a:pt x="24" y="300"/>
                    <a:pt x="12" y="282"/>
                  </a:cubicBezTo>
                  <a:cubicBezTo>
                    <a:pt x="0" y="263"/>
                    <a:pt x="37" y="236"/>
                    <a:pt x="103" y="189"/>
                  </a:cubicBezTo>
                  <a:cubicBezTo>
                    <a:pt x="169" y="141"/>
                    <a:pt x="388" y="10"/>
                    <a:pt x="413" y="0"/>
                  </a:cubicBezTo>
                  <a:cubicBezTo>
                    <a:pt x="418" y="11"/>
                    <a:pt x="524" y="160"/>
                    <a:pt x="569" y="221"/>
                  </a:cubicBezTo>
                  <a:cubicBezTo>
                    <a:pt x="569" y="343"/>
                    <a:pt x="569" y="343"/>
                    <a:pt x="569" y="343"/>
                  </a:cubicBezTo>
                  <a:cubicBezTo>
                    <a:pt x="233" y="343"/>
                    <a:pt x="233" y="343"/>
                    <a:pt x="233" y="343"/>
                  </a:cubicBezTo>
                  <a:cubicBezTo>
                    <a:pt x="233" y="343"/>
                    <a:pt x="233" y="343"/>
                    <a:pt x="233" y="343"/>
                  </a:cubicBezTo>
                  <a:lnTo>
                    <a:pt x="48" y="343"/>
                  </a:lnTo>
                  <a:close/>
                </a:path>
              </a:pathLst>
            </a:custGeom>
            <a:solidFill>
              <a:srgbClr val="0F3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24"/>
            <p:cNvSpPr>
              <a:spLocks/>
            </p:cNvSpPr>
            <p:nvPr/>
          </p:nvSpPr>
          <p:spPr bwMode="auto">
            <a:xfrm>
              <a:off x="8384391" y="6792532"/>
              <a:ext cx="269571" cy="408060"/>
            </a:xfrm>
            <a:custGeom>
              <a:avLst/>
              <a:gdLst>
                <a:gd name="T0" fmla="*/ 0 w 154"/>
                <a:gd name="T1" fmla="*/ 0 h 233"/>
                <a:gd name="T2" fmla="*/ 145 w 154"/>
                <a:gd name="T3" fmla="*/ 233 h 233"/>
                <a:gd name="T4" fmla="*/ 154 w 154"/>
                <a:gd name="T5" fmla="*/ 233 h 233"/>
                <a:gd name="T6" fmla="*/ 0 w 154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233">
                  <a:moveTo>
                    <a:pt x="0" y="0"/>
                  </a:moveTo>
                  <a:cubicBezTo>
                    <a:pt x="43" y="80"/>
                    <a:pt x="99" y="167"/>
                    <a:pt x="145" y="233"/>
                  </a:cubicBezTo>
                  <a:cubicBezTo>
                    <a:pt x="154" y="233"/>
                    <a:pt x="154" y="233"/>
                    <a:pt x="154" y="233"/>
                  </a:cubicBezTo>
                  <a:cubicBezTo>
                    <a:pt x="115" y="164"/>
                    <a:pt x="55" y="76"/>
                    <a:pt x="0" y="0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25"/>
            <p:cNvSpPr>
              <a:spLocks noEditPoints="1"/>
            </p:cNvSpPr>
            <p:nvPr/>
          </p:nvSpPr>
          <p:spPr bwMode="auto">
            <a:xfrm>
              <a:off x="8379208" y="7014705"/>
              <a:ext cx="150338" cy="133305"/>
            </a:xfrm>
            <a:custGeom>
              <a:avLst/>
              <a:gdLst>
                <a:gd name="T0" fmla="*/ 43 w 86"/>
                <a:gd name="T1" fmla="*/ 0 h 76"/>
                <a:gd name="T2" fmla="*/ 61 w 86"/>
                <a:gd name="T3" fmla="*/ 4 h 76"/>
                <a:gd name="T4" fmla="*/ 77 w 86"/>
                <a:gd name="T5" fmla="*/ 55 h 76"/>
                <a:gd name="T6" fmla="*/ 43 w 86"/>
                <a:gd name="T7" fmla="*/ 76 h 76"/>
                <a:gd name="T8" fmla="*/ 43 w 86"/>
                <a:gd name="T9" fmla="*/ 67 h 76"/>
                <a:gd name="T10" fmla="*/ 69 w 86"/>
                <a:gd name="T11" fmla="*/ 51 h 76"/>
                <a:gd name="T12" fmla="*/ 57 w 86"/>
                <a:gd name="T13" fmla="*/ 12 h 76"/>
                <a:gd name="T14" fmla="*/ 43 w 86"/>
                <a:gd name="T15" fmla="*/ 9 h 76"/>
                <a:gd name="T16" fmla="*/ 43 w 86"/>
                <a:gd name="T17" fmla="*/ 0 h 76"/>
                <a:gd name="T18" fmla="*/ 25 w 86"/>
                <a:gd name="T19" fmla="*/ 71 h 76"/>
                <a:gd name="T20" fmla="*/ 10 w 86"/>
                <a:gd name="T21" fmla="*/ 20 h 76"/>
                <a:gd name="T22" fmla="*/ 43 w 86"/>
                <a:gd name="T23" fmla="*/ 0 h 76"/>
                <a:gd name="T24" fmla="*/ 43 w 86"/>
                <a:gd name="T25" fmla="*/ 9 h 76"/>
                <a:gd name="T26" fmla="*/ 17 w 86"/>
                <a:gd name="T27" fmla="*/ 24 h 76"/>
                <a:gd name="T28" fmla="*/ 30 w 86"/>
                <a:gd name="T29" fmla="*/ 63 h 76"/>
                <a:gd name="T30" fmla="*/ 43 w 86"/>
                <a:gd name="T31" fmla="*/ 67 h 76"/>
                <a:gd name="T32" fmla="*/ 43 w 86"/>
                <a:gd name="T33" fmla="*/ 76 h 76"/>
                <a:gd name="T34" fmla="*/ 25 w 86"/>
                <a:gd name="T35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76">
                  <a:moveTo>
                    <a:pt x="43" y="0"/>
                  </a:moveTo>
                  <a:cubicBezTo>
                    <a:pt x="49" y="0"/>
                    <a:pt x="55" y="1"/>
                    <a:pt x="61" y="4"/>
                  </a:cubicBezTo>
                  <a:cubicBezTo>
                    <a:pt x="79" y="14"/>
                    <a:pt x="86" y="37"/>
                    <a:pt x="77" y="55"/>
                  </a:cubicBezTo>
                  <a:cubicBezTo>
                    <a:pt x="70" y="68"/>
                    <a:pt x="57" y="76"/>
                    <a:pt x="43" y="76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4" y="67"/>
                    <a:pt x="64" y="61"/>
                    <a:pt x="69" y="51"/>
                  </a:cubicBezTo>
                  <a:cubicBezTo>
                    <a:pt x="76" y="37"/>
                    <a:pt x="71" y="19"/>
                    <a:pt x="57" y="12"/>
                  </a:cubicBezTo>
                  <a:cubicBezTo>
                    <a:pt x="52" y="10"/>
                    <a:pt x="48" y="9"/>
                    <a:pt x="43" y="9"/>
                  </a:cubicBezTo>
                  <a:lnTo>
                    <a:pt x="43" y="0"/>
                  </a:lnTo>
                  <a:close/>
                  <a:moveTo>
                    <a:pt x="25" y="71"/>
                  </a:moveTo>
                  <a:cubicBezTo>
                    <a:pt x="7" y="61"/>
                    <a:pt x="0" y="38"/>
                    <a:pt x="10" y="20"/>
                  </a:cubicBezTo>
                  <a:cubicBezTo>
                    <a:pt x="16" y="7"/>
                    <a:pt x="30" y="0"/>
                    <a:pt x="43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3" y="9"/>
                    <a:pt x="23" y="14"/>
                    <a:pt x="17" y="24"/>
                  </a:cubicBezTo>
                  <a:cubicBezTo>
                    <a:pt x="10" y="38"/>
                    <a:pt x="15" y="56"/>
                    <a:pt x="30" y="63"/>
                  </a:cubicBezTo>
                  <a:cubicBezTo>
                    <a:pt x="34" y="66"/>
                    <a:pt x="39" y="67"/>
                    <a:pt x="43" y="67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76"/>
                    <a:pt x="31" y="74"/>
                    <a:pt x="25" y="71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26"/>
            <p:cNvSpPr>
              <a:spLocks/>
            </p:cNvSpPr>
            <p:nvPr/>
          </p:nvSpPr>
          <p:spPr bwMode="auto">
            <a:xfrm>
              <a:off x="8429567" y="7082839"/>
              <a:ext cx="30364" cy="29624"/>
            </a:xfrm>
            <a:custGeom>
              <a:avLst/>
              <a:gdLst>
                <a:gd name="T0" fmla="*/ 5 w 17"/>
                <a:gd name="T1" fmla="*/ 15 h 17"/>
                <a:gd name="T2" fmla="*/ 2 w 17"/>
                <a:gd name="T3" fmla="*/ 5 h 17"/>
                <a:gd name="T4" fmla="*/ 12 w 17"/>
                <a:gd name="T5" fmla="*/ 2 h 17"/>
                <a:gd name="T6" fmla="*/ 15 w 17"/>
                <a:gd name="T7" fmla="*/ 12 h 17"/>
                <a:gd name="T8" fmla="*/ 5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15"/>
                  </a:moveTo>
                  <a:cubicBezTo>
                    <a:pt x="2" y="13"/>
                    <a:pt x="0" y="9"/>
                    <a:pt x="2" y="5"/>
                  </a:cubicBezTo>
                  <a:cubicBezTo>
                    <a:pt x="4" y="2"/>
                    <a:pt x="9" y="0"/>
                    <a:pt x="12" y="2"/>
                  </a:cubicBezTo>
                  <a:cubicBezTo>
                    <a:pt x="16" y="4"/>
                    <a:pt x="17" y="9"/>
                    <a:pt x="15" y="12"/>
                  </a:cubicBezTo>
                  <a:cubicBezTo>
                    <a:pt x="13" y="16"/>
                    <a:pt x="9" y="17"/>
                    <a:pt x="5" y="15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27"/>
            <p:cNvSpPr>
              <a:spLocks/>
            </p:cNvSpPr>
            <p:nvPr/>
          </p:nvSpPr>
          <p:spPr bwMode="auto">
            <a:xfrm>
              <a:off x="8448822" y="7048031"/>
              <a:ext cx="30364" cy="29624"/>
            </a:xfrm>
            <a:custGeom>
              <a:avLst/>
              <a:gdLst>
                <a:gd name="T0" fmla="*/ 5 w 17"/>
                <a:gd name="T1" fmla="*/ 15 h 17"/>
                <a:gd name="T2" fmla="*/ 2 w 17"/>
                <a:gd name="T3" fmla="*/ 5 h 17"/>
                <a:gd name="T4" fmla="*/ 12 w 17"/>
                <a:gd name="T5" fmla="*/ 2 h 17"/>
                <a:gd name="T6" fmla="*/ 15 w 17"/>
                <a:gd name="T7" fmla="*/ 12 h 17"/>
                <a:gd name="T8" fmla="*/ 5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15"/>
                  </a:moveTo>
                  <a:cubicBezTo>
                    <a:pt x="2" y="13"/>
                    <a:pt x="0" y="9"/>
                    <a:pt x="2" y="5"/>
                  </a:cubicBezTo>
                  <a:cubicBezTo>
                    <a:pt x="4" y="1"/>
                    <a:pt x="8" y="0"/>
                    <a:pt x="12" y="2"/>
                  </a:cubicBezTo>
                  <a:cubicBezTo>
                    <a:pt x="15" y="4"/>
                    <a:pt x="17" y="8"/>
                    <a:pt x="15" y="12"/>
                  </a:cubicBezTo>
                  <a:cubicBezTo>
                    <a:pt x="13" y="15"/>
                    <a:pt x="9" y="17"/>
                    <a:pt x="5" y="15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28"/>
            <p:cNvSpPr>
              <a:spLocks/>
            </p:cNvSpPr>
            <p:nvPr/>
          </p:nvSpPr>
          <p:spPr bwMode="auto">
            <a:xfrm>
              <a:off x="8473261" y="7139123"/>
              <a:ext cx="131824" cy="61468"/>
            </a:xfrm>
            <a:custGeom>
              <a:avLst/>
              <a:gdLst>
                <a:gd name="T0" fmla="*/ 0 w 75"/>
                <a:gd name="T1" fmla="*/ 35 h 35"/>
                <a:gd name="T2" fmla="*/ 18 w 75"/>
                <a:gd name="T3" fmla="*/ 11 h 35"/>
                <a:gd name="T4" fmla="*/ 70 w 75"/>
                <a:gd name="T5" fmla="*/ 24 h 35"/>
                <a:gd name="T6" fmla="*/ 75 w 75"/>
                <a:gd name="T7" fmla="*/ 35 h 35"/>
                <a:gd name="T8" fmla="*/ 65 w 75"/>
                <a:gd name="T9" fmla="*/ 35 h 35"/>
                <a:gd name="T10" fmla="*/ 62 w 75"/>
                <a:gd name="T11" fmla="*/ 29 h 35"/>
                <a:gd name="T12" fmla="*/ 23 w 75"/>
                <a:gd name="T13" fmla="*/ 19 h 35"/>
                <a:gd name="T14" fmla="*/ 10 w 75"/>
                <a:gd name="T15" fmla="*/ 35 h 35"/>
                <a:gd name="T16" fmla="*/ 0 w 7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5">
                  <a:moveTo>
                    <a:pt x="0" y="35"/>
                  </a:moveTo>
                  <a:cubicBezTo>
                    <a:pt x="3" y="25"/>
                    <a:pt x="9" y="16"/>
                    <a:pt x="18" y="11"/>
                  </a:cubicBezTo>
                  <a:cubicBezTo>
                    <a:pt x="36" y="0"/>
                    <a:pt x="59" y="6"/>
                    <a:pt x="70" y="24"/>
                  </a:cubicBezTo>
                  <a:cubicBezTo>
                    <a:pt x="72" y="28"/>
                    <a:pt x="74" y="32"/>
                    <a:pt x="7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3"/>
                    <a:pt x="64" y="31"/>
                    <a:pt x="62" y="29"/>
                  </a:cubicBezTo>
                  <a:cubicBezTo>
                    <a:pt x="54" y="15"/>
                    <a:pt x="36" y="10"/>
                    <a:pt x="23" y="19"/>
                  </a:cubicBezTo>
                  <a:cubicBezTo>
                    <a:pt x="16" y="22"/>
                    <a:pt x="12" y="29"/>
                    <a:pt x="10" y="35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29"/>
            <p:cNvSpPr>
              <a:spLocks/>
            </p:cNvSpPr>
            <p:nvPr/>
          </p:nvSpPr>
          <p:spPr bwMode="auto">
            <a:xfrm>
              <a:off x="8515474" y="7182818"/>
              <a:ext cx="26661" cy="17774"/>
            </a:xfrm>
            <a:custGeom>
              <a:avLst/>
              <a:gdLst>
                <a:gd name="T0" fmla="*/ 1 w 15"/>
                <a:gd name="T1" fmla="*/ 10 h 10"/>
                <a:gd name="T2" fmla="*/ 4 w 15"/>
                <a:gd name="T3" fmla="*/ 2 h 10"/>
                <a:gd name="T4" fmla="*/ 14 w 15"/>
                <a:gd name="T5" fmla="*/ 5 h 10"/>
                <a:gd name="T6" fmla="*/ 15 w 15"/>
                <a:gd name="T7" fmla="*/ 10 h 10"/>
                <a:gd name="T8" fmla="*/ 1 w 1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" y="10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2" y="1"/>
                    <a:pt x="14" y="5"/>
                  </a:cubicBezTo>
                  <a:cubicBezTo>
                    <a:pt x="15" y="7"/>
                    <a:pt x="15" y="9"/>
                    <a:pt x="15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30"/>
            <p:cNvSpPr>
              <a:spLocks noEditPoints="1"/>
            </p:cNvSpPr>
            <p:nvPr/>
          </p:nvSpPr>
          <p:spPr bwMode="auto">
            <a:xfrm>
              <a:off x="8279229" y="6872514"/>
              <a:ext cx="148856" cy="133305"/>
            </a:xfrm>
            <a:custGeom>
              <a:avLst/>
              <a:gdLst>
                <a:gd name="T0" fmla="*/ 67 w 85"/>
                <a:gd name="T1" fmla="*/ 66 h 76"/>
                <a:gd name="T2" fmla="*/ 42 w 85"/>
                <a:gd name="T3" fmla="*/ 76 h 76"/>
                <a:gd name="T4" fmla="*/ 42 w 85"/>
                <a:gd name="T5" fmla="*/ 67 h 76"/>
                <a:gd name="T6" fmla="*/ 61 w 85"/>
                <a:gd name="T7" fmla="*/ 59 h 76"/>
                <a:gd name="T8" fmla="*/ 64 w 85"/>
                <a:gd name="T9" fmla="*/ 18 h 76"/>
                <a:gd name="T10" fmla="*/ 42 w 85"/>
                <a:gd name="T11" fmla="*/ 9 h 76"/>
                <a:gd name="T12" fmla="*/ 42 w 85"/>
                <a:gd name="T13" fmla="*/ 0 h 76"/>
                <a:gd name="T14" fmla="*/ 71 w 85"/>
                <a:gd name="T15" fmla="*/ 13 h 76"/>
                <a:gd name="T16" fmla="*/ 67 w 85"/>
                <a:gd name="T17" fmla="*/ 66 h 76"/>
                <a:gd name="T18" fmla="*/ 42 w 85"/>
                <a:gd name="T19" fmla="*/ 76 h 76"/>
                <a:gd name="T20" fmla="*/ 14 w 85"/>
                <a:gd name="T21" fmla="*/ 63 h 76"/>
                <a:gd name="T22" fmla="*/ 17 w 85"/>
                <a:gd name="T23" fmla="*/ 9 h 76"/>
                <a:gd name="T24" fmla="*/ 42 w 85"/>
                <a:gd name="T25" fmla="*/ 0 h 76"/>
                <a:gd name="T26" fmla="*/ 42 w 85"/>
                <a:gd name="T27" fmla="*/ 9 h 76"/>
                <a:gd name="T28" fmla="*/ 23 w 85"/>
                <a:gd name="T29" fmla="*/ 16 h 76"/>
                <a:gd name="T30" fmla="*/ 20 w 85"/>
                <a:gd name="T31" fmla="*/ 57 h 76"/>
                <a:gd name="T32" fmla="*/ 42 w 85"/>
                <a:gd name="T33" fmla="*/ 67 h 76"/>
                <a:gd name="T34" fmla="*/ 42 w 85"/>
                <a:gd name="T3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76">
                  <a:moveTo>
                    <a:pt x="67" y="66"/>
                  </a:moveTo>
                  <a:cubicBezTo>
                    <a:pt x="60" y="72"/>
                    <a:pt x="51" y="76"/>
                    <a:pt x="42" y="7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9" y="67"/>
                    <a:pt x="56" y="64"/>
                    <a:pt x="61" y="59"/>
                  </a:cubicBezTo>
                  <a:cubicBezTo>
                    <a:pt x="73" y="49"/>
                    <a:pt x="75" y="30"/>
                    <a:pt x="64" y="18"/>
                  </a:cubicBezTo>
                  <a:cubicBezTo>
                    <a:pt x="58" y="12"/>
                    <a:pt x="50" y="9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3" y="4"/>
                    <a:pt x="71" y="13"/>
                  </a:cubicBezTo>
                  <a:cubicBezTo>
                    <a:pt x="85" y="28"/>
                    <a:pt x="83" y="52"/>
                    <a:pt x="67" y="66"/>
                  </a:cubicBezTo>
                  <a:close/>
                  <a:moveTo>
                    <a:pt x="42" y="76"/>
                  </a:moveTo>
                  <a:cubicBezTo>
                    <a:pt x="32" y="76"/>
                    <a:pt x="21" y="71"/>
                    <a:pt x="14" y="63"/>
                  </a:cubicBezTo>
                  <a:cubicBezTo>
                    <a:pt x="0" y="47"/>
                    <a:pt x="1" y="23"/>
                    <a:pt x="17" y="9"/>
                  </a:cubicBezTo>
                  <a:cubicBezTo>
                    <a:pt x="24" y="3"/>
                    <a:pt x="33" y="0"/>
                    <a:pt x="42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5" y="9"/>
                    <a:pt x="29" y="11"/>
                    <a:pt x="23" y="16"/>
                  </a:cubicBezTo>
                  <a:cubicBezTo>
                    <a:pt x="11" y="26"/>
                    <a:pt x="10" y="45"/>
                    <a:pt x="20" y="57"/>
                  </a:cubicBezTo>
                  <a:cubicBezTo>
                    <a:pt x="26" y="63"/>
                    <a:pt x="34" y="67"/>
                    <a:pt x="42" y="67"/>
                  </a:cubicBezTo>
                  <a:lnTo>
                    <a:pt x="42" y="76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31"/>
            <p:cNvSpPr>
              <a:spLocks/>
            </p:cNvSpPr>
            <p:nvPr/>
          </p:nvSpPr>
          <p:spPr bwMode="auto">
            <a:xfrm>
              <a:off x="8352547" y="6939168"/>
              <a:ext cx="28142" cy="28142"/>
            </a:xfrm>
            <a:custGeom>
              <a:avLst/>
              <a:gdLst>
                <a:gd name="T0" fmla="*/ 13 w 16"/>
                <a:gd name="T1" fmla="*/ 14 h 16"/>
                <a:gd name="T2" fmla="*/ 2 w 16"/>
                <a:gd name="T3" fmla="*/ 13 h 16"/>
                <a:gd name="T4" fmla="*/ 3 w 16"/>
                <a:gd name="T5" fmla="*/ 3 h 16"/>
                <a:gd name="T6" fmla="*/ 13 w 16"/>
                <a:gd name="T7" fmla="*/ 3 h 16"/>
                <a:gd name="T8" fmla="*/ 13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4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1"/>
                    <a:pt x="13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32"/>
            <p:cNvSpPr>
              <a:spLocks/>
            </p:cNvSpPr>
            <p:nvPr/>
          </p:nvSpPr>
          <p:spPr bwMode="auto">
            <a:xfrm>
              <a:off x="8326626" y="6909543"/>
              <a:ext cx="28142" cy="28142"/>
            </a:xfrm>
            <a:custGeom>
              <a:avLst/>
              <a:gdLst>
                <a:gd name="T0" fmla="*/ 12 w 16"/>
                <a:gd name="T1" fmla="*/ 13 h 16"/>
                <a:gd name="T2" fmla="*/ 2 w 16"/>
                <a:gd name="T3" fmla="*/ 13 h 16"/>
                <a:gd name="T4" fmla="*/ 3 w 16"/>
                <a:gd name="T5" fmla="*/ 2 h 16"/>
                <a:gd name="T6" fmla="*/ 13 w 16"/>
                <a:gd name="T7" fmla="*/ 3 h 16"/>
                <a:gd name="T8" fmla="*/ 12 w 1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2" y="13"/>
                  </a:moveTo>
                  <a:cubicBezTo>
                    <a:pt x="9" y="16"/>
                    <a:pt x="5" y="16"/>
                    <a:pt x="2" y="13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61"/>
            <p:cNvSpPr>
              <a:spLocks/>
            </p:cNvSpPr>
            <p:nvPr/>
          </p:nvSpPr>
          <p:spPr bwMode="auto">
            <a:xfrm>
              <a:off x="7881540" y="6529621"/>
              <a:ext cx="628753" cy="406579"/>
            </a:xfrm>
            <a:custGeom>
              <a:avLst/>
              <a:gdLst>
                <a:gd name="T0" fmla="*/ 0 w 359"/>
                <a:gd name="T1" fmla="*/ 178 h 232"/>
                <a:gd name="T2" fmla="*/ 167 w 359"/>
                <a:gd name="T3" fmla="*/ 117 h 232"/>
                <a:gd name="T4" fmla="*/ 337 w 359"/>
                <a:gd name="T5" fmla="*/ 8 h 232"/>
                <a:gd name="T6" fmla="*/ 353 w 359"/>
                <a:gd name="T7" fmla="*/ 37 h 232"/>
                <a:gd name="T8" fmla="*/ 37 w 359"/>
                <a:gd name="T9" fmla="*/ 232 h 232"/>
                <a:gd name="T10" fmla="*/ 0 w 359"/>
                <a:gd name="T11" fmla="*/ 17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232">
                  <a:moveTo>
                    <a:pt x="0" y="178"/>
                  </a:moveTo>
                  <a:cubicBezTo>
                    <a:pt x="30" y="208"/>
                    <a:pt x="102" y="155"/>
                    <a:pt x="167" y="117"/>
                  </a:cubicBezTo>
                  <a:cubicBezTo>
                    <a:pt x="232" y="78"/>
                    <a:pt x="359" y="36"/>
                    <a:pt x="337" y="8"/>
                  </a:cubicBezTo>
                  <a:cubicBezTo>
                    <a:pt x="331" y="0"/>
                    <a:pt x="340" y="12"/>
                    <a:pt x="353" y="37"/>
                  </a:cubicBezTo>
                  <a:cubicBezTo>
                    <a:pt x="250" y="89"/>
                    <a:pt x="108" y="177"/>
                    <a:pt x="37" y="232"/>
                  </a:cubicBezTo>
                  <a:cubicBezTo>
                    <a:pt x="22" y="214"/>
                    <a:pt x="9" y="195"/>
                    <a:pt x="0" y="178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4920698" y="5535026"/>
              <a:ext cx="56285" cy="56285"/>
            </a:xfrm>
            <a:custGeom>
              <a:avLst/>
              <a:gdLst>
                <a:gd name="T0" fmla="*/ 0 w 32"/>
                <a:gd name="T1" fmla="*/ 32 h 32"/>
                <a:gd name="T2" fmla="*/ 5 w 32"/>
                <a:gd name="T3" fmla="*/ 0 h 32"/>
                <a:gd name="T4" fmla="*/ 32 w 32"/>
                <a:gd name="T5" fmla="*/ 10 h 32"/>
                <a:gd name="T6" fmla="*/ 0 w 3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1" y="9"/>
                    <a:pt x="32" y="10"/>
                  </a:cubicBezTo>
                  <a:cubicBezTo>
                    <a:pt x="24" y="16"/>
                    <a:pt x="14" y="22"/>
                    <a:pt x="0" y="32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8"/>
            <p:cNvSpPr>
              <a:spLocks/>
            </p:cNvSpPr>
            <p:nvPr/>
          </p:nvSpPr>
          <p:spPr bwMode="auto">
            <a:xfrm>
              <a:off x="4758511" y="5392835"/>
              <a:ext cx="602092" cy="420650"/>
            </a:xfrm>
            <a:custGeom>
              <a:avLst/>
              <a:gdLst>
                <a:gd name="T0" fmla="*/ 0 w 344"/>
                <a:gd name="T1" fmla="*/ 183 h 240"/>
                <a:gd name="T2" fmla="*/ 291 w 344"/>
                <a:gd name="T3" fmla="*/ 51 h 240"/>
                <a:gd name="T4" fmla="*/ 199 w 344"/>
                <a:gd name="T5" fmla="*/ 240 h 240"/>
                <a:gd name="T6" fmla="*/ 175 w 344"/>
                <a:gd name="T7" fmla="*/ 221 h 240"/>
                <a:gd name="T8" fmla="*/ 0 w 344"/>
                <a:gd name="T9" fmla="*/ 18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240">
                  <a:moveTo>
                    <a:pt x="0" y="183"/>
                  </a:moveTo>
                  <a:cubicBezTo>
                    <a:pt x="87" y="110"/>
                    <a:pt x="238" y="0"/>
                    <a:pt x="291" y="51"/>
                  </a:cubicBezTo>
                  <a:cubicBezTo>
                    <a:pt x="344" y="102"/>
                    <a:pt x="260" y="182"/>
                    <a:pt x="199" y="240"/>
                  </a:cubicBezTo>
                  <a:cubicBezTo>
                    <a:pt x="192" y="233"/>
                    <a:pt x="183" y="225"/>
                    <a:pt x="175" y="221"/>
                  </a:cubicBezTo>
                  <a:cubicBezTo>
                    <a:pt x="126" y="194"/>
                    <a:pt x="67" y="163"/>
                    <a:pt x="0" y="183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9"/>
            <p:cNvSpPr>
              <a:spLocks/>
            </p:cNvSpPr>
            <p:nvPr/>
          </p:nvSpPr>
          <p:spPr bwMode="auto">
            <a:xfrm>
              <a:off x="5034748" y="5435048"/>
              <a:ext cx="285124" cy="274755"/>
            </a:xfrm>
            <a:custGeom>
              <a:avLst/>
              <a:gdLst>
                <a:gd name="T0" fmla="*/ 39 w 163"/>
                <a:gd name="T1" fmla="*/ 127 h 157"/>
                <a:gd name="T2" fmla="*/ 18 w 163"/>
                <a:gd name="T3" fmla="*/ 59 h 157"/>
                <a:gd name="T4" fmla="*/ 127 w 163"/>
                <a:gd name="T5" fmla="*/ 35 h 157"/>
                <a:gd name="T6" fmla="*/ 97 w 163"/>
                <a:gd name="T7" fmla="*/ 135 h 157"/>
                <a:gd name="T8" fmla="*/ 39 w 163"/>
                <a:gd name="T9" fmla="*/ 12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57">
                  <a:moveTo>
                    <a:pt x="39" y="127"/>
                  </a:moveTo>
                  <a:cubicBezTo>
                    <a:pt x="21" y="102"/>
                    <a:pt x="0" y="76"/>
                    <a:pt x="18" y="59"/>
                  </a:cubicBezTo>
                  <a:cubicBezTo>
                    <a:pt x="35" y="43"/>
                    <a:pt x="91" y="0"/>
                    <a:pt x="127" y="35"/>
                  </a:cubicBezTo>
                  <a:cubicBezTo>
                    <a:pt x="163" y="70"/>
                    <a:pt x="128" y="113"/>
                    <a:pt x="97" y="135"/>
                  </a:cubicBezTo>
                  <a:cubicBezTo>
                    <a:pt x="65" y="157"/>
                    <a:pt x="59" y="151"/>
                    <a:pt x="39" y="127"/>
                  </a:cubicBezTo>
                  <a:close/>
                </a:path>
              </a:pathLst>
            </a:custGeom>
            <a:solidFill>
              <a:srgbClr val="DBB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20"/>
            <p:cNvSpPr>
              <a:spLocks noEditPoints="1"/>
            </p:cNvSpPr>
            <p:nvPr/>
          </p:nvSpPr>
          <p:spPr bwMode="auto">
            <a:xfrm>
              <a:off x="4852565" y="5663147"/>
              <a:ext cx="178480" cy="209585"/>
            </a:xfrm>
            <a:custGeom>
              <a:avLst/>
              <a:gdLst>
                <a:gd name="T0" fmla="*/ 46 w 102"/>
                <a:gd name="T1" fmla="*/ 109 h 120"/>
                <a:gd name="T2" fmla="*/ 61 w 102"/>
                <a:gd name="T3" fmla="*/ 120 h 120"/>
                <a:gd name="T4" fmla="*/ 46 w 102"/>
                <a:gd name="T5" fmla="*/ 102 h 120"/>
                <a:gd name="T6" fmla="*/ 46 w 102"/>
                <a:gd name="T7" fmla="*/ 109 h 120"/>
                <a:gd name="T8" fmla="*/ 46 w 102"/>
                <a:gd name="T9" fmla="*/ 15 h 120"/>
                <a:gd name="T10" fmla="*/ 46 w 102"/>
                <a:gd name="T11" fmla="*/ 9 h 120"/>
                <a:gd name="T12" fmla="*/ 102 w 102"/>
                <a:gd name="T13" fmla="*/ 88 h 120"/>
                <a:gd name="T14" fmla="*/ 46 w 102"/>
                <a:gd name="T15" fmla="*/ 15 h 120"/>
                <a:gd name="T16" fmla="*/ 0 w 102"/>
                <a:gd name="T17" fmla="*/ 37 h 120"/>
                <a:gd name="T18" fmla="*/ 46 w 102"/>
                <a:gd name="T19" fmla="*/ 109 h 120"/>
                <a:gd name="T20" fmla="*/ 46 w 102"/>
                <a:gd name="T21" fmla="*/ 102 h 120"/>
                <a:gd name="T22" fmla="*/ 0 w 102"/>
                <a:gd name="T23" fmla="*/ 37 h 120"/>
                <a:gd name="T24" fmla="*/ 46 w 102"/>
                <a:gd name="T25" fmla="*/ 9 h 120"/>
                <a:gd name="T26" fmla="*/ 46 w 102"/>
                <a:gd name="T27" fmla="*/ 15 h 120"/>
                <a:gd name="T28" fmla="*/ 32 w 102"/>
                <a:gd name="T29" fmla="*/ 0 h 120"/>
                <a:gd name="T30" fmla="*/ 46 w 102"/>
                <a:gd name="T3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20">
                  <a:moveTo>
                    <a:pt x="46" y="109"/>
                  </a:moveTo>
                  <a:cubicBezTo>
                    <a:pt x="51" y="113"/>
                    <a:pt x="56" y="117"/>
                    <a:pt x="61" y="120"/>
                  </a:cubicBezTo>
                  <a:cubicBezTo>
                    <a:pt x="57" y="115"/>
                    <a:pt x="52" y="109"/>
                    <a:pt x="46" y="102"/>
                  </a:cubicBezTo>
                  <a:cubicBezTo>
                    <a:pt x="46" y="109"/>
                    <a:pt x="46" y="109"/>
                    <a:pt x="46" y="109"/>
                  </a:cubicBezTo>
                  <a:close/>
                  <a:moveTo>
                    <a:pt x="46" y="15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70" y="26"/>
                    <a:pt x="93" y="58"/>
                    <a:pt x="102" y="88"/>
                  </a:cubicBezTo>
                  <a:cubicBezTo>
                    <a:pt x="85" y="63"/>
                    <a:pt x="63" y="34"/>
                    <a:pt x="46" y="15"/>
                  </a:cubicBezTo>
                  <a:close/>
                  <a:moveTo>
                    <a:pt x="0" y="37"/>
                  </a:moveTo>
                  <a:cubicBezTo>
                    <a:pt x="6" y="63"/>
                    <a:pt x="27" y="92"/>
                    <a:pt x="46" y="109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31" y="83"/>
                    <a:pt x="12" y="58"/>
                    <a:pt x="0" y="37"/>
                  </a:cubicBezTo>
                  <a:close/>
                  <a:moveTo>
                    <a:pt x="46" y="9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1" y="9"/>
                    <a:pt x="36" y="4"/>
                    <a:pt x="32" y="0"/>
                  </a:cubicBezTo>
                  <a:cubicBezTo>
                    <a:pt x="37" y="2"/>
                    <a:pt x="42" y="5"/>
                    <a:pt x="46" y="9"/>
                  </a:cubicBezTo>
                  <a:close/>
                </a:path>
              </a:pathLst>
            </a:custGeom>
            <a:solidFill>
              <a:srgbClr val="AB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val 39"/>
            <p:cNvSpPr>
              <a:spLocks noChangeArrowheads="1"/>
            </p:cNvSpPr>
            <p:nvPr/>
          </p:nvSpPr>
          <p:spPr bwMode="auto">
            <a:xfrm>
              <a:off x="6041937" y="4342691"/>
              <a:ext cx="108125" cy="108125"/>
            </a:xfrm>
            <a:prstGeom prst="ellipse">
              <a:avLst/>
            </a:prstGeom>
            <a:solidFill>
              <a:srgbClr val="706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>
              <a:off x="7311292" y="5440231"/>
              <a:ext cx="231061" cy="345111"/>
            </a:xfrm>
            <a:custGeom>
              <a:avLst/>
              <a:gdLst>
                <a:gd name="T0" fmla="*/ 0 w 132"/>
                <a:gd name="T1" fmla="*/ 0 h 197"/>
                <a:gd name="T2" fmla="*/ 83 w 132"/>
                <a:gd name="T3" fmla="*/ 162 h 197"/>
                <a:gd name="T4" fmla="*/ 110 w 132"/>
                <a:gd name="T5" fmla="*/ 178 h 197"/>
                <a:gd name="T6" fmla="*/ 0 w 132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97">
                  <a:moveTo>
                    <a:pt x="0" y="0"/>
                  </a:moveTo>
                  <a:cubicBezTo>
                    <a:pt x="14" y="22"/>
                    <a:pt x="67" y="130"/>
                    <a:pt x="83" y="162"/>
                  </a:cubicBezTo>
                  <a:cubicBezTo>
                    <a:pt x="100" y="194"/>
                    <a:pt x="132" y="197"/>
                    <a:pt x="110" y="178"/>
                  </a:cubicBezTo>
                  <a:cubicBezTo>
                    <a:pt x="88" y="159"/>
                    <a:pt x="45" y="64"/>
                    <a:pt x="0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>
              <a:off x="7557905" y="5464671"/>
              <a:ext cx="227358" cy="266609"/>
            </a:xfrm>
            <a:custGeom>
              <a:avLst/>
              <a:gdLst>
                <a:gd name="T0" fmla="*/ 0 w 130"/>
                <a:gd name="T1" fmla="*/ 0 h 152"/>
                <a:gd name="T2" fmla="*/ 96 w 130"/>
                <a:gd name="T3" fmla="*/ 134 h 152"/>
                <a:gd name="T4" fmla="*/ 82 w 130"/>
                <a:gd name="T5" fmla="*/ 97 h 152"/>
                <a:gd name="T6" fmla="*/ 0 w 130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52">
                  <a:moveTo>
                    <a:pt x="0" y="0"/>
                  </a:moveTo>
                  <a:cubicBezTo>
                    <a:pt x="16" y="31"/>
                    <a:pt x="62" y="115"/>
                    <a:pt x="96" y="134"/>
                  </a:cubicBezTo>
                  <a:cubicBezTo>
                    <a:pt x="130" y="152"/>
                    <a:pt x="113" y="129"/>
                    <a:pt x="82" y="97"/>
                  </a:cubicBezTo>
                  <a:cubicBezTo>
                    <a:pt x="50" y="65"/>
                    <a:pt x="38" y="47"/>
                    <a:pt x="0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>
              <a:off x="7845250" y="5492813"/>
              <a:ext cx="256982" cy="201438"/>
            </a:xfrm>
            <a:custGeom>
              <a:avLst/>
              <a:gdLst>
                <a:gd name="T0" fmla="*/ 0 w 147"/>
                <a:gd name="T1" fmla="*/ 0 h 115"/>
                <a:gd name="T2" fmla="*/ 105 w 147"/>
                <a:gd name="T3" fmla="*/ 112 h 115"/>
                <a:gd name="T4" fmla="*/ 87 w 147"/>
                <a:gd name="T5" fmla="*/ 84 h 115"/>
                <a:gd name="T6" fmla="*/ 0 w 147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15">
                  <a:moveTo>
                    <a:pt x="0" y="0"/>
                  </a:moveTo>
                  <a:cubicBezTo>
                    <a:pt x="20" y="38"/>
                    <a:pt x="63" y="108"/>
                    <a:pt x="105" y="112"/>
                  </a:cubicBezTo>
                  <a:cubicBezTo>
                    <a:pt x="147" y="115"/>
                    <a:pt x="104" y="95"/>
                    <a:pt x="87" y="84"/>
                  </a:cubicBezTo>
                  <a:cubicBezTo>
                    <a:pt x="69" y="73"/>
                    <a:pt x="43" y="52"/>
                    <a:pt x="0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56"/>
            <p:cNvSpPr>
              <a:spLocks/>
            </p:cNvSpPr>
            <p:nvPr/>
          </p:nvSpPr>
          <p:spPr bwMode="auto">
            <a:xfrm>
              <a:off x="7388312" y="5351362"/>
              <a:ext cx="442867" cy="482858"/>
            </a:xfrm>
            <a:custGeom>
              <a:avLst/>
              <a:gdLst>
                <a:gd name="T0" fmla="*/ 23 w 253"/>
                <a:gd name="T1" fmla="*/ 20 h 276"/>
                <a:gd name="T2" fmla="*/ 71 w 253"/>
                <a:gd name="T3" fmla="*/ 176 h 276"/>
                <a:gd name="T4" fmla="*/ 219 w 253"/>
                <a:gd name="T5" fmla="*/ 240 h 276"/>
                <a:gd name="T6" fmla="*/ 126 w 253"/>
                <a:gd name="T7" fmla="*/ 114 h 276"/>
                <a:gd name="T8" fmla="*/ 23 w 253"/>
                <a:gd name="T9" fmla="*/ 2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76">
                  <a:moveTo>
                    <a:pt x="23" y="20"/>
                  </a:moveTo>
                  <a:cubicBezTo>
                    <a:pt x="0" y="33"/>
                    <a:pt x="48" y="125"/>
                    <a:pt x="71" y="176"/>
                  </a:cubicBezTo>
                  <a:cubicBezTo>
                    <a:pt x="93" y="228"/>
                    <a:pt x="253" y="276"/>
                    <a:pt x="219" y="240"/>
                  </a:cubicBezTo>
                  <a:cubicBezTo>
                    <a:pt x="184" y="204"/>
                    <a:pt x="155" y="145"/>
                    <a:pt x="126" y="114"/>
                  </a:cubicBezTo>
                  <a:cubicBezTo>
                    <a:pt x="98" y="83"/>
                    <a:pt x="61" y="0"/>
                    <a:pt x="23" y="20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7624558" y="5386169"/>
              <a:ext cx="416206" cy="373253"/>
            </a:xfrm>
            <a:custGeom>
              <a:avLst/>
              <a:gdLst>
                <a:gd name="T0" fmla="*/ 27 w 238"/>
                <a:gd name="T1" fmla="*/ 11 h 213"/>
                <a:gd name="T2" fmla="*/ 59 w 238"/>
                <a:gd name="T3" fmla="*/ 127 h 213"/>
                <a:gd name="T4" fmla="*/ 175 w 238"/>
                <a:gd name="T5" fmla="*/ 201 h 213"/>
                <a:gd name="T6" fmla="*/ 185 w 238"/>
                <a:gd name="T7" fmla="*/ 141 h 213"/>
                <a:gd name="T8" fmla="*/ 27 w 238"/>
                <a:gd name="T9" fmla="*/ 1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13">
                  <a:moveTo>
                    <a:pt x="27" y="11"/>
                  </a:moveTo>
                  <a:cubicBezTo>
                    <a:pt x="0" y="20"/>
                    <a:pt x="21" y="84"/>
                    <a:pt x="59" y="127"/>
                  </a:cubicBezTo>
                  <a:cubicBezTo>
                    <a:pt x="97" y="169"/>
                    <a:pt x="144" y="213"/>
                    <a:pt x="175" y="201"/>
                  </a:cubicBezTo>
                  <a:cubicBezTo>
                    <a:pt x="206" y="190"/>
                    <a:pt x="238" y="190"/>
                    <a:pt x="185" y="141"/>
                  </a:cubicBezTo>
                  <a:cubicBezTo>
                    <a:pt x="132" y="92"/>
                    <a:pt x="52" y="0"/>
                    <a:pt x="27" y="11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7904497" y="5431345"/>
              <a:ext cx="311785" cy="278458"/>
            </a:xfrm>
            <a:custGeom>
              <a:avLst/>
              <a:gdLst>
                <a:gd name="T0" fmla="*/ 27 w 178"/>
                <a:gd name="T1" fmla="*/ 7 h 159"/>
                <a:gd name="T2" fmla="*/ 75 w 178"/>
                <a:gd name="T3" fmla="*/ 131 h 159"/>
                <a:gd name="T4" fmla="*/ 147 w 178"/>
                <a:gd name="T5" fmla="*/ 109 h 159"/>
                <a:gd name="T6" fmla="*/ 27 w 178"/>
                <a:gd name="T7" fmla="*/ 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9">
                  <a:moveTo>
                    <a:pt x="27" y="7"/>
                  </a:moveTo>
                  <a:cubicBezTo>
                    <a:pt x="0" y="27"/>
                    <a:pt x="30" y="103"/>
                    <a:pt x="75" y="131"/>
                  </a:cubicBezTo>
                  <a:cubicBezTo>
                    <a:pt x="119" y="159"/>
                    <a:pt x="178" y="150"/>
                    <a:pt x="147" y="109"/>
                  </a:cubicBezTo>
                  <a:cubicBezTo>
                    <a:pt x="115" y="68"/>
                    <a:pt x="43" y="0"/>
                    <a:pt x="27" y="7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61"/>
            <p:cNvSpPr>
              <a:spLocks/>
            </p:cNvSpPr>
            <p:nvPr/>
          </p:nvSpPr>
          <p:spPr bwMode="auto">
            <a:xfrm>
              <a:off x="4920698" y="5545394"/>
              <a:ext cx="56285" cy="45916"/>
            </a:xfrm>
            <a:custGeom>
              <a:avLst/>
              <a:gdLst>
                <a:gd name="T0" fmla="*/ 0 w 32"/>
                <a:gd name="T1" fmla="*/ 26 h 26"/>
                <a:gd name="T2" fmla="*/ 3 w 32"/>
                <a:gd name="T3" fmla="*/ 10 h 26"/>
                <a:gd name="T4" fmla="*/ 17 w 32"/>
                <a:gd name="T5" fmla="*/ 0 h 26"/>
                <a:gd name="T6" fmla="*/ 32 w 32"/>
                <a:gd name="T7" fmla="*/ 4 h 26"/>
                <a:gd name="T8" fmla="*/ 0 w 3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6">
                  <a:moveTo>
                    <a:pt x="0" y="2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7" y="7"/>
                    <a:pt x="12" y="3"/>
                    <a:pt x="17" y="0"/>
                  </a:cubicBezTo>
                  <a:cubicBezTo>
                    <a:pt x="22" y="2"/>
                    <a:pt x="27" y="4"/>
                    <a:pt x="32" y="4"/>
                  </a:cubicBezTo>
                  <a:cubicBezTo>
                    <a:pt x="24" y="10"/>
                    <a:pt x="14" y="16"/>
                    <a:pt x="0" y="26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62"/>
            <p:cNvSpPr>
              <a:spLocks/>
            </p:cNvSpPr>
            <p:nvPr/>
          </p:nvSpPr>
          <p:spPr bwMode="auto">
            <a:xfrm>
              <a:off x="4020892" y="5431345"/>
              <a:ext cx="1281945" cy="1264912"/>
            </a:xfrm>
            <a:custGeom>
              <a:avLst/>
              <a:gdLst>
                <a:gd name="T0" fmla="*/ 181 w 732"/>
                <a:gd name="T1" fmla="*/ 718 h 722"/>
                <a:gd name="T2" fmla="*/ 199 w 732"/>
                <a:gd name="T3" fmla="*/ 701 h 722"/>
                <a:gd name="T4" fmla="*/ 294 w 732"/>
                <a:gd name="T5" fmla="*/ 602 h 722"/>
                <a:gd name="T6" fmla="*/ 316 w 732"/>
                <a:gd name="T7" fmla="*/ 577 h 722"/>
                <a:gd name="T8" fmla="*/ 332 w 732"/>
                <a:gd name="T9" fmla="*/ 554 h 722"/>
                <a:gd name="T10" fmla="*/ 348 w 732"/>
                <a:gd name="T11" fmla="*/ 521 h 722"/>
                <a:gd name="T12" fmla="*/ 349 w 732"/>
                <a:gd name="T13" fmla="*/ 517 h 722"/>
                <a:gd name="T14" fmla="*/ 364 w 732"/>
                <a:gd name="T15" fmla="*/ 473 h 722"/>
                <a:gd name="T16" fmla="*/ 371 w 732"/>
                <a:gd name="T17" fmla="*/ 448 h 722"/>
                <a:gd name="T18" fmla="*/ 373 w 732"/>
                <a:gd name="T19" fmla="*/ 454 h 722"/>
                <a:gd name="T20" fmla="*/ 429 w 732"/>
                <a:gd name="T21" fmla="*/ 380 h 722"/>
                <a:gd name="T22" fmla="*/ 551 w 732"/>
                <a:gd name="T23" fmla="*/ 277 h 722"/>
                <a:gd name="T24" fmla="*/ 551 w 732"/>
                <a:gd name="T25" fmla="*/ 276 h 722"/>
                <a:gd name="T26" fmla="*/ 642 w 732"/>
                <a:gd name="T27" fmla="*/ 198 h 722"/>
                <a:gd name="T28" fmla="*/ 697 w 732"/>
                <a:gd name="T29" fmla="*/ 135 h 722"/>
                <a:gd name="T30" fmla="*/ 704 w 732"/>
                <a:gd name="T31" fmla="*/ 134 h 722"/>
                <a:gd name="T32" fmla="*/ 729 w 732"/>
                <a:gd name="T33" fmla="*/ 58 h 722"/>
                <a:gd name="T34" fmla="*/ 680 w 732"/>
                <a:gd name="T35" fmla="*/ 15 h 722"/>
                <a:gd name="T36" fmla="*/ 322 w 732"/>
                <a:gd name="T37" fmla="*/ 240 h 722"/>
                <a:gd name="T38" fmla="*/ 181 w 732"/>
                <a:gd name="T39" fmla="*/ 718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2" h="722">
                  <a:moveTo>
                    <a:pt x="181" y="718"/>
                  </a:moveTo>
                  <a:cubicBezTo>
                    <a:pt x="187" y="713"/>
                    <a:pt x="193" y="707"/>
                    <a:pt x="199" y="701"/>
                  </a:cubicBezTo>
                  <a:cubicBezTo>
                    <a:pt x="223" y="666"/>
                    <a:pt x="261" y="636"/>
                    <a:pt x="294" y="602"/>
                  </a:cubicBezTo>
                  <a:cubicBezTo>
                    <a:pt x="301" y="594"/>
                    <a:pt x="309" y="586"/>
                    <a:pt x="316" y="577"/>
                  </a:cubicBezTo>
                  <a:cubicBezTo>
                    <a:pt x="322" y="570"/>
                    <a:pt x="327" y="562"/>
                    <a:pt x="332" y="554"/>
                  </a:cubicBezTo>
                  <a:cubicBezTo>
                    <a:pt x="338" y="544"/>
                    <a:pt x="343" y="533"/>
                    <a:pt x="348" y="521"/>
                  </a:cubicBezTo>
                  <a:cubicBezTo>
                    <a:pt x="348" y="519"/>
                    <a:pt x="348" y="518"/>
                    <a:pt x="349" y="517"/>
                  </a:cubicBezTo>
                  <a:cubicBezTo>
                    <a:pt x="354" y="500"/>
                    <a:pt x="359" y="485"/>
                    <a:pt x="364" y="473"/>
                  </a:cubicBezTo>
                  <a:cubicBezTo>
                    <a:pt x="369" y="458"/>
                    <a:pt x="371" y="448"/>
                    <a:pt x="371" y="448"/>
                  </a:cubicBezTo>
                  <a:cubicBezTo>
                    <a:pt x="371" y="448"/>
                    <a:pt x="372" y="450"/>
                    <a:pt x="373" y="454"/>
                  </a:cubicBezTo>
                  <a:cubicBezTo>
                    <a:pt x="392" y="419"/>
                    <a:pt x="411" y="402"/>
                    <a:pt x="429" y="380"/>
                  </a:cubicBezTo>
                  <a:cubicBezTo>
                    <a:pt x="442" y="364"/>
                    <a:pt x="495" y="323"/>
                    <a:pt x="551" y="277"/>
                  </a:cubicBezTo>
                  <a:cubicBezTo>
                    <a:pt x="551" y="276"/>
                    <a:pt x="551" y="276"/>
                    <a:pt x="551" y="276"/>
                  </a:cubicBezTo>
                  <a:cubicBezTo>
                    <a:pt x="551" y="276"/>
                    <a:pt x="601" y="237"/>
                    <a:pt x="642" y="198"/>
                  </a:cubicBezTo>
                  <a:cubicBezTo>
                    <a:pt x="683" y="160"/>
                    <a:pt x="697" y="135"/>
                    <a:pt x="697" y="135"/>
                  </a:cubicBezTo>
                  <a:cubicBezTo>
                    <a:pt x="697" y="135"/>
                    <a:pt x="700" y="135"/>
                    <a:pt x="704" y="134"/>
                  </a:cubicBezTo>
                  <a:cubicBezTo>
                    <a:pt x="728" y="100"/>
                    <a:pt x="732" y="76"/>
                    <a:pt x="729" y="58"/>
                  </a:cubicBezTo>
                  <a:cubicBezTo>
                    <a:pt x="714" y="43"/>
                    <a:pt x="694" y="28"/>
                    <a:pt x="680" y="15"/>
                  </a:cubicBezTo>
                  <a:cubicBezTo>
                    <a:pt x="570" y="0"/>
                    <a:pt x="391" y="166"/>
                    <a:pt x="322" y="240"/>
                  </a:cubicBezTo>
                  <a:cubicBezTo>
                    <a:pt x="0" y="401"/>
                    <a:pt x="128" y="722"/>
                    <a:pt x="181" y="718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63"/>
            <p:cNvSpPr>
              <a:spLocks noEditPoints="1"/>
            </p:cNvSpPr>
            <p:nvPr/>
          </p:nvSpPr>
          <p:spPr bwMode="auto">
            <a:xfrm>
              <a:off x="4670382" y="5914944"/>
              <a:ext cx="315487" cy="311785"/>
            </a:xfrm>
            <a:custGeom>
              <a:avLst/>
              <a:gdLst>
                <a:gd name="T0" fmla="*/ 0 w 180"/>
                <a:gd name="T1" fmla="*/ 172 h 178"/>
                <a:gd name="T2" fmla="*/ 2 w 180"/>
                <a:gd name="T3" fmla="*/ 178 h 178"/>
                <a:gd name="T4" fmla="*/ 57 w 180"/>
                <a:gd name="T5" fmla="*/ 105 h 178"/>
                <a:gd name="T6" fmla="*/ 0 w 180"/>
                <a:gd name="T7" fmla="*/ 172 h 178"/>
                <a:gd name="T8" fmla="*/ 180 w 180"/>
                <a:gd name="T9" fmla="*/ 1 h 178"/>
                <a:gd name="T10" fmla="*/ 180 w 180"/>
                <a:gd name="T11" fmla="*/ 0 h 178"/>
                <a:gd name="T12" fmla="*/ 93 w 180"/>
                <a:gd name="T13" fmla="*/ 72 h 178"/>
                <a:gd name="T14" fmla="*/ 180 w 180"/>
                <a:gd name="T15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78">
                  <a:moveTo>
                    <a:pt x="0" y="172"/>
                  </a:moveTo>
                  <a:cubicBezTo>
                    <a:pt x="0" y="172"/>
                    <a:pt x="1" y="174"/>
                    <a:pt x="2" y="178"/>
                  </a:cubicBezTo>
                  <a:cubicBezTo>
                    <a:pt x="20" y="144"/>
                    <a:pt x="40" y="126"/>
                    <a:pt x="57" y="105"/>
                  </a:cubicBezTo>
                  <a:cubicBezTo>
                    <a:pt x="33" y="128"/>
                    <a:pt x="12" y="152"/>
                    <a:pt x="0" y="172"/>
                  </a:cubicBezTo>
                  <a:close/>
                  <a:moveTo>
                    <a:pt x="180" y="1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62" y="14"/>
                    <a:pt x="128" y="41"/>
                    <a:pt x="93" y="72"/>
                  </a:cubicBezTo>
                  <a:cubicBezTo>
                    <a:pt x="116" y="53"/>
                    <a:pt x="147" y="28"/>
                    <a:pt x="180" y="1"/>
                  </a:cubicBezTo>
                  <a:close/>
                </a:path>
              </a:pathLst>
            </a:custGeom>
            <a:solidFill>
              <a:srgbClr val="AB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64"/>
            <p:cNvSpPr>
              <a:spLocks noEditPoints="1"/>
            </p:cNvSpPr>
            <p:nvPr/>
          </p:nvSpPr>
          <p:spPr bwMode="auto">
            <a:xfrm>
              <a:off x="4425249" y="5456524"/>
              <a:ext cx="751689" cy="500633"/>
            </a:xfrm>
            <a:custGeom>
              <a:avLst/>
              <a:gdLst>
                <a:gd name="T0" fmla="*/ 0 w 429"/>
                <a:gd name="T1" fmla="*/ 286 h 286"/>
                <a:gd name="T2" fmla="*/ 1 w 429"/>
                <a:gd name="T3" fmla="*/ 284 h 286"/>
                <a:gd name="T4" fmla="*/ 74 w 429"/>
                <a:gd name="T5" fmla="*/ 235 h 286"/>
                <a:gd name="T6" fmla="*/ 0 w 429"/>
                <a:gd name="T7" fmla="*/ 286 h 286"/>
                <a:gd name="T8" fmla="*/ 429 w 429"/>
                <a:gd name="T9" fmla="*/ 0 h 286"/>
                <a:gd name="T10" fmla="*/ 241 w 429"/>
                <a:gd name="T11" fmla="*/ 107 h 286"/>
                <a:gd name="T12" fmla="*/ 124 w 429"/>
                <a:gd name="T13" fmla="*/ 203 h 286"/>
                <a:gd name="T14" fmla="*/ 94 w 429"/>
                <a:gd name="T15" fmla="*/ 223 h 286"/>
                <a:gd name="T16" fmla="*/ 429 w 429"/>
                <a:gd name="T1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286">
                  <a:moveTo>
                    <a:pt x="0" y="286"/>
                  </a:moveTo>
                  <a:cubicBezTo>
                    <a:pt x="0" y="285"/>
                    <a:pt x="0" y="285"/>
                    <a:pt x="1" y="284"/>
                  </a:cubicBezTo>
                  <a:cubicBezTo>
                    <a:pt x="22" y="266"/>
                    <a:pt x="46" y="250"/>
                    <a:pt x="74" y="235"/>
                  </a:cubicBezTo>
                  <a:cubicBezTo>
                    <a:pt x="48" y="250"/>
                    <a:pt x="25" y="263"/>
                    <a:pt x="0" y="286"/>
                  </a:cubicBezTo>
                  <a:close/>
                  <a:moveTo>
                    <a:pt x="429" y="0"/>
                  </a:moveTo>
                  <a:cubicBezTo>
                    <a:pt x="394" y="13"/>
                    <a:pt x="352" y="24"/>
                    <a:pt x="241" y="107"/>
                  </a:cubicBezTo>
                  <a:cubicBezTo>
                    <a:pt x="191" y="145"/>
                    <a:pt x="155" y="182"/>
                    <a:pt x="124" y="203"/>
                  </a:cubicBezTo>
                  <a:cubicBezTo>
                    <a:pt x="113" y="210"/>
                    <a:pt x="103" y="217"/>
                    <a:pt x="94" y="223"/>
                  </a:cubicBezTo>
                  <a:cubicBezTo>
                    <a:pt x="166" y="150"/>
                    <a:pt x="323" y="2"/>
                    <a:pt x="429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65"/>
            <p:cNvSpPr>
              <a:spLocks/>
            </p:cNvSpPr>
            <p:nvPr/>
          </p:nvSpPr>
          <p:spPr bwMode="auto">
            <a:xfrm>
              <a:off x="4143828" y="5753498"/>
              <a:ext cx="782794" cy="890178"/>
            </a:xfrm>
            <a:custGeom>
              <a:avLst/>
              <a:gdLst>
                <a:gd name="T0" fmla="*/ 79 w 447"/>
                <a:gd name="T1" fmla="*/ 508 h 508"/>
                <a:gd name="T2" fmla="*/ 181 w 447"/>
                <a:gd name="T3" fmla="*/ 362 h 508"/>
                <a:gd name="T4" fmla="*/ 366 w 447"/>
                <a:gd name="T5" fmla="*/ 124 h 508"/>
                <a:gd name="T6" fmla="*/ 414 w 447"/>
                <a:gd name="T7" fmla="*/ 46 h 508"/>
                <a:gd name="T8" fmla="*/ 310 w 447"/>
                <a:gd name="T9" fmla="*/ 51 h 508"/>
                <a:gd name="T10" fmla="*/ 148 w 447"/>
                <a:gd name="T11" fmla="*/ 126 h 508"/>
                <a:gd name="T12" fmla="*/ 79 w 447"/>
                <a:gd name="T1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508">
                  <a:moveTo>
                    <a:pt x="79" y="508"/>
                  </a:moveTo>
                  <a:cubicBezTo>
                    <a:pt x="118" y="462"/>
                    <a:pt x="155" y="412"/>
                    <a:pt x="181" y="362"/>
                  </a:cubicBezTo>
                  <a:cubicBezTo>
                    <a:pt x="247" y="232"/>
                    <a:pt x="285" y="175"/>
                    <a:pt x="366" y="124"/>
                  </a:cubicBezTo>
                  <a:cubicBezTo>
                    <a:pt x="447" y="73"/>
                    <a:pt x="434" y="68"/>
                    <a:pt x="414" y="46"/>
                  </a:cubicBezTo>
                  <a:cubicBezTo>
                    <a:pt x="394" y="23"/>
                    <a:pt x="366" y="0"/>
                    <a:pt x="310" y="51"/>
                  </a:cubicBezTo>
                  <a:cubicBezTo>
                    <a:pt x="256" y="100"/>
                    <a:pt x="178" y="145"/>
                    <a:pt x="148" y="126"/>
                  </a:cubicBezTo>
                  <a:cubicBezTo>
                    <a:pt x="0" y="261"/>
                    <a:pt x="35" y="441"/>
                    <a:pt x="79" y="508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66"/>
            <p:cNvSpPr>
              <a:spLocks/>
            </p:cNvSpPr>
            <p:nvPr/>
          </p:nvSpPr>
          <p:spPr bwMode="auto">
            <a:xfrm>
              <a:off x="4758511" y="5382467"/>
              <a:ext cx="612460" cy="431018"/>
            </a:xfrm>
            <a:custGeom>
              <a:avLst/>
              <a:gdLst>
                <a:gd name="T0" fmla="*/ 0 w 350"/>
                <a:gd name="T1" fmla="*/ 189 h 246"/>
                <a:gd name="T2" fmla="*/ 291 w 350"/>
                <a:gd name="T3" fmla="*/ 57 h 246"/>
                <a:gd name="T4" fmla="*/ 199 w 350"/>
                <a:gd name="T5" fmla="*/ 246 h 246"/>
                <a:gd name="T6" fmla="*/ 175 w 350"/>
                <a:gd name="T7" fmla="*/ 227 h 246"/>
                <a:gd name="T8" fmla="*/ 0 w 350"/>
                <a:gd name="T9" fmla="*/ 18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246">
                  <a:moveTo>
                    <a:pt x="0" y="189"/>
                  </a:moveTo>
                  <a:cubicBezTo>
                    <a:pt x="87" y="116"/>
                    <a:pt x="232" y="0"/>
                    <a:pt x="291" y="57"/>
                  </a:cubicBezTo>
                  <a:cubicBezTo>
                    <a:pt x="350" y="114"/>
                    <a:pt x="260" y="188"/>
                    <a:pt x="199" y="246"/>
                  </a:cubicBezTo>
                  <a:cubicBezTo>
                    <a:pt x="192" y="239"/>
                    <a:pt x="183" y="231"/>
                    <a:pt x="175" y="227"/>
                  </a:cubicBezTo>
                  <a:cubicBezTo>
                    <a:pt x="126" y="200"/>
                    <a:pt x="67" y="169"/>
                    <a:pt x="0" y="189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67"/>
            <p:cNvSpPr>
              <a:spLocks/>
            </p:cNvSpPr>
            <p:nvPr/>
          </p:nvSpPr>
          <p:spPr bwMode="auto">
            <a:xfrm>
              <a:off x="5034748" y="5435048"/>
              <a:ext cx="285124" cy="274755"/>
            </a:xfrm>
            <a:custGeom>
              <a:avLst/>
              <a:gdLst>
                <a:gd name="T0" fmla="*/ 39 w 163"/>
                <a:gd name="T1" fmla="*/ 127 h 157"/>
                <a:gd name="T2" fmla="*/ 18 w 163"/>
                <a:gd name="T3" fmla="*/ 59 h 157"/>
                <a:gd name="T4" fmla="*/ 127 w 163"/>
                <a:gd name="T5" fmla="*/ 35 h 157"/>
                <a:gd name="T6" fmla="*/ 97 w 163"/>
                <a:gd name="T7" fmla="*/ 135 h 157"/>
                <a:gd name="T8" fmla="*/ 39 w 163"/>
                <a:gd name="T9" fmla="*/ 12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57">
                  <a:moveTo>
                    <a:pt x="39" y="127"/>
                  </a:moveTo>
                  <a:cubicBezTo>
                    <a:pt x="21" y="102"/>
                    <a:pt x="0" y="76"/>
                    <a:pt x="18" y="59"/>
                  </a:cubicBezTo>
                  <a:cubicBezTo>
                    <a:pt x="35" y="43"/>
                    <a:pt x="91" y="0"/>
                    <a:pt x="127" y="35"/>
                  </a:cubicBezTo>
                  <a:cubicBezTo>
                    <a:pt x="163" y="70"/>
                    <a:pt x="128" y="113"/>
                    <a:pt x="97" y="135"/>
                  </a:cubicBezTo>
                  <a:cubicBezTo>
                    <a:pt x="65" y="157"/>
                    <a:pt x="59" y="151"/>
                    <a:pt x="39" y="127"/>
                  </a:cubicBezTo>
                  <a:close/>
                </a:path>
              </a:pathLst>
            </a:custGeom>
            <a:solidFill>
              <a:srgbClr val="DBB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68"/>
            <p:cNvSpPr>
              <a:spLocks noEditPoints="1"/>
            </p:cNvSpPr>
            <p:nvPr/>
          </p:nvSpPr>
          <p:spPr bwMode="auto">
            <a:xfrm>
              <a:off x="4852565" y="5663147"/>
              <a:ext cx="178480" cy="209585"/>
            </a:xfrm>
            <a:custGeom>
              <a:avLst/>
              <a:gdLst>
                <a:gd name="T0" fmla="*/ 46 w 102"/>
                <a:gd name="T1" fmla="*/ 109 h 120"/>
                <a:gd name="T2" fmla="*/ 61 w 102"/>
                <a:gd name="T3" fmla="*/ 120 h 120"/>
                <a:gd name="T4" fmla="*/ 46 w 102"/>
                <a:gd name="T5" fmla="*/ 102 h 120"/>
                <a:gd name="T6" fmla="*/ 46 w 102"/>
                <a:gd name="T7" fmla="*/ 109 h 120"/>
                <a:gd name="T8" fmla="*/ 46 w 102"/>
                <a:gd name="T9" fmla="*/ 15 h 120"/>
                <a:gd name="T10" fmla="*/ 46 w 102"/>
                <a:gd name="T11" fmla="*/ 9 h 120"/>
                <a:gd name="T12" fmla="*/ 102 w 102"/>
                <a:gd name="T13" fmla="*/ 88 h 120"/>
                <a:gd name="T14" fmla="*/ 46 w 102"/>
                <a:gd name="T15" fmla="*/ 15 h 120"/>
                <a:gd name="T16" fmla="*/ 0 w 102"/>
                <a:gd name="T17" fmla="*/ 37 h 120"/>
                <a:gd name="T18" fmla="*/ 46 w 102"/>
                <a:gd name="T19" fmla="*/ 109 h 120"/>
                <a:gd name="T20" fmla="*/ 46 w 102"/>
                <a:gd name="T21" fmla="*/ 102 h 120"/>
                <a:gd name="T22" fmla="*/ 0 w 102"/>
                <a:gd name="T23" fmla="*/ 37 h 120"/>
                <a:gd name="T24" fmla="*/ 46 w 102"/>
                <a:gd name="T25" fmla="*/ 9 h 120"/>
                <a:gd name="T26" fmla="*/ 46 w 102"/>
                <a:gd name="T27" fmla="*/ 15 h 120"/>
                <a:gd name="T28" fmla="*/ 32 w 102"/>
                <a:gd name="T29" fmla="*/ 0 h 120"/>
                <a:gd name="T30" fmla="*/ 46 w 102"/>
                <a:gd name="T3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20">
                  <a:moveTo>
                    <a:pt x="46" y="109"/>
                  </a:moveTo>
                  <a:cubicBezTo>
                    <a:pt x="51" y="113"/>
                    <a:pt x="56" y="117"/>
                    <a:pt x="61" y="120"/>
                  </a:cubicBezTo>
                  <a:cubicBezTo>
                    <a:pt x="57" y="115"/>
                    <a:pt x="52" y="109"/>
                    <a:pt x="46" y="102"/>
                  </a:cubicBezTo>
                  <a:cubicBezTo>
                    <a:pt x="46" y="109"/>
                    <a:pt x="46" y="109"/>
                    <a:pt x="46" y="109"/>
                  </a:cubicBezTo>
                  <a:close/>
                  <a:moveTo>
                    <a:pt x="46" y="15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70" y="26"/>
                    <a:pt x="93" y="58"/>
                    <a:pt x="102" y="88"/>
                  </a:cubicBezTo>
                  <a:cubicBezTo>
                    <a:pt x="85" y="63"/>
                    <a:pt x="63" y="34"/>
                    <a:pt x="46" y="15"/>
                  </a:cubicBezTo>
                  <a:close/>
                  <a:moveTo>
                    <a:pt x="0" y="37"/>
                  </a:moveTo>
                  <a:cubicBezTo>
                    <a:pt x="6" y="63"/>
                    <a:pt x="27" y="92"/>
                    <a:pt x="46" y="109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31" y="83"/>
                    <a:pt x="12" y="58"/>
                    <a:pt x="0" y="37"/>
                  </a:cubicBezTo>
                  <a:close/>
                  <a:moveTo>
                    <a:pt x="46" y="9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1" y="9"/>
                    <a:pt x="36" y="4"/>
                    <a:pt x="32" y="0"/>
                  </a:cubicBezTo>
                  <a:cubicBezTo>
                    <a:pt x="37" y="2"/>
                    <a:pt x="42" y="5"/>
                    <a:pt x="46" y="9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47"/>
            <p:cNvSpPr>
              <a:spLocks/>
            </p:cNvSpPr>
            <p:nvPr/>
          </p:nvSpPr>
          <p:spPr bwMode="auto">
            <a:xfrm>
              <a:off x="6832877" y="4893683"/>
              <a:ext cx="1869966" cy="2306909"/>
            </a:xfrm>
            <a:custGeom>
              <a:avLst/>
              <a:gdLst>
                <a:gd name="T0" fmla="*/ 1068 w 1068"/>
                <a:gd name="T1" fmla="*/ 1174 h 1317"/>
                <a:gd name="T2" fmla="*/ 1039 w 1068"/>
                <a:gd name="T3" fmla="*/ 1122 h 1317"/>
                <a:gd name="T4" fmla="*/ 936 w 1068"/>
                <a:gd name="T5" fmla="*/ 942 h 1317"/>
                <a:gd name="T6" fmla="*/ 850 w 1068"/>
                <a:gd name="T7" fmla="*/ 609 h 1317"/>
                <a:gd name="T8" fmla="*/ 753 w 1068"/>
                <a:gd name="T9" fmla="*/ 395 h 1317"/>
                <a:gd name="T10" fmla="*/ 620 w 1068"/>
                <a:gd name="T11" fmla="*/ 301 h 1317"/>
                <a:gd name="T12" fmla="*/ 578 w 1068"/>
                <a:gd name="T13" fmla="*/ 342 h 1317"/>
                <a:gd name="T14" fmla="*/ 466 w 1068"/>
                <a:gd name="T15" fmla="*/ 276 h 1317"/>
                <a:gd name="T16" fmla="*/ 414 w 1068"/>
                <a:gd name="T17" fmla="*/ 326 h 1317"/>
                <a:gd name="T18" fmla="*/ 328 w 1068"/>
                <a:gd name="T19" fmla="*/ 273 h 1317"/>
                <a:gd name="T20" fmla="*/ 273 w 1068"/>
                <a:gd name="T21" fmla="*/ 312 h 1317"/>
                <a:gd name="T22" fmla="*/ 150 w 1068"/>
                <a:gd name="T23" fmla="*/ 100 h 1317"/>
                <a:gd name="T24" fmla="*/ 64 w 1068"/>
                <a:gd name="T25" fmla="*/ 11 h 1317"/>
                <a:gd name="T26" fmla="*/ 44 w 1068"/>
                <a:gd name="T27" fmla="*/ 144 h 1317"/>
                <a:gd name="T28" fmla="*/ 168 w 1068"/>
                <a:gd name="T29" fmla="*/ 431 h 1317"/>
                <a:gd name="T30" fmla="*/ 280 w 1068"/>
                <a:gd name="T31" fmla="*/ 701 h 1317"/>
                <a:gd name="T32" fmla="*/ 281 w 1068"/>
                <a:gd name="T33" fmla="*/ 768 h 1317"/>
                <a:gd name="T34" fmla="*/ 236 w 1068"/>
                <a:gd name="T35" fmla="*/ 683 h 1317"/>
                <a:gd name="T36" fmla="*/ 221 w 1068"/>
                <a:gd name="T37" fmla="*/ 582 h 1317"/>
                <a:gd name="T38" fmla="*/ 158 w 1068"/>
                <a:gd name="T39" fmla="*/ 479 h 1317"/>
                <a:gd name="T40" fmla="*/ 123 w 1068"/>
                <a:gd name="T41" fmla="*/ 559 h 1317"/>
                <a:gd name="T42" fmla="*/ 89 w 1068"/>
                <a:gd name="T43" fmla="*/ 712 h 1317"/>
                <a:gd name="T44" fmla="*/ 173 w 1068"/>
                <a:gd name="T45" fmla="*/ 882 h 1317"/>
                <a:gd name="T46" fmla="*/ 338 w 1068"/>
                <a:gd name="T47" fmla="*/ 1010 h 1317"/>
                <a:gd name="T48" fmla="*/ 601 w 1068"/>
                <a:gd name="T49" fmla="*/ 1172 h 1317"/>
                <a:gd name="T50" fmla="*/ 694 w 1068"/>
                <a:gd name="T51" fmla="*/ 1317 h 1317"/>
                <a:gd name="T52" fmla="*/ 854 w 1068"/>
                <a:gd name="T53" fmla="*/ 1317 h 1317"/>
                <a:gd name="T54" fmla="*/ 1068 w 1068"/>
                <a:gd name="T55" fmla="*/ 1174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8" h="1317">
                  <a:moveTo>
                    <a:pt x="1068" y="1174"/>
                  </a:moveTo>
                  <a:cubicBezTo>
                    <a:pt x="1054" y="1151"/>
                    <a:pt x="1043" y="1132"/>
                    <a:pt x="1039" y="1122"/>
                  </a:cubicBezTo>
                  <a:cubicBezTo>
                    <a:pt x="1022" y="1080"/>
                    <a:pt x="977" y="1010"/>
                    <a:pt x="936" y="942"/>
                  </a:cubicBezTo>
                  <a:cubicBezTo>
                    <a:pt x="895" y="873"/>
                    <a:pt x="868" y="702"/>
                    <a:pt x="850" y="609"/>
                  </a:cubicBezTo>
                  <a:cubicBezTo>
                    <a:pt x="832" y="515"/>
                    <a:pt x="797" y="441"/>
                    <a:pt x="753" y="395"/>
                  </a:cubicBezTo>
                  <a:cubicBezTo>
                    <a:pt x="710" y="349"/>
                    <a:pt x="662" y="278"/>
                    <a:pt x="620" y="301"/>
                  </a:cubicBezTo>
                  <a:cubicBezTo>
                    <a:pt x="578" y="324"/>
                    <a:pt x="578" y="342"/>
                    <a:pt x="578" y="342"/>
                  </a:cubicBezTo>
                  <a:cubicBezTo>
                    <a:pt x="578" y="342"/>
                    <a:pt x="516" y="261"/>
                    <a:pt x="466" y="276"/>
                  </a:cubicBezTo>
                  <a:cubicBezTo>
                    <a:pt x="417" y="291"/>
                    <a:pt x="414" y="326"/>
                    <a:pt x="414" y="326"/>
                  </a:cubicBezTo>
                  <a:cubicBezTo>
                    <a:pt x="414" y="326"/>
                    <a:pt x="381" y="259"/>
                    <a:pt x="328" y="273"/>
                  </a:cubicBezTo>
                  <a:cubicBezTo>
                    <a:pt x="275" y="287"/>
                    <a:pt x="273" y="312"/>
                    <a:pt x="273" y="312"/>
                  </a:cubicBezTo>
                  <a:cubicBezTo>
                    <a:pt x="273" y="312"/>
                    <a:pt x="184" y="167"/>
                    <a:pt x="150" y="100"/>
                  </a:cubicBezTo>
                  <a:cubicBezTo>
                    <a:pt x="117" y="34"/>
                    <a:pt x="95" y="0"/>
                    <a:pt x="64" y="11"/>
                  </a:cubicBezTo>
                  <a:cubicBezTo>
                    <a:pt x="34" y="21"/>
                    <a:pt x="0" y="59"/>
                    <a:pt x="44" y="144"/>
                  </a:cubicBezTo>
                  <a:cubicBezTo>
                    <a:pt x="87" y="229"/>
                    <a:pt x="137" y="369"/>
                    <a:pt x="168" y="431"/>
                  </a:cubicBezTo>
                  <a:cubicBezTo>
                    <a:pt x="199" y="493"/>
                    <a:pt x="262" y="623"/>
                    <a:pt x="280" y="701"/>
                  </a:cubicBezTo>
                  <a:cubicBezTo>
                    <a:pt x="299" y="779"/>
                    <a:pt x="305" y="778"/>
                    <a:pt x="281" y="768"/>
                  </a:cubicBezTo>
                  <a:cubicBezTo>
                    <a:pt x="256" y="757"/>
                    <a:pt x="256" y="703"/>
                    <a:pt x="236" y="683"/>
                  </a:cubicBezTo>
                  <a:cubicBezTo>
                    <a:pt x="216" y="664"/>
                    <a:pt x="213" y="607"/>
                    <a:pt x="221" y="582"/>
                  </a:cubicBezTo>
                  <a:cubicBezTo>
                    <a:pt x="228" y="556"/>
                    <a:pt x="186" y="485"/>
                    <a:pt x="158" y="479"/>
                  </a:cubicBezTo>
                  <a:cubicBezTo>
                    <a:pt x="131" y="473"/>
                    <a:pt x="124" y="495"/>
                    <a:pt x="123" y="559"/>
                  </a:cubicBezTo>
                  <a:cubicBezTo>
                    <a:pt x="122" y="624"/>
                    <a:pt x="63" y="659"/>
                    <a:pt x="89" y="712"/>
                  </a:cubicBezTo>
                  <a:cubicBezTo>
                    <a:pt x="115" y="765"/>
                    <a:pt x="159" y="850"/>
                    <a:pt x="173" y="882"/>
                  </a:cubicBezTo>
                  <a:cubicBezTo>
                    <a:pt x="187" y="913"/>
                    <a:pt x="263" y="978"/>
                    <a:pt x="338" y="1010"/>
                  </a:cubicBezTo>
                  <a:cubicBezTo>
                    <a:pt x="413" y="1041"/>
                    <a:pt x="550" y="1103"/>
                    <a:pt x="601" y="1172"/>
                  </a:cubicBezTo>
                  <a:cubicBezTo>
                    <a:pt x="618" y="1197"/>
                    <a:pt x="654" y="1253"/>
                    <a:pt x="694" y="1317"/>
                  </a:cubicBezTo>
                  <a:cubicBezTo>
                    <a:pt x="854" y="1317"/>
                    <a:pt x="854" y="1317"/>
                    <a:pt x="854" y="1317"/>
                  </a:cubicBezTo>
                  <a:lnTo>
                    <a:pt x="1068" y="1174"/>
                  </a:ln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1588574" y="1625607"/>
            <a:ext cx="1766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Внесение данных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9076397" y="1612720"/>
            <a:ext cx="2927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Обмен и доступ к информации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67222" y="3095724"/>
            <a:ext cx="2488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Создание единой онлайн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базы/платформы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043797" y="3088101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Усовершенствование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технологий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0003" y="357089"/>
            <a:ext cx="1137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Предложения по совершенствованию обмена данными мониторинга радиационной обстановки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62B3F915-75B2-43F5-8CA2-EE976F2C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11" y="4520627"/>
            <a:ext cx="1765544" cy="10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132D558C-2C63-43A8-90BD-EF958EFAE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6" y="868791"/>
            <a:ext cx="6954722" cy="39374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/>
            <p:cNvGrpSpPr/>
            <p:nvPr userDrawn="1"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 userDrawn="1"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 userDrawn="1"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/>
          <p:cNvSpPr txBox="1"/>
          <p:nvPr/>
        </p:nvSpPr>
        <p:spPr>
          <a:xfrm>
            <a:off x="3196732" y="4980746"/>
            <a:ext cx="585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+mj-lt"/>
                <a:cs typeface="Times New Roman" panose="02020603050405020304" pitchFamily="18" charset="0"/>
              </a:rPr>
              <a:t>Благодарю за внимание!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94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51858"/>
            <a:ext cx="7097486" cy="435428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577" y="2482586"/>
            <a:ext cx="59506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статьям 164 - 166 Экологического кодекса Казахстан подведомственная Министерству организация РГП «Казгидромет» выполняет радиационный мониторинг в селитебных территориях.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336320-1206-48FD-87DA-323B5CBF79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2427" t="12863" r="40858" b="4611"/>
          <a:stretch/>
        </p:blipFill>
        <p:spPr>
          <a:xfrm>
            <a:off x="7511143" y="635686"/>
            <a:ext cx="4051280" cy="5683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309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4514" y="1251858"/>
            <a:ext cx="7097486" cy="435428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54588" y="2500964"/>
            <a:ext cx="5577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выполняется за фоновым уровнем радиации в местах, где проживает население и/или предназначено для проживания.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Систематический мониторинг ведется за гамма фоном и бета-активностью.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15EA8A-CD89-4BBE-9233-30482305DE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317" t="1" r="871" b="32503"/>
          <a:stretch/>
        </p:blipFill>
        <p:spPr>
          <a:xfrm>
            <a:off x="67112" y="1251858"/>
            <a:ext cx="4983060" cy="4354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495723-025E-4C3B-A482-A17D90A887E0}"/>
              </a:ext>
            </a:extLst>
          </p:cNvPr>
          <p:cNvSpPr txBox="1"/>
          <p:nvPr/>
        </p:nvSpPr>
        <p:spPr>
          <a:xfrm>
            <a:off x="67111" y="3095625"/>
            <a:ext cx="49830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2836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9399" y="357089"/>
            <a:ext cx="7733207" cy="632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altLang="ja-JP" sz="3200" b="1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Arial" panose="020B0604020202020204" pitchFamily="34" charset="0"/>
              </a:rPr>
              <a:t>ИСПЫТАТЕЛЬНАЯ ЛАБОРАТОРИЯ</a:t>
            </a:r>
            <a:endParaRPr lang="en-US" altLang="ja-JP" sz="3200" b="1" kern="0" dirty="0">
              <a:solidFill>
                <a:srgbClr val="002060"/>
              </a:solidFill>
              <a:latin typeface="Bookman Old Style" panose="02050604050505020204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082" y="1108806"/>
            <a:ext cx="3128066" cy="20143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15290" y="1358360"/>
            <a:ext cx="782016" cy="503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36464" y="1108806"/>
            <a:ext cx="3128066" cy="20143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73521" y="1358360"/>
            <a:ext cx="782016" cy="503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42845" y="1108806"/>
            <a:ext cx="3128066" cy="201433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905990" y="1358359"/>
            <a:ext cx="782016" cy="503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0082" y="4127320"/>
            <a:ext cx="3128066" cy="201433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7144" y="4322336"/>
            <a:ext cx="782016" cy="503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49507" y="4127320"/>
            <a:ext cx="3128066" cy="201433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073521" y="4322336"/>
            <a:ext cx="782016" cy="5035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68932" y="4127320"/>
            <a:ext cx="3128066" cy="201433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879902" y="4322337"/>
            <a:ext cx="782016" cy="5035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utoShape 24">
            <a:extLst>
              <a:ext uri="{FF2B5EF4-FFF2-40B4-BE49-F238E27FC236}">
                <a16:creationId xmlns:a16="http://schemas.microsoft.com/office/drawing/2014/main" xmlns="" id="{AB82819F-C5EB-45AF-A4E8-0AA7DD9E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206" y="3340688"/>
            <a:ext cx="1854581" cy="459073"/>
          </a:xfrm>
          <a:prstGeom prst="chevron">
            <a:avLst>
              <a:gd name="adj" fmla="val 3600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/>
            <a:r>
              <a:rPr lang="kk-KZ" altLang="ja-JP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пробоподготовка</a:t>
            </a:r>
            <a:endParaRPr lang="ja-JP" altLang="en-US" sz="135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2" name="AutoShape 24">
            <a:extLst>
              <a:ext uri="{FF2B5EF4-FFF2-40B4-BE49-F238E27FC236}">
                <a16:creationId xmlns:a16="http://schemas.microsoft.com/office/drawing/2014/main" xmlns="" id="{A9A88A4B-DD63-49B5-957D-9F36AAB3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844" y="3351403"/>
            <a:ext cx="2186058" cy="448358"/>
          </a:xfrm>
          <a:prstGeom prst="chevron">
            <a:avLst>
              <a:gd name="adj" fmla="val 3597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/>
            <a:r>
              <a:rPr lang="kk-KZ" altLang="ja-JP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химический анализ</a:t>
            </a:r>
            <a:endParaRPr lang="ja-JP" altLang="en-US" sz="1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3" name="AutoShape 24">
            <a:extLst>
              <a:ext uri="{FF2B5EF4-FFF2-40B4-BE49-F238E27FC236}">
                <a16:creationId xmlns:a16="http://schemas.microsoft.com/office/drawing/2014/main" xmlns="" id="{B0212F89-4C1C-4BE9-9BC4-5C754E23A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68" y="3340687"/>
            <a:ext cx="1854581" cy="459073"/>
          </a:xfrm>
          <a:prstGeom prst="chevron">
            <a:avLst>
              <a:gd name="adj" fmla="val 3600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>
              <a:defRPr/>
            </a:pPr>
            <a:r>
              <a:rPr lang="kk-KZ" altLang="ja-JP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Систематический </a:t>
            </a:r>
          </a:p>
          <a:p>
            <a:pPr algn="ctr">
              <a:defRPr/>
            </a:pPr>
            <a:r>
              <a:rPr lang="kk-KZ" altLang="ja-JP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отбор проб</a:t>
            </a:r>
            <a:endParaRPr lang="ja-JP" altLang="en-US" sz="1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0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6111" y="357089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Анализ</a:t>
            </a:r>
            <a:endParaRPr lang="en-US" sz="36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7868" y="3959731"/>
            <a:ext cx="3693786" cy="772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38639" y="3961490"/>
            <a:ext cx="3693786" cy="772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36780" y="4127832"/>
            <a:ext cx="369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Радиометр УМФ-2000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7321" y="4652113"/>
            <a:ext cx="1331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Text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15844" y="4114554"/>
            <a:ext cx="333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Дозиметр-радиометр ДРГБ-04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77477" y="4652113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56,000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8163F7-FD27-4D91-A044-9FEE51AC7E9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6333" t="2577" r="6159" b="1977"/>
          <a:stretch/>
        </p:blipFill>
        <p:spPr>
          <a:xfrm>
            <a:off x="967868" y="1393794"/>
            <a:ext cx="3693786" cy="25676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48447E-856E-49B2-9E2B-4F9352D4A37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5133" t="2277" r="4955" b="2342"/>
          <a:stretch/>
        </p:blipFill>
        <p:spPr>
          <a:xfrm>
            <a:off x="7442300" y="1393794"/>
            <a:ext cx="3693786" cy="2565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FEEFFD-CC7E-42CF-8D0E-82B84E4AC219}"/>
              </a:ext>
            </a:extLst>
          </p:cNvPr>
          <p:cNvSpPr txBox="1"/>
          <p:nvPr/>
        </p:nvSpPr>
        <p:spPr>
          <a:xfrm>
            <a:off x="1183298" y="4900203"/>
            <a:ext cx="995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Лабораторный анализ бета активности выполняется в комплексных лабораториях РГП «Казгидромет»,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аккредитованных на соответствие ГОСТ/ИСО/МЭК 17025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ежегодно проходят поверку с соблюдением требований, установленных законодательством Республики Казахстан об обеспечении единства измерений</a:t>
            </a:r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0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AEE06D-1803-4345-8F09-99576D164A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>
          <a:xfrm>
            <a:off x="374650" y="0"/>
            <a:ext cx="52832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770606" y="515986"/>
            <a:ext cx="4047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+mj-lt"/>
              </a:rPr>
              <a:t>Радиационный</a:t>
            </a:r>
          </a:p>
          <a:p>
            <a:r>
              <a:rPr lang="ru-RU" sz="3600" b="1" dirty="0">
                <a:latin typeface="+mj-lt"/>
              </a:rPr>
              <a:t>мониторинг</a:t>
            </a:r>
            <a:endParaRPr lang="en-US" sz="3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0820" y="1837848"/>
            <a:ext cx="5522170" cy="19486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бета активности в приземном слое атмосферы осуществлялся в 17 областях Казахстана на 43 пунктах наблюдений путем отбора проб воздуха горизонтальными планшетами. На всех станциях проводится пятисуточный отбор проб, далее проба доставляется в комплексную лабораторию. 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221" y="4341467"/>
            <a:ext cx="5988300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гамма-фона осуществляется ежедневно на 89 пунктах наблюдений, портативным прибором, специалистами, имеющие квалификационную подготовку в области радиационной безопасности и работы с аппаратурой радиационного контроля.  Портативные дозиметры настраиваются на оптимальный режим, согласно инструкции по эксплуатации прибора. При измерениях блок детектирования располагают на высоте 1 м над поверхностью земли.</a:t>
            </a:r>
          </a:p>
        </p:txBody>
      </p:sp>
    </p:spTree>
    <p:extLst>
      <p:ext uri="{BB962C8B-B14F-4D97-AF65-F5344CB8AC3E}">
        <p14:creationId xmlns:p14="http://schemas.microsoft.com/office/powerpoint/2010/main" val="221167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6266655" y="1577381"/>
            <a:ext cx="5925345" cy="4464050"/>
            <a:chOff x="2448105" y="450850"/>
            <a:chExt cx="7080071" cy="533400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448105" y="4448176"/>
              <a:ext cx="1438275" cy="13335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441826" y="4251325"/>
              <a:ext cx="4673600" cy="1131888"/>
            </a:xfrm>
            <a:custGeom>
              <a:avLst/>
              <a:gdLst>
                <a:gd name="T0" fmla="*/ 0 w 2944"/>
                <a:gd name="T1" fmla="*/ 713 h 713"/>
                <a:gd name="T2" fmla="*/ 0 w 2944"/>
                <a:gd name="T3" fmla="*/ 0 h 713"/>
                <a:gd name="T4" fmla="*/ 2686 w 2944"/>
                <a:gd name="T5" fmla="*/ 0 h 713"/>
                <a:gd name="T6" fmla="*/ 2944 w 2944"/>
                <a:gd name="T7" fmla="*/ 356 h 713"/>
                <a:gd name="T8" fmla="*/ 2686 w 2944"/>
                <a:gd name="T9" fmla="*/ 713 h 713"/>
                <a:gd name="T10" fmla="*/ 0 w 2944"/>
                <a:gd name="T11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713">
                  <a:moveTo>
                    <a:pt x="0" y="713"/>
                  </a:moveTo>
                  <a:lnTo>
                    <a:pt x="0" y="0"/>
                  </a:lnTo>
                  <a:lnTo>
                    <a:pt x="2686" y="0"/>
                  </a:lnTo>
                  <a:lnTo>
                    <a:pt x="2944" y="356"/>
                  </a:lnTo>
                  <a:lnTo>
                    <a:pt x="2686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449513" y="3117850"/>
              <a:ext cx="1438275" cy="13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4441826" y="3117850"/>
              <a:ext cx="3986213" cy="1133475"/>
            </a:xfrm>
            <a:custGeom>
              <a:avLst/>
              <a:gdLst>
                <a:gd name="T0" fmla="*/ 0 w 2511"/>
                <a:gd name="T1" fmla="*/ 714 h 714"/>
                <a:gd name="T2" fmla="*/ 0 w 2511"/>
                <a:gd name="T3" fmla="*/ 0 h 714"/>
                <a:gd name="T4" fmla="*/ 2253 w 2511"/>
                <a:gd name="T5" fmla="*/ 0 h 714"/>
                <a:gd name="T6" fmla="*/ 2511 w 2511"/>
                <a:gd name="T7" fmla="*/ 357 h 714"/>
                <a:gd name="T8" fmla="*/ 2253 w 2511"/>
                <a:gd name="T9" fmla="*/ 714 h 714"/>
                <a:gd name="T10" fmla="*/ 0 w 2511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1" h="714">
                  <a:moveTo>
                    <a:pt x="0" y="714"/>
                  </a:moveTo>
                  <a:lnTo>
                    <a:pt x="0" y="0"/>
                  </a:lnTo>
                  <a:lnTo>
                    <a:pt x="2253" y="0"/>
                  </a:lnTo>
                  <a:lnTo>
                    <a:pt x="2511" y="357"/>
                  </a:lnTo>
                  <a:lnTo>
                    <a:pt x="2253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3887792" y="3119438"/>
              <a:ext cx="554038" cy="1528762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0 h 840"/>
                <a:gd name="T6" fmla="*/ 349 w 349"/>
                <a:gd name="T7" fmla="*/ 714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0"/>
                  </a:lnTo>
                  <a:lnTo>
                    <a:pt x="349" y="714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449513" y="1784350"/>
              <a:ext cx="1438275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3887790" y="1691040"/>
              <a:ext cx="554038" cy="1429988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126 h 840"/>
                <a:gd name="T6" fmla="*/ 349 w 349"/>
                <a:gd name="T7" fmla="*/ 840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126"/>
                  </a:lnTo>
                  <a:lnTo>
                    <a:pt x="349" y="840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4441826" y="1985963"/>
              <a:ext cx="5086350" cy="1133475"/>
            </a:xfrm>
            <a:custGeom>
              <a:avLst/>
              <a:gdLst>
                <a:gd name="T0" fmla="*/ 2947 w 3204"/>
                <a:gd name="T1" fmla="*/ 714 h 714"/>
                <a:gd name="T2" fmla="*/ 3204 w 3204"/>
                <a:gd name="T3" fmla="*/ 357 h 714"/>
                <a:gd name="T4" fmla="*/ 2947 w 3204"/>
                <a:gd name="T5" fmla="*/ 0 h 714"/>
                <a:gd name="T6" fmla="*/ 0 w 3204"/>
                <a:gd name="T7" fmla="*/ 0 h 714"/>
                <a:gd name="T8" fmla="*/ 0 w 3204"/>
                <a:gd name="T9" fmla="*/ 714 h 714"/>
                <a:gd name="T10" fmla="*/ 2947 w 320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4" h="714">
                  <a:moveTo>
                    <a:pt x="2947" y="714"/>
                  </a:moveTo>
                  <a:lnTo>
                    <a:pt x="3204" y="357"/>
                  </a:lnTo>
                  <a:lnTo>
                    <a:pt x="2947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2947" y="7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2449513" y="450850"/>
              <a:ext cx="1438275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3887790" y="450850"/>
              <a:ext cx="554038" cy="1536701"/>
            </a:xfrm>
            <a:custGeom>
              <a:avLst/>
              <a:gdLst>
                <a:gd name="T0" fmla="*/ 0 w 349"/>
                <a:gd name="T1" fmla="*/ 840 h 966"/>
                <a:gd name="T2" fmla="*/ 0 w 349"/>
                <a:gd name="T3" fmla="*/ 0 h 966"/>
                <a:gd name="T4" fmla="*/ 349 w 349"/>
                <a:gd name="T5" fmla="*/ 252 h 966"/>
                <a:gd name="T6" fmla="*/ 349 w 349"/>
                <a:gd name="T7" fmla="*/ 966 h 966"/>
                <a:gd name="T8" fmla="*/ 0 w 349"/>
                <a:gd name="T9" fmla="*/ 84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966">
                  <a:moveTo>
                    <a:pt x="0" y="840"/>
                  </a:moveTo>
                  <a:lnTo>
                    <a:pt x="0" y="0"/>
                  </a:lnTo>
                  <a:lnTo>
                    <a:pt x="349" y="252"/>
                  </a:lnTo>
                  <a:lnTo>
                    <a:pt x="349" y="966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4441826" y="850900"/>
              <a:ext cx="4359275" cy="1135063"/>
            </a:xfrm>
            <a:custGeom>
              <a:avLst/>
              <a:gdLst>
                <a:gd name="T0" fmla="*/ 2488 w 2746"/>
                <a:gd name="T1" fmla="*/ 715 h 715"/>
                <a:gd name="T2" fmla="*/ 2746 w 2746"/>
                <a:gd name="T3" fmla="*/ 359 h 715"/>
                <a:gd name="T4" fmla="*/ 2488 w 2746"/>
                <a:gd name="T5" fmla="*/ 0 h 715"/>
                <a:gd name="T6" fmla="*/ 0 w 2746"/>
                <a:gd name="T7" fmla="*/ 0 h 715"/>
                <a:gd name="T8" fmla="*/ 0 w 2746"/>
                <a:gd name="T9" fmla="*/ 715 h 715"/>
                <a:gd name="T10" fmla="*/ 2488 w 2746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6" h="715">
                  <a:moveTo>
                    <a:pt x="2488" y="715"/>
                  </a:moveTo>
                  <a:lnTo>
                    <a:pt x="2746" y="359"/>
                  </a:lnTo>
                  <a:lnTo>
                    <a:pt x="2488" y="0"/>
                  </a:lnTo>
                  <a:lnTo>
                    <a:pt x="0" y="0"/>
                  </a:lnTo>
                  <a:lnTo>
                    <a:pt x="0" y="715"/>
                  </a:lnTo>
                  <a:lnTo>
                    <a:pt x="2488" y="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887788" y="4251325"/>
              <a:ext cx="554038" cy="1533525"/>
            </a:xfrm>
            <a:custGeom>
              <a:avLst/>
              <a:gdLst>
                <a:gd name="T0" fmla="*/ 0 w 349"/>
                <a:gd name="T1" fmla="*/ 966 h 966"/>
                <a:gd name="T2" fmla="*/ 0 w 349"/>
                <a:gd name="T3" fmla="*/ 126 h 966"/>
                <a:gd name="T4" fmla="*/ 349 w 349"/>
                <a:gd name="T5" fmla="*/ 0 h 966"/>
                <a:gd name="T6" fmla="*/ 349 w 349"/>
                <a:gd name="T7" fmla="*/ 713 h 966"/>
                <a:gd name="T8" fmla="*/ 0 w 349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966">
                  <a:moveTo>
                    <a:pt x="0" y="966"/>
                  </a:moveTo>
                  <a:lnTo>
                    <a:pt x="0" y="126"/>
                  </a:lnTo>
                  <a:lnTo>
                    <a:pt x="349" y="0"/>
                  </a:lnTo>
                  <a:lnTo>
                    <a:pt x="349" y="71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44863" y="351820"/>
            <a:ext cx="8302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latin typeface="+mj-lt"/>
                <a:cs typeface="Times New Roman" panose="02020603050405020304" pitchFamily="18" charset="0"/>
              </a:rPr>
              <a:t>Радиационный мониторинг (бета активность)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3040" y="1699450"/>
            <a:ext cx="5980373" cy="8894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проб радиоактивных выпадений (бета активность) производится на специально оборудованных пунктах. В пункте наблюдения устанавливается планшет на стойках, на высоте не менее 1 м от уровня земли.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040" y="2615301"/>
            <a:ext cx="5655827" cy="11664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Планшет для отбора проб состоит из укрепленного на штанге металлического квадратного столика с четырьмя прижимными уголками, откидывающимися на шарнирах. В края столика вделаны заостренные шипы, на которые накалывается марля.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039" y="3650014"/>
            <a:ext cx="5703615" cy="11664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поверхностью планшета является квадрат марли, не ограниченный прижимными уголками. Для упаковки экспонированной марли используется бумага и полиэтиленовый пакет. Все работы выполняются с соблюдением мер безопасности, в лабораторных халатах и перчатках.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039" y="4816487"/>
            <a:ext cx="5655828" cy="11664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отобранную пробу радиоактивных выпадений заполняется сопроводительный талон, в котором указывается название пункта отбора пробы, дата и время наложения марли на планшет и ее снятия. Упакованная проба укладывается в конверт и пересылаются в лабораторию.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8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" y="1344119"/>
            <a:ext cx="5729681" cy="4586897"/>
            <a:chOff x="2399032" y="385571"/>
            <a:chExt cx="6846276" cy="5480789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887788" y="4167994"/>
              <a:ext cx="554038" cy="1698366"/>
            </a:xfrm>
            <a:custGeom>
              <a:avLst/>
              <a:gdLst>
                <a:gd name="T0" fmla="*/ 0 w 349"/>
                <a:gd name="T1" fmla="*/ 966 h 966"/>
                <a:gd name="T2" fmla="*/ 0 w 349"/>
                <a:gd name="T3" fmla="*/ 126 h 966"/>
                <a:gd name="T4" fmla="*/ 349 w 349"/>
                <a:gd name="T5" fmla="*/ 0 h 966"/>
                <a:gd name="T6" fmla="*/ 349 w 349"/>
                <a:gd name="T7" fmla="*/ 713 h 966"/>
                <a:gd name="T8" fmla="*/ 0 w 349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966">
                  <a:moveTo>
                    <a:pt x="0" y="966"/>
                  </a:moveTo>
                  <a:lnTo>
                    <a:pt x="0" y="126"/>
                  </a:lnTo>
                  <a:lnTo>
                    <a:pt x="349" y="0"/>
                  </a:lnTo>
                  <a:lnTo>
                    <a:pt x="349" y="71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887788" y="387159"/>
              <a:ext cx="554038" cy="1678960"/>
            </a:xfrm>
            <a:custGeom>
              <a:avLst/>
              <a:gdLst>
                <a:gd name="T0" fmla="*/ 0 w 349"/>
                <a:gd name="T1" fmla="*/ 840 h 966"/>
                <a:gd name="T2" fmla="*/ 0 w 349"/>
                <a:gd name="T3" fmla="*/ 0 h 966"/>
                <a:gd name="T4" fmla="*/ 349 w 349"/>
                <a:gd name="T5" fmla="*/ 252 h 966"/>
                <a:gd name="T6" fmla="*/ 349 w 349"/>
                <a:gd name="T7" fmla="*/ 966 h 966"/>
                <a:gd name="T8" fmla="*/ 0 w 349"/>
                <a:gd name="T9" fmla="*/ 84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966">
                  <a:moveTo>
                    <a:pt x="0" y="840"/>
                  </a:moveTo>
                  <a:lnTo>
                    <a:pt x="0" y="0"/>
                  </a:lnTo>
                  <a:lnTo>
                    <a:pt x="349" y="252"/>
                  </a:lnTo>
                  <a:lnTo>
                    <a:pt x="349" y="966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399032" y="4451350"/>
              <a:ext cx="1500921" cy="14150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441826" y="4275291"/>
              <a:ext cx="4673600" cy="1159028"/>
            </a:xfrm>
            <a:custGeom>
              <a:avLst/>
              <a:gdLst>
                <a:gd name="T0" fmla="*/ 0 w 2944"/>
                <a:gd name="T1" fmla="*/ 713 h 713"/>
                <a:gd name="T2" fmla="*/ 0 w 2944"/>
                <a:gd name="T3" fmla="*/ 0 h 713"/>
                <a:gd name="T4" fmla="*/ 2686 w 2944"/>
                <a:gd name="T5" fmla="*/ 0 h 713"/>
                <a:gd name="T6" fmla="*/ 2944 w 2944"/>
                <a:gd name="T7" fmla="*/ 356 h 713"/>
                <a:gd name="T8" fmla="*/ 2686 w 2944"/>
                <a:gd name="T9" fmla="*/ 713 h 713"/>
                <a:gd name="T10" fmla="*/ 0 w 2944"/>
                <a:gd name="T11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4" h="713">
                  <a:moveTo>
                    <a:pt x="0" y="713"/>
                  </a:moveTo>
                  <a:lnTo>
                    <a:pt x="0" y="0"/>
                  </a:lnTo>
                  <a:lnTo>
                    <a:pt x="2686" y="0"/>
                  </a:lnTo>
                  <a:lnTo>
                    <a:pt x="2944" y="356"/>
                  </a:lnTo>
                  <a:lnTo>
                    <a:pt x="2686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399032" y="3117850"/>
              <a:ext cx="1488757" cy="13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391343" y="3116263"/>
              <a:ext cx="3986213" cy="1159028"/>
            </a:xfrm>
            <a:custGeom>
              <a:avLst/>
              <a:gdLst>
                <a:gd name="T0" fmla="*/ 0 w 2511"/>
                <a:gd name="T1" fmla="*/ 714 h 714"/>
                <a:gd name="T2" fmla="*/ 0 w 2511"/>
                <a:gd name="T3" fmla="*/ 0 h 714"/>
                <a:gd name="T4" fmla="*/ 2253 w 2511"/>
                <a:gd name="T5" fmla="*/ 0 h 714"/>
                <a:gd name="T6" fmla="*/ 2511 w 2511"/>
                <a:gd name="T7" fmla="*/ 357 h 714"/>
                <a:gd name="T8" fmla="*/ 2253 w 2511"/>
                <a:gd name="T9" fmla="*/ 714 h 714"/>
                <a:gd name="T10" fmla="*/ 0 w 2511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1" h="714">
                  <a:moveTo>
                    <a:pt x="0" y="714"/>
                  </a:moveTo>
                  <a:lnTo>
                    <a:pt x="0" y="0"/>
                  </a:lnTo>
                  <a:lnTo>
                    <a:pt x="2253" y="0"/>
                  </a:lnTo>
                  <a:lnTo>
                    <a:pt x="2511" y="357"/>
                  </a:lnTo>
                  <a:lnTo>
                    <a:pt x="2253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87788" y="3119438"/>
              <a:ext cx="554038" cy="1333500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0 h 840"/>
                <a:gd name="T6" fmla="*/ 349 w 349"/>
                <a:gd name="T7" fmla="*/ 714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0"/>
                  </a:lnTo>
                  <a:lnTo>
                    <a:pt x="349" y="714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399032" y="1784349"/>
              <a:ext cx="1488757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887788" y="1784349"/>
              <a:ext cx="554038" cy="1333501"/>
            </a:xfrm>
            <a:custGeom>
              <a:avLst/>
              <a:gdLst>
                <a:gd name="T0" fmla="*/ 0 w 349"/>
                <a:gd name="T1" fmla="*/ 840 h 840"/>
                <a:gd name="T2" fmla="*/ 0 w 349"/>
                <a:gd name="T3" fmla="*/ 0 h 840"/>
                <a:gd name="T4" fmla="*/ 349 w 349"/>
                <a:gd name="T5" fmla="*/ 126 h 840"/>
                <a:gd name="T6" fmla="*/ 349 w 349"/>
                <a:gd name="T7" fmla="*/ 840 h 840"/>
                <a:gd name="T8" fmla="*/ 0 w 349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840">
                  <a:moveTo>
                    <a:pt x="0" y="840"/>
                  </a:moveTo>
                  <a:lnTo>
                    <a:pt x="0" y="0"/>
                  </a:lnTo>
                  <a:lnTo>
                    <a:pt x="349" y="126"/>
                  </a:lnTo>
                  <a:lnTo>
                    <a:pt x="349" y="840"/>
                  </a:lnTo>
                  <a:lnTo>
                    <a:pt x="0" y="8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441827" y="1985963"/>
              <a:ext cx="4803481" cy="1133475"/>
            </a:xfrm>
            <a:custGeom>
              <a:avLst/>
              <a:gdLst>
                <a:gd name="T0" fmla="*/ 2947 w 3204"/>
                <a:gd name="T1" fmla="*/ 714 h 714"/>
                <a:gd name="T2" fmla="*/ 3204 w 3204"/>
                <a:gd name="T3" fmla="*/ 357 h 714"/>
                <a:gd name="T4" fmla="*/ 2947 w 3204"/>
                <a:gd name="T5" fmla="*/ 0 h 714"/>
                <a:gd name="T6" fmla="*/ 0 w 3204"/>
                <a:gd name="T7" fmla="*/ 0 h 714"/>
                <a:gd name="T8" fmla="*/ 0 w 3204"/>
                <a:gd name="T9" fmla="*/ 714 h 714"/>
                <a:gd name="T10" fmla="*/ 2947 w 3204"/>
                <a:gd name="T1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4" h="714">
                  <a:moveTo>
                    <a:pt x="2947" y="714"/>
                  </a:moveTo>
                  <a:lnTo>
                    <a:pt x="3204" y="357"/>
                  </a:lnTo>
                  <a:lnTo>
                    <a:pt x="2947" y="0"/>
                  </a:lnTo>
                  <a:lnTo>
                    <a:pt x="0" y="0"/>
                  </a:lnTo>
                  <a:lnTo>
                    <a:pt x="0" y="714"/>
                  </a:lnTo>
                  <a:lnTo>
                    <a:pt x="2947" y="7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399032" y="385571"/>
              <a:ext cx="1488757" cy="1398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441826" y="826935"/>
              <a:ext cx="4359275" cy="1159031"/>
            </a:xfrm>
            <a:custGeom>
              <a:avLst/>
              <a:gdLst>
                <a:gd name="T0" fmla="*/ 2488 w 2746"/>
                <a:gd name="T1" fmla="*/ 715 h 715"/>
                <a:gd name="T2" fmla="*/ 2746 w 2746"/>
                <a:gd name="T3" fmla="*/ 359 h 715"/>
                <a:gd name="T4" fmla="*/ 2488 w 2746"/>
                <a:gd name="T5" fmla="*/ 0 h 715"/>
                <a:gd name="T6" fmla="*/ 0 w 2746"/>
                <a:gd name="T7" fmla="*/ 0 h 715"/>
                <a:gd name="T8" fmla="*/ 0 w 2746"/>
                <a:gd name="T9" fmla="*/ 715 h 715"/>
                <a:gd name="T10" fmla="*/ 2488 w 2746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6" h="715">
                  <a:moveTo>
                    <a:pt x="2488" y="715"/>
                  </a:moveTo>
                  <a:lnTo>
                    <a:pt x="2746" y="359"/>
                  </a:lnTo>
                  <a:lnTo>
                    <a:pt x="2488" y="0"/>
                  </a:lnTo>
                  <a:lnTo>
                    <a:pt x="0" y="0"/>
                  </a:lnTo>
                  <a:lnTo>
                    <a:pt x="0" y="715"/>
                  </a:lnTo>
                  <a:lnTo>
                    <a:pt x="2488" y="7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620983" y="1305909"/>
            <a:ext cx="6262339" cy="13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радиоактивных выпадений, поступившие в лабораторию, извлекают из пакетов и регистрируют в специальном журнале. Перед измерением суммарной бета-активности радиоактивных выпадений пробы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озоляют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прессуют с целью уменьшения объема пробы и повышения концентрации содержащейся в них радиоактивности. Для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озоления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марлю, снятую с планшета, помещают в пронумерованный тигель.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20983" y="2492328"/>
            <a:ext cx="6262339" cy="13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помещением фильтра в тигель с него осторожно снимают марлевую основу, и пробу складывают рабочей поверхностью внутрь во избежание потери радиоактивных частиц. Тигли с пробами радиоактивных выпадений, закрытые крышками, ставят на электроплитку для обугливания. Следует избегать воспламенения проб во избежание потери находящихся в пробе легколетучих радионуклидов.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3232" y="3729357"/>
            <a:ext cx="6262340" cy="13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обугливания тигли со снятыми крышками помещают в муфельную печь для прокаливания при температуре не выше 450°С в течение от 5 до 8 ч до получения однородной серой золы без черных вкраплений. Золу тщательно перемешивают в тигле и взвешивают на аналитических весах. Необходимую массу золы пересыпают в подложку и аккуратно уплотняют. Подложка вставляется в матрицу, накрывается муфтой. После пересыпания она прессуется специальным пуансоном.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20983" y="5009689"/>
            <a:ext cx="6304589" cy="15848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прессовки пуансон вставляется в направляющую муфту и слегка нажимается рукой. Зола распределяется в виде гладкого однородного слоя. На полях подложки записывают шифр пробы. Подготовка установки к измерению включает в себя следующие операции: снятие счетной характеристики, проверку стабильности работы установки, калибровки измерительной установки. Измерение суммарной бета-активности счетного образца производится с помощью низкофонового бета-радиометра.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44878" y="357089"/>
            <a:ext cx="8302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>
                <a:latin typeface="+mj-lt"/>
                <a:cs typeface="Times New Roman" panose="02020603050405020304" pitchFamily="18" charset="0"/>
              </a:rPr>
              <a:t>Радиационный мониторинг (бета активность)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57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6"/>
          <p:cNvSpPr>
            <a:spLocks noEditPoints="1"/>
          </p:cNvSpPr>
          <p:nvPr/>
        </p:nvSpPr>
        <p:spPr bwMode="auto">
          <a:xfrm>
            <a:off x="1518083" y="3000797"/>
            <a:ext cx="519994" cy="547145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87476" y="4233468"/>
            <a:ext cx="538524" cy="533841"/>
            <a:chOff x="3714750" y="1821586"/>
            <a:chExt cx="433388" cy="369888"/>
          </a:xfrm>
          <a:solidFill>
            <a:schemeClr val="accent4"/>
          </a:solidFill>
        </p:grpSpPr>
        <p:sp>
          <p:nvSpPr>
            <p:cNvPr id="4" name="Freeform 77"/>
            <p:cNvSpPr>
              <a:spLocks/>
            </p:cNvSpPr>
            <p:nvPr/>
          </p:nvSpPr>
          <p:spPr bwMode="auto">
            <a:xfrm>
              <a:off x="3714750" y="2075586"/>
              <a:ext cx="433388" cy="115888"/>
            </a:xfrm>
            <a:custGeom>
              <a:avLst/>
              <a:gdLst>
                <a:gd name="T0" fmla="*/ 182 w 192"/>
                <a:gd name="T1" fmla="*/ 0 h 51"/>
                <a:gd name="T2" fmla="*/ 96 w 192"/>
                <a:gd name="T3" fmla="*/ 20 h 51"/>
                <a:gd name="T4" fmla="*/ 10 w 192"/>
                <a:gd name="T5" fmla="*/ 0 h 51"/>
                <a:gd name="T6" fmla="*/ 0 w 192"/>
                <a:gd name="T7" fmla="*/ 16 h 51"/>
                <a:gd name="T8" fmla="*/ 96 w 192"/>
                <a:gd name="T9" fmla="*/ 51 h 51"/>
                <a:gd name="T10" fmla="*/ 192 w 192"/>
                <a:gd name="T11" fmla="*/ 16 h 51"/>
                <a:gd name="T12" fmla="*/ 182 w 192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51">
                  <a:moveTo>
                    <a:pt x="182" y="0"/>
                  </a:moveTo>
                  <a:cubicBezTo>
                    <a:pt x="166" y="12"/>
                    <a:pt x="134" y="20"/>
                    <a:pt x="96" y="20"/>
                  </a:cubicBezTo>
                  <a:cubicBezTo>
                    <a:pt x="58" y="20"/>
                    <a:pt x="26" y="12"/>
                    <a:pt x="10" y="0"/>
                  </a:cubicBezTo>
                  <a:cubicBezTo>
                    <a:pt x="4" y="5"/>
                    <a:pt x="0" y="10"/>
                    <a:pt x="0" y="16"/>
                  </a:cubicBezTo>
                  <a:cubicBezTo>
                    <a:pt x="0" y="35"/>
                    <a:pt x="43" y="51"/>
                    <a:pt x="96" y="51"/>
                  </a:cubicBezTo>
                  <a:cubicBezTo>
                    <a:pt x="149" y="51"/>
                    <a:pt x="192" y="35"/>
                    <a:pt x="192" y="16"/>
                  </a:cubicBezTo>
                  <a:cubicBezTo>
                    <a:pt x="192" y="10"/>
                    <a:pt x="188" y="5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8"/>
            <p:cNvSpPr>
              <a:spLocks/>
            </p:cNvSpPr>
            <p:nvPr/>
          </p:nvSpPr>
          <p:spPr bwMode="auto">
            <a:xfrm>
              <a:off x="3714750" y="1970811"/>
              <a:ext cx="433388" cy="114300"/>
            </a:xfrm>
            <a:custGeom>
              <a:avLst/>
              <a:gdLst>
                <a:gd name="T0" fmla="*/ 182 w 192"/>
                <a:gd name="T1" fmla="*/ 0 h 51"/>
                <a:gd name="T2" fmla="*/ 96 w 192"/>
                <a:gd name="T3" fmla="*/ 20 h 51"/>
                <a:gd name="T4" fmla="*/ 10 w 192"/>
                <a:gd name="T5" fmla="*/ 0 h 51"/>
                <a:gd name="T6" fmla="*/ 0 w 192"/>
                <a:gd name="T7" fmla="*/ 16 h 51"/>
                <a:gd name="T8" fmla="*/ 96 w 192"/>
                <a:gd name="T9" fmla="*/ 51 h 51"/>
                <a:gd name="T10" fmla="*/ 192 w 192"/>
                <a:gd name="T11" fmla="*/ 16 h 51"/>
                <a:gd name="T12" fmla="*/ 182 w 192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51">
                  <a:moveTo>
                    <a:pt x="182" y="0"/>
                  </a:moveTo>
                  <a:cubicBezTo>
                    <a:pt x="166" y="12"/>
                    <a:pt x="134" y="20"/>
                    <a:pt x="96" y="20"/>
                  </a:cubicBezTo>
                  <a:cubicBezTo>
                    <a:pt x="58" y="20"/>
                    <a:pt x="26" y="12"/>
                    <a:pt x="10" y="0"/>
                  </a:cubicBezTo>
                  <a:cubicBezTo>
                    <a:pt x="4" y="5"/>
                    <a:pt x="0" y="10"/>
                    <a:pt x="0" y="16"/>
                  </a:cubicBezTo>
                  <a:cubicBezTo>
                    <a:pt x="0" y="35"/>
                    <a:pt x="43" y="51"/>
                    <a:pt x="96" y="51"/>
                  </a:cubicBezTo>
                  <a:cubicBezTo>
                    <a:pt x="149" y="51"/>
                    <a:pt x="192" y="35"/>
                    <a:pt x="192" y="16"/>
                  </a:cubicBezTo>
                  <a:cubicBezTo>
                    <a:pt x="192" y="10"/>
                    <a:pt x="188" y="5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9"/>
            <p:cNvSpPr>
              <a:spLocks noChangeArrowheads="1"/>
            </p:cNvSpPr>
            <p:nvPr/>
          </p:nvSpPr>
          <p:spPr bwMode="auto">
            <a:xfrm>
              <a:off x="3714750" y="1821586"/>
              <a:ext cx="433388" cy="1571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87476" y="2005893"/>
            <a:ext cx="510477" cy="618640"/>
            <a:chOff x="5448300" y="2645498"/>
            <a:chExt cx="385763" cy="434975"/>
          </a:xfrm>
          <a:solidFill>
            <a:schemeClr val="accent2"/>
          </a:solidFill>
        </p:grpSpPr>
        <p:sp>
          <p:nvSpPr>
            <p:cNvPr id="8" name="Freeform 162"/>
            <p:cNvSpPr>
              <a:spLocks noEditPoints="1"/>
            </p:cNvSpPr>
            <p:nvPr/>
          </p:nvSpPr>
          <p:spPr bwMode="auto">
            <a:xfrm>
              <a:off x="5448300" y="2645498"/>
              <a:ext cx="385763" cy="434975"/>
            </a:xfrm>
            <a:custGeom>
              <a:avLst/>
              <a:gdLst>
                <a:gd name="T0" fmla="*/ 117 w 171"/>
                <a:gd name="T1" fmla="*/ 0 h 192"/>
                <a:gd name="T2" fmla="*/ 30 w 171"/>
                <a:gd name="T3" fmla="*/ 0 h 192"/>
                <a:gd name="T4" fmla="*/ 0 w 171"/>
                <a:gd name="T5" fmla="*/ 34 h 192"/>
                <a:gd name="T6" fmla="*/ 0 w 171"/>
                <a:gd name="T7" fmla="*/ 158 h 192"/>
                <a:gd name="T8" fmla="*/ 30 w 171"/>
                <a:gd name="T9" fmla="*/ 192 h 192"/>
                <a:gd name="T10" fmla="*/ 142 w 171"/>
                <a:gd name="T11" fmla="*/ 192 h 192"/>
                <a:gd name="T12" fmla="*/ 171 w 171"/>
                <a:gd name="T13" fmla="*/ 158 h 192"/>
                <a:gd name="T14" fmla="*/ 171 w 171"/>
                <a:gd name="T15" fmla="*/ 64 h 192"/>
                <a:gd name="T16" fmla="*/ 117 w 171"/>
                <a:gd name="T17" fmla="*/ 0 h 192"/>
                <a:gd name="T18" fmla="*/ 149 w 171"/>
                <a:gd name="T19" fmla="*/ 148 h 192"/>
                <a:gd name="T20" fmla="*/ 127 w 171"/>
                <a:gd name="T21" fmla="*/ 174 h 192"/>
                <a:gd name="T22" fmla="*/ 45 w 171"/>
                <a:gd name="T23" fmla="*/ 174 h 192"/>
                <a:gd name="T24" fmla="*/ 23 w 171"/>
                <a:gd name="T25" fmla="*/ 148 h 192"/>
                <a:gd name="T26" fmla="*/ 23 w 171"/>
                <a:gd name="T27" fmla="*/ 50 h 192"/>
                <a:gd name="T28" fmla="*/ 45 w 171"/>
                <a:gd name="T29" fmla="*/ 23 h 192"/>
                <a:gd name="T30" fmla="*/ 109 w 171"/>
                <a:gd name="T31" fmla="*/ 23 h 192"/>
                <a:gd name="T32" fmla="*/ 149 w 171"/>
                <a:gd name="T33" fmla="*/ 74 h 192"/>
                <a:gd name="T34" fmla="*/ 149 w 171"/>
                <a:gd name="T35" fmla="*/ 1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92">
                  <a:moveTo>
                    <a:pt x="11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5"/>
                    <a:pt x="0" y="3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7"/>
                    <a:pt x="14" y="192"/>
                    <a:pt x="30" y="192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58" y="192"/>
                    <a:pt x="171" y="177"/>
                    <a:pt x="171" y="158"/>
                  </a:cubicBezTo>
                  <a:cubicBezTo>
                    <a:pt x="171" y="64"/>
                    <a:pt x="171" y="64"/>
                    <a:pt x="171" y="64"/>
                  </a:cubicBezTo>
                  <a:lnTo>
                    <a:pt x="117" y="0"/>
                  </a:lnTo>
                  <a:close/>
                  <a:moveTo>
                    <a:pt x="149" y="148"/>
                  </a:moveTo>
                  <a:cubicBezTo>
                    <a:pt x="149" y="162"/>
                    <a:pt x="146" y="174"/>
                    <a:pt x="127" y="174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28" y="175"/>
                    <a:pt x="23" y="162"/>
                    <a:pt x="23" y="148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35"/>
                    <a:pt x="26" y="23"/>
                    <a:pt x="45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49" y="74"/>
                    <a:pt x="149" y="74"/>
                    <a:pt x="149" y="74"/>
                  </a:cubicBezTo>
                  <a:lnTo>
                    <a:pt x="149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3"/>
            <p:cNvSpPr>
              <a:spLocks/>
            </p:cNvSpPr>
            <p:nvPr/>
          </p:nvSpPr>
          <p:spPr bwMode="auto">
            <a:xfrm>
              <a:off x="5538788" y="2980460"/>
              <a:ext cx="212725" cy="15875"/>
            </a:xfrm>
            <a:custGeom>
              <a:avLst/>
              <a:gdLst>
                <a:gd name="T0" fmla="*/ 90 w 94"/>
                <a:gd name="T1" fmla="*/ 0 h 7"/>
                <a:gd name="T2" fmla="*/ 4 w 94"/>
                <a:gd name="T3" fmla="*/ 0 h 7"/>
                <a:gd name="T4" fmla="*/ 0 w 94"/>
                <a:gd name="T5" fmla="*/ 3 h 7"/>
                <a:gd name="T6" fmla="*/ 4 w 94"/>
                <a:gd name="T7" fmla="*/ 7 h 7"/>
                <a:gd name="T8" fmla="*/ 90 w 94"/>
                <a:gd name="T9" fmla="*/ 7 h 7"/>
                <a:gd name="T10" fmla="*/ 94 w 94"/>
                <a:gd name="T11" fmla="*/ 3 h 7"/>
                <a:gd name="T12" fmla="*/ 90 w 9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9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5"/>
                    <a:pt x="94" y="3"/>
                  </a:cubicBezTo>
                  <a:cubicBezTo>
                    <a:pt x="94" y="1"/>
                    <a:pt x="92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64"/>
            <p:cNvSpPr>
              <a:spLocks/>
            </p:cNvSpPr>
            <p:nvPr/>
          </p:nvSpPr>
          <p:spPr bwMode="auto">
            <a:xfrm>
              <a:off x="5538788" y="2912198"/>
              <a:ext cx="212725" cy="15875"/>
            </a:xfrm>
            <a:custGeom>
              <a:avLst/>
              <a:gdLst>
                <a:gd name="T0" fmla="*/ 90 w 94"/>
                <a:gd name="T1" fmla="*/ 0 h 7"/>
                <a:gd name="T2" fmla="*/ 4 w 94"/>
                <a:gd name="T3" fmla="*/ 0 h 7"/>
                <a:gd name="T4" fmla="*/ 0 w 94"/>
                <a:gd name="T5" fmla="*/ 4 h 7"/>
                <a:gd name="T6" fmla="*/ 4 w 94"/>
                <a:gd name="T7" fmla="*/ 7 h 7"/>
                <a:gd name="T8" fmla="*/ 90 w 94"/>
                <a:gd name="T9" fmla="*/ 7 h 7"/>
                <a:gd name="T10" fmla="*/ 94 w 94"/>
                <a:gd name="T11" fmla="*/ 4 h 7"/>
                <a:gd name="T12" fmla="*/ 90 w 9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9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6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5"/>
            <p:cNvSpPr>
              <a:spLocks/>
            </p:cNvSpPr>
            <p:nvPr/>
          </p:nvSpPr>
          <p:spPr bwMode="auto">
            <a:xfrm>
              <a:off x="5538788" y="2853460"/>
              <a:ext cx="212725" cy="15875"/>
            </a:xfrm>
            <a:custGeom>
              <a:avLst/>
              <a:gdLst>
                <a:gd name="T0" fmla="*/ 0 w 94"/>
                <a:gd name="T1" fmla="*/ 4 h 7"/>
                <a:gd name="T2" fmla="*/ 4 w 94"/>
                <a:gd name="T3" fmla="*/ 7 h 7"/>
                <a:gd name="T4" fmla="*/ 90 w 94"/>
                <a:gd name="T5" fmla="*/ 7 h 7"/>
                <a:gd name="T6" fmla="*/ 94 w 94"/>
                <a:gd name="T7" fmla="*/ 4 h 7"/>
                <a:gd name="T8" fmla="*/ 90 w 94"/>
                <a:gd name="T9" fmla="*/ 0 h 7"/>
                <a:gd name="T10" fmla="*/ 4 w 94"/>
                <a:gd name="T11" fmla="*/ 0 h 7"/>
                <a:gd name="T12" fmla="*/ 0 w 94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">
                  <a:moveTo>
                    <a:pt x="0" y="4"/>
                  </a:moveTo>
                  <a:cubicBezTo>
                    <a:pt x="0" y="5"/>
                    <a:pt x="2" y="7"/>
                    <a:pt x="4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2" y="7"/>
                    <a:pt x="94" y="5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6"/>
            <p:cNvSpPr>
              <a:spLocks/>
            </p:cNvSpPr>
            <p:nvPr/>
          </p:nvSpPr>
          <p:spPr bwMode="auto">
            <a:xfrm>
              <a:off x="5538788" y="2794723"/>
              <a:ext cx="193675" cy="15875"/>
            </a:xfrm>
            <a:custGeom>
              <a:avLst/>
              <a:gdLst>
                <a:gd name="T0" fmla="*/ 0 w 86"/>
                <a:gd name="T1" fmla="*/ 3 h 7"/>
                <a:gd name="T2" fmla="*/ 4 w 86"/>
                <a:gd name="T3" fmla="*/ 7 h 7"/>
                <a:gd name="T4" fmla="*/ 82 w 86"/>
                <a:gd name="T5" fmla="*/ 7 h 7"/>
                <a:gd name="T6" fmla="*/ 86 w 86"/>
                <a:gd name="T7" fmla="*/ 3 h 7"/>
                <a:gd name="T8" fmla="*/ 82 w 86"/>
                <a:gd name="T9" fmla="*/ 0 h 7"/>
                <a:gd name="T10" fmla="*/ 4 w 86"/>
                <a:gd name="T11" fmla="*/ 0 h 7"/>
                <a:gd name="T12" fmla="*/ 0 w 8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0" y="3"/>
                  </a:moveTo>
                  <a:cubicBezTo>
                    <a:pt x="0" y="5"/>
                    <a:pt x="2" y="7"/>
                    <a:pt x="4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4" y="7"/>
                    <a:pt x="86" y="5"/>
                    <a:pt x="86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926000" y="2011358"/>
            <a:ext cx="4583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результатов измерений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3023" y="2324243"/>
            <a:ext cx="3933312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dirty="0"/>
              <a:t>-контроль повторяемости, сходимости;</a:t>
            </a:r>
          </a:p>
          <a:p>
            <a:r>
              <a:rPr lang="ru-RU" sz="1400" dirty="0"/>
              <a:t>-контроль воспроизводимости;</a:t>
            </a:r>
          </a:p>
          <a:p>
            <a:r>
              <a:rPr lang="ru-RU" sz="1400" dirty="0"/>
              <a:t>-контроль погрешности (точности) результатов измерений;</a:t>
            </a:r>
          </a:p>
          <a:p>
            <a:r>
              <a:rPr lang="ru-RU" sz="1400" dirty="0"/>
              <a:t>-контроль стабильности результатов измерений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3028" y="309044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 и обработка данных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1758" y="357089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СБОР И СТАТИСТИЧЕСКИЙ КОНТРОЛЬ ДАННЫХ, </a:t>
            </a:r>
            <a:br>
              <a:rPr lang="ru-RU" sz="2000" b="1" dirty="0">
                <a:latin typeface="Bookman Old Style" panose="02050604050505020204" pitchFamily="18" charset="0"/>
              </a:rPr>
            </a:br>
            <a:r>
              <a:rPr kumimoji="1" lang="ru-RU" altLang="ja-JP" sz="2000" b="1" dirty="0">
                <a:latin typeface="Bookman Old Style" panose="02050604050505020204" pitchFamily="18" charset="0"/>
                <a:cs typeface="Arial" panose="020B0604020202020204" pitchFamily="34" charset="0"/>
              </a:rPr>
              <a:t>КОНТРОЛЬ КАЧЕСТВА РЕЗУЛЬТАТОВ ИСПЫТАНИЙ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2D144F6-09B2-4225-8A40-31AD99BA0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0" t="31690" r="37830" b="47026"/>
          <a:stretch/>
        </p:blipFill>
        <p:spPr>
          <a:xfrm>
            <a:off x="6925999" y="3843211"/>
            <a:ext cx="3487507" cy="17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.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B658"/>
      </a:accent1>
      <a:accent2>
        <a:srgbClr val="DA8E50"/>
      </a:accent2>
      <a:accent3>
        <a:srgbClr val="9F664B"/>
      </a:accent3>
      <a:accent4>
        <a:srgbClr val="423745"/>
      </a:accent4>
      <a:accent5>
        <a:srgbClr val="312933"/>
      </a:accent5>
      <a:accent6>
        <a:srgbClr val="00263B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983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HGP創英角ｺﾞｼｯｸUB</vt:lpstr>
      <vt:lpstr>Lato</vt:lpstr>
      <vt:lpstr>Raleway</vt:lpstr>
      <vt:lpstr>Roboto Condensed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bachtiar nurhakim</dc:creator>
  <cp:lastModifiedBy>Галия Амирова</cp:lastModifiedBy>
  <cp:revision>84</cp:revision>
  <dcterms:created xsi:type="dcterms:W3CDTF">2018-10-04T04:26:53Z</dcterms:created>
  <dcterms:modified xsi:type="dcterms:W3CDTF">2024-04-22T13:25:56Z</dcterms:modified>
</cp:coreProperties>
</file>